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9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67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7099300" cy="10234613"/>
  <p:defaultTextStyle>
    <a:defPPr>
      <a:defRPr lang="zh-CN"/>
    </a:defPPr>
    <a:lvl1pPr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1pPr>
    <a:lvl2pPr marL="4572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2pPr>
    <a:lvl3pPr marL="9144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3pPr>
    <a:lvl4pPr marL="13716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4pPr>
    <a:lvl5pPr marL="18288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9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2" orient="horz" pos="482" userDrawn="1">
          <p15:clr>
            <a:srgbClr val="A4A3A4"/>
          </p15:clr>
        </p15:guide>
        <p15:guide id="3" orient="horz" pos="2908" userDrawn="1">
          <p15:clr>
            <a:srgbClr val="A4A3A4"/>
          </p15:clr>
        </p15:guide>
        <p15:guide id="4" orient="horz" pos="5967">
          <p15:clr>
            <a:srgbClr val="A4A3A4"/>
          </p15:clr>
        </p15:guide>
        <p15:guide id="6" pos="2440">
          <p15:clr>
            <a:srgbClr val="A4A3A4"/>
          </p15:clr>
        </p15:guide>
        <p15:guide id="7" pos="431" userDrawn="1">
          <p15:clr>
            <a:srgbClr val="A4A3A4"/>
          </p15:clr>
        </p15:guide>
        <p15:guide id="8" pos="4028">
          <p15:clr>
            <a:srgbClr val="A4A3A4"/>
          </p15:clr>
        </p15:guide>
        <p15:guide id="9" pos="626">
          <p15:clr>
            <a:srgbClr val="A4A3A4"/>
          </p15:clr>
        </p15:guide>
        <p15:guide id="10" pos="384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00280246" initials="w" lastIdx="13" clrIdx="0"/>
  <p:cmAuthor id="1" name="huangwenyong" initials="h" lastIdx="22" clrIdx="1"/>
  <p:cmAuthor id="2" name="c00224892" initials="CML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C78"/>
    <a:srgbClr val="003264"/>
    <a:srgbClr val="003250"/>
    <a:srgbClr val="C00000"/>
    <a:srgbClr val="990000"/>
    <a:srgbClr val="FF0909"/>
    <a:srgbClr val="CF6B63"/>
    <a:srgbClr val="E7CCC7"/>
    <a:srgbClr val="FFC1C1"/>
    <a:srgbClr val="E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41" autoAdjust="0"/>
    <p:restoredTop sz="90244" autoAdjust="0"/>
  </p:normalViewPr>
  <p:slideViewPr>
    <p:cSldViewPr showGuides="1">
      <p:cViewPr varScale="1">
        <p:scale>
          <a:sx n="85" d="100"/>
          <a:sy n="85" d="100"/>
        </p:scale>
        <p:origin x="120" y="378"/>
      </p:cViewPr>
      <p:guideLst>
        <p:guide orient="horz" pos="459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3576"/>
    </p:cViewPr>
  </p:sorterViewPr>
  <p:notesViewPr>
    <p:cSldViewPr showGuides="1">
      <p:cViewPr varScale="1">
        <p:scale>
          <a:sx n="74" d="100"/>
          <a:sy n="74" d="100"/>
        </p:scale>
        <p:origin x="2136" y="72"/>
      </p:cViewPr>
      <p:guideLst>
        <p:guide orient="horz" pos="482"/>
        <p:guide orient="horz" pos="2908"/>
        <p:guide orient="horz" pos="5967"/>
        <p:guide pos="2440"/>
        <p:guide pos="431"/>
        <p:guide pos="4028"/>
        <p:guide pos="626"/>
        <p:guide pos="384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>
            <a:lvl1pPr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请将此处改为本章标题</a:t>
            </a:r>
            <a:endParaRPr lang="en-US" altLang="zh-CN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>
            <a:lvl1pPr algn="r"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b" anchorCtr="0" compatLnSpc="1">
            <a:prstTxWarp prst="textNoShape">
              <a:avLst/>
            </a:prstTxWarp>
          </a:bodyPr>
          <a:lstStyle>
            <a:lvl1pPr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b" anchorCtr="0" compatLnSpc="1">
            <a:prstTxWarp prst="textNoShape">
              <a:avLst/>
            </a:prstTxWarp>
          </a:bodyPr>
          <a:lstStyle>
            <a:lvl1pPr algn="r"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FB0E886-5559-4133-9D2D-4B2631545D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47443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83903" y="4616450"/>
            <a:ext cx="5931494" cy="5109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dirty="0" smtClean="0"/>
              <a:t>Click here to add content</a:t>
            </a:r>
            <a:endParaRPr lang="en-US" altLang="zh-CN" noProof="0" dirty="0"/>
          </a:p>
          <a:p>
            <a:pPr lvl="1"/>
            <a:r>
              <a:rPr lang="en-US" altLang="zh-CN" noProof="0" dirty="0"/>
              <a:t>Click here to add content</a:t>
            </a:r>
          </a:p>
          <a:p>
            <a:pPr lvl="2"/>
            <a:r>
              <a:rPr lang="en-US" altLang="zh-CN" noProof="0" dirty="0"/>
              <a:t>Click here to add content</a:t>
            </a:r>
          </a:p>
        </p:txBody>
      </p:sp>
      <p:sp>
        <p:nvSpPr>
          <p:cNvPr id="6861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83903" y="765609"/>
            <a:ext cx="5931493" cy="333698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8816728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180975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60000"/>
      <a:buFont typeface="Wingdings" pitchFamily="2" charset="2"/>
      <a:buChar char="l"/>
      <a:defRPr sz="11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541338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itchFamily="2" charset="2"/>
      <a:buChar char="p"/>
      <a:defRPr sz="11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895350" indent="-17462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itchFamily="2" charset="2"/>
      <a:buChar char="n"/>
      <a:defRPr sz="11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6002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4pPr>
    <a:lvl5pPr marL="20574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 mod="1">
    <p:ext uri="{620B2872-D7B9-4A21-9093-7833F8D536E1}">
      <p15:sldGuideLst xmlns:p15="http://schemas.microsoft.com/office/powerpoint/2012/main">
        <p15:guide id="1" orient="horz" pos="482" userDrawn="1">
          <p15:clr>
            <a:srgbClr val="F26B43"/>
          </p15:clr>
        </p15:guide>
        <p15:guide id="2" orient="horz" pos="2908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4080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FTP</a:t>
            </a:r>
            <a:r>
              <a:rPr lang="zh-CN" altLang="en-US" smtClean="0"/>
              <a:t>服务器需要开启</a:t>
            </a:r>
            <a:r>
              <a:rPr lang="en-US" altLang="zh-CN" smtClean="0"/>
              <a:t>TCP</a:t>
            </a:r>
            <a:r>
              <a:rPr lang="zh-CN" altLang="en-US" smtClean="0"/>
              <a:t>的</a:t>
            </a:r>
            <a:r>
              <a:rPr lang="en-US" altLang="zh-CN" smtClean="0"/>
              <a:t>21</a:t>
            </a:r>
            <a:r>
              <a:rPr lang="zh-CN" altLang="en-US" smtClean="0"/>
              <a:t>号端口来建立控制连接，</a:t>
            </a:r>
            <a:r>
              <a:rPr lang="en-US" altLang="zh-CN" smtClean="0"/>
              <a:t>20</a:t>
            </a:r>
            <a:r>
              <a:rPr lang="zh-CN" altLang="en-US" smtClean="0"/>
              <a:t>号端口来建立数据连接。</a:t>
            </a:r>
            <a:endParaRPr lang="en-US" altLang="zh-CN" smtClean="0"/>
          </a:p>
          <a:p>
            <a:r>
              <a:rPr lang="zh-CN" altLang="en-US" smtClean="0"/>
              <a:t>如果用户无权访问任何工作目录，则需要定义一个默认的</a:t>
            </a:r>
            <a:r>
              <a:rPr lang="en-US" altLang="zh-CN" smtClean="0"/>
              <a:t>FTP</a:t>
            </a:r>
            <a:r>
              <a:rPr lang="zh-CN" altLang="en-US" smtClean="0"/>
              <a:t>目录。执行</a:t>
            </a:r>
            <a:r>
              <a:rPr lang="en-US" altLang="zh-CN" smtClean="0"/>
              <a:t>set default ftp-directory &lt;directory location&gt;</a:t>
            </a:r>
            <a:r>
              <a:rPr lang="zh-CN" altLang="en-US" smtClean="0"/>
              <a:t>命令建立默认目录。</a:t>
            </a:r>
            <a:endParaRPr lang="en-US" altLang="zh-CN" dirty="0" smtClean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1736401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34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Notes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安全声明：</a:t>
            </a:r>
          </a:p>
          <a:p>
            <a:r>
              <a:rPr lang="zh-CN" altLang="en-US" smtClean="0"/>
              <a:t>为简化问题说明，本课程以</a:t>
            </a:r>
            <a:r>
              <a:rPr lang="en-US" altLang="zh-CN" smtClean="0"/>
              <a:t>FTP</a:t>
            </a:r>
            <a:r>
              <a:rPr lang="zh-CN" altLang="en-US" smtClean="0"/>
              <a:t>为例来描述相关技术。设备支持通过</a:t>
            </a:r>
            <a:r>
              <a:rPr lang="en-US" altLang="zh-CN" smtClean="0"/>
              <a:t>FTP</a:t>
            </a:r>
            <a:r>
              <a:rPr lang="zh-CN" altLang="en-US" smtClean="0"/>
              <a:t>协议、</a:t>
            </a:r>
            <a:r>
              <a:rPr lang="en-US" altLang="zh-CN" smtClean="0"/>
              <a:t>TFTP</a:t>
            </a:r>
            <a:r>
              <a:rPr lang="zh-CN" altLang="en-US" smtClean="0"/>
              <a:t>及</a:t>
            </a:r>
            <a:r>
              <a:rPr lang="en-US" altLang="zh-CN" smtClean="0"/>
              <a:t>SFTP</a:t>
            </a:r>
            <a:r>
              <a:rPr lang="zh-CN" altLang="en-US" smtClean="0"/>
              <a:t>传输文件。使用</a:t>
            </a:r>
            <a:r>
              <a:rPr lang="en-US" altLang="zh-CN" smtClean="0"/>
              <a:t>FTP</a:t>
            </a:r>
            <a:r>
              <a:rPr lang="zh-CN" altLang="en-US" smtClean="0"/>
              <a:t>、</a:t>
            </a:r>
            <a:r>
              <a:rPr lang="en-US" altLang="zh-CN" smtClean="0"/>
              <a:t>TFTP</a:t>
            </a:r>
            <a:r>
              <a:rPr lang="zh-CN" altLang="en-US" smtClean="0"/>
              <a:t>、</a:t>
            </a:r>
            <a:r>
              <a:rPr lang="en-US" altLang="zh-CN" smtClean="0"/>
              <a:t>SFTP v1</a:t>
            </a:r>
            <a:r>
              <a:rPr lang="zh-CN" altLang="en-US" smtClean="0"/>
              <a:t>协议存在安全风险，建议您使用</a:t>
            </a:r>
            <a:r>
              <a:rPr lang="en-US" altLang="zh-CN" smtClean="0"/>
              <a:t>SFTP v2</a:t>
            </a:r>
            <a:r>
              <a:rPr lang="zh-CN" altLang="en-US" smtClean="0"/>
              <a:t>方式进行文件操作。</a:t>
            </a:r>
            <a:endParaRPr lang="zh-CN" altLang="zh-CN" dirty="0" smtClean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3535082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071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在企业网络中部署一台</a:t>
            </a:r>
            <a:r>
              <a:rPr lang="en-US" altLang="zh-CN" smtClean="0"/>
              <a:t>FTP</a:t>
            </a:r>
            <a:r>
              <a:rPr lang="zh-CN" altLang="en-US" smtClean="0"/>
              <a:t>服务器，将网络设备配置为</a:t>
            </a:r>
            <a:r>
              <a:rPr lang="en-US" altLang="zh-CN" smtClean="0"/>
              <a:t>FTP</a:t>
            </a:r>
            <a:r>
              <a:rPr lang="zh-CN" altLang="en-US" smtClean="0"/>
              <a:t>客户端，则可以使用</a:t>
            </a:r>
            <a:r>
              <a:rPr lang="en-US" altLang="zh-CN" smtClean="0"/>
              <a:t>FTP</a:t>
            </a:r>
            <a:r>
              <a:rPr lang="zh-CN" altLang="en-US" smtClean="0"/>
              <a:t>来备份或更新</a:t>
            </a:r>
            <a:r>
              <a:rPr lang="en-US" altLang="zh-CN" smtClean="0"/>
              <a:t>VRP</a:t>
            </a:r>
            <a:r>
              <a:rPr lang="zh-CN" altLang="en-US" smtClean="0"/>
              <a:t>文件和配置文件。也可以把网络设备配置为</a:t>
            </a:r>
            <a:r>
              <a:rPr lang="en-US" altLang="zh-CN" smtClean="0"/>
              <a:t>FTP</a:t>
            </a:r>
            <a:r>
              <a:rPr lang="zh-CN" altLang="en-US" smtClean="0"/>
              <a:t>服务器，将设备的日志文件保存到某台主机上方便查看。</a:t>
            </a:r>
            <a:endParaRPr lang="en-US" altLang="zh-CN" dirty="0" smtClean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185461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584200" y="4633664"/>
            <a:ext cx="59309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 smtClean="0">
                <a:latin typeface="Arial" panose="020B0604020202020204" pitchFamily="34" charset="0"/>
              </a:rPr>
              <a:t>使用</a:t>
            </a:r>
            <a:r>
              <a:rPr lang="en-US" altLang="zh-CN" dirty="0" smtClean="0">
                <a:latin typeface="Arial" panose="020B0604020202020204" pitchFamily="34" charset="0"/>
              </a:rPr>
              <a:t>FTP</a:t>
            </a:r>
            <a:r>
              <a:rPr lang="zh-CN" altLang="en-US" dirty="0" smtClean="0">
                <a:latin typeface="Arial" panose="020B0604020202020204" pitchFamily="34" charset="0"/>
              </a:rPr>
              <a:t>进行文件传输时，会使用两个</a:t>
            </a:r>
            <a:r>
              <a:rPr lang="en-US" altLang="zh-CN" dirty="0" smtClean="0">
                <a:latin typeface="Arial" panose="020B0604020202020204" pitchFamily="34" charset="0"/>
              </a:rPr>
              <a:t>TCP</a:t>
            </a:r>
            <a:r>
              <a:rPr lang="zh-CN" altLang="en-US" dirty="0" smtClean="0">
                <a:latin typeface="Arial" panose="020B0604020202020204" pitchFamily="34" charset="0"/>
              </a:rPr>
              <a:t>连接。第一个连接是</a:t>
            </a:r>
            <a:r>
              <a:rPr lang="en-US" altLang="zh-CN" dirty="0" smtClean="0">
                <a:latin typeface="Arial" panose="020B0604020202020204" pitchFamily="34" charset="0"/>
              </a:rPr>
              <a:t>FTP</a:t>
            </a:r>
            <a:r>
              <a:rPr lang="zh-CN" altLang="en-US" dirty="0" smtClean="0">
                <a:latin typeface="Arial" panose="020B0604020202020204" pitchFamily="34" charset="0"/>
              </a:rPr>
              <a:t>客户端和</a:t>
            </a:r>
            <a:r>
              <a:rPr lang="en-US" altLang="zh-CN" dirty="0" smtClean="0">
                <a:latin typeface="Arial" panose="020B0604020202020204" pitchFamily="34" charset="0"/>
              </a:rPr>
              <a:t>FTP</a:t>
            </a:r>
            <a:r>
              <a:rPr lang="zh-CN" altLang="en-US" dirty="0" smtClean="0">
                <a:latin typeface="Arial" panose="020B0604020202020204" pitchFamily="34" charset="0"/>
              </a:rPr>
              <a:t>服务器间的控制连接。</a:t>
            </a:r>
            <a:r>
              <a:rPr lang="en-US" altLang="zh-CN" dirty="0" smtClean="0">
                <a:latin typeface="Arial" panose="020B0604020202020204" pitchFamily="34" charset="0"/>
              </a:rPr>
              <a:t>FTP</a:t>
            </a:r>
            <a:r>
              <a:rPr lang="zh-CN" altLang="en-US" dirty="0" smtClean="0">
                <a:latin typeface="Arial" panose="020B0604020202020204" pitchFamily="34" charset="0"/>
              </a:rPr>
              <a:t>服务器开启</a:t>
            </a:r>
            <a:r>
              <a:rPr lang="en-US" altLang="zh-CN" dirty="0" smtClean="0">
                <a:latin typeface="Arial" panose="020B0604020202020204" pitchFamily="34" charset="0"/>
              </a:rPr>
              <a:t>21</a:t>
            </a:r>
            <a:r>
              <a:rPr lang="zh-CN" altLang="en-US" dirty="0" smtClean="0">
                <a:latin typeface="Arial" panose="020B0604020202020204" pitchFamily="34" charset="0"/>
              </a:rPr>
              <a:t>号端口，等待</a:t>
            </a:r>
            <a:r>
              <a:rPr lang="en-US" altLang="zh-CN" dirty="0" smtClean="0">
                <a:latin typeface="Arial" panose="020B0604020202020204" pitchFamily="34" charset="0"/>
              </a:rPr>
              <a:t>FTP</a:t>
            </a:r>
            <a:r>
              <a:rPr lang="zh-CN" altLang="en-US" dirty="0" smtClean="0">
                <a:latin typeface="Arial" panose="020B0604020202020204" pitchFamily="34" charset="0"/>
              </a:rPr>
              <a:t>客户端发送连接请求。</a:t>
            </a:r>
            <a:r>
              <a:rPr lang="en-US" altLang="zh-CN" dirty="0" smtClean="0">
                <a:latin typeface="Arial" panose="020B0604020202020204" pitchFamily="34" charset="0"/>
              </a:rPr>
              <a:t>FTP</a:t>
            </a:r>
            <a:r>
              <a:rPr lang="zh-CN" altLang="en-US" dirty="0" smtClean="0">
                <a:latin typeface="Arial" panose="020B0604020202020204" pitchFamily="34" charset="0"/>
              </a:rPr>
              <a:t>客户端随机开启端口，向服务器发送建立连接的请求。控制连接用于在服务器和客户端之间传输控制命令。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dirty="0" smtClean="0">
                <a:latin typeface="Arial" panose="020B0604020202020204" pitchFamily="34" charset="0"/>
              </a:rPr>
              <a:t>第二个连接是</a:t>
            </a:r>
            <a:r>
              <a:rPr lang="en-US" altLang="zh-CN" dirty="0" smtClean="0">
                <a:latin typeface="Arial" panose="020B0604020202020204" pitchFamily="34" charset="0"/>
              </a:rPr>
              <a:t>FTP</a:t>
            </a:r>
            <a:r>
              <a:rPr lang="zh-CN" altLang="en-US" dirty="0" smtClean="0">
                <a:latin typeface="Arial" panose="020B0604020202020204" pitchFamily="34" charset="0"/>
              </a:rPr>
              <a:t>客户端和</a:t>
            </a:r>
            <a:r>
              <a:rPr lang="en-US" altLang="zh-CN" dirty="0" smtClean="0">
                <a:latin typeface="Arial" panose="020B0604020202020204" pitchFamily="34" charset="0"/>
              </a:rPr>
              <a:t>FTP</a:t>
            </a:r>
            <a:r>
              <a:rPr lang="zh-CN" altLang="en-US" dirty="0" smtClean="0">
                <a:latin typeface="Arial" panose="020B0604020202020204" pitchFamily="34" charset="0"/>
              </a:rPr>
              <a:t>服务器间的数据连接。服务器使用</a:t>
            </a:r>
            <a:r>
              <a:rPr lang="en-US" altLang="zh-CN" dirty="0" smtClean="0">
                <a:latin typeface="Arial" panose="020B0604020202020204" pitchFamily="34" charset="0"/>
              </a:rPr>
              <a:t>TCP</a:t>
            </a:r>
            <a:r>
              <a:rPr lang="zh-CN" altLang="en-US" dirty="0" smtClean="0">
                <a:latin typeface="Arial" panose="020B0604020202020204" pitchFamily="34" charset="0"/>
              </a:rPr>
              <a:t>的</a:t>
            </a:r>
            <a:r>
              <a:rPr lang="en-US" altLang="zh-CN" dirty="0" smtClean="0">
                <a:latin typeface="Arial" panose="020B0604020202020204" pitchFamily="34" charset="0"/>
              </a:rPr>
              <a:t>20</a:t>
            </a:r>
            <a:r>
              <a:rPr lang="zh-CN" altLang="en-US" dirty="0" smtClean="0">
                <a:latin typeface="Arial" panose="020B0604020202020204" pitchFamily="34" charset="0"/>
              </a:rPr>
              <a:t>号端口与客户端建立数据连接。通常情况下，服务器主动建立或中断数据连接。</a:t>
            </a:r>
          </a:p>
        </p:txBody>
      </p:sp>
    </p:spTree>
    <p:extLst>
      <p:ext uri="{BB962C8B-B14F-4D97-AF65-F5344CB8AC3E}">
        <p14:creationId xmlns:p14="http://schemas.microsoft.com/office/powerpoint/2010/main" val="3617277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0975" lvl="1">
              <a:buSzPct val="60000"/>
              <a:buFont typeface="Wingdings" pitchFamily="2" charset="2"/>
              <a:buChar char="l"/>
            </a:pPr>
            <a:r>
              <a:rPr lang="en-US" altLang="zh-CN" dirty="0">
                <a:latin typeface="Arial" panose="020B0604020202020204" pitchFamily="34" charset="0"/>
              </a:rPr>
              <a:t>FTP</a:t>
            </a:r>
            <a:r>
              <a:rPr lang="zh-CN" altLang="en-US" dirty="0">
                <a:latin typeface="Arial" panose="020B0604020202020204" pitchFamily="34" charset="0"/>
              </a:rPr>
              <a:t>传输数据时支持两种传输模式：</a:t>
            </a:r>
            <a:r>
              <a:rPr lang="en-US" altLang="zh-CN" dirty="0">
                <a:latin typeface="Arial" panose="020B0604020202020204" pitchFamily="34" charset="0"/>
              </a:rPr>
              <a:t>ASCII</a:t>
            </a:r>
            <a:r>
              <a:rPr lang="zh-CN" altLang="en-US" dirty="0">
                <a:latin typeface="Arial" panose="020B0604020202020204" pitchFamily="34" charset="0"/>
              </a:rPr>
              <a:t>模式和二进制模式。</a:t>
            </a:r>
            <a:endParaRPr lang="en-US" altLang="zh-CN" dirty="0">
              <a:latin typeface="Arial" panose="020B0604020202020204" pitchFamily="34" charset="0"/>
            </a:endParaRPr>
          </a:p>
          <a:p>
            <a:pPr marL="180975" lvl="1">
              <a:buSzPct val="60000"/>
              <a:buFont typeface="Wingdings" pitchFamily="2" charset="2"/>
              <a:buChar char="l"/>
            </a:pPr>
            <a:r>
              <a:rPr lang="en-US" altLang="zh-CN" dirty="0">
                <a:latin typeface="Arial" panose="020B0604020202020204" pitchFamily="34" charset="0"/>
              </a:rPr>
              <a:t>ASCII</a:t>
            </a:r>
            <a:r>
              <a:rPr lang="zh-CN" altLang="en-US" dirty="0">
                <a:latin typeface="Arial" panose="020B0604020202020204" pitchFamily="34" charset="0"/>
              </a:rPr>
              <a:t>模式用于传输文本。发送端的字符在发送前被转换成</a:t>
            </a:r>
            <a:r>
              <a:rPr lang="en-US" altLang="zh-CN" dirty="0">
                <a:latin typeface="Arial" panose="020B0604020202020204" pitchFamily="34" charset="0"/>
              </a:rPr>
              <a:t>ASCII</a:t>
            </a:r>
            <a:r>
              <a:rPr lang="zh-CN" altLang="en-US" dirty="0">
                <a:latin typeface="Arial" panose="020B0604020202020204" pitchFamily="34" charset="0"/>
              </a:rPr>
              <a:t>码格式之后进行传输，接收端收到之后再将其转换成字符。二进制模式常用于发送图片文件和程序文件。发送端在发送这些文件时无需转换格式，即可传输。</a:t>
            </a:r>
            <a:endParaRPr lang="en-US" altLang="zh-CN" dirty="0">
              <a:latin typeface="Arial" panose="020B0604020202020204" pitchFamily="34" charset="0"/>
            </a:endParaRPr>
          </a:p>
          <a:p>
            <a:endParaRPr lang="zh-CN" altLang="en-US" dirty="0" smtClean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2842662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584200" y="4633664"/>
            <a:ext cx="59309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 smtClean="0">
                <a:latin typeface="Arial" panose="020B0604020202020204" pitchFamily="34" charset="0"/>
              </a:rPr>
              <a:t>ARG3</a:t>
            </a:r>
            <a:r>
              <a:rPr lang="zh-CN" altLang="en-US" dirty="0" smtClean="0">
                <a:latin typeface="Arial" panose="020B0604020202020204" pitchFamily="34" charset="0"/>
              </a:rPr>
              <a:t>系列路由器和</a:t>
            </a:r>
            <a:r>
              <a:rPr lang="en-US" altLang="zh-CN" dirty="0" smtClean="0">
                <a:latin typeface="Arial" panose="020B0604020202020204" pitchFamily="34" charset="0"/>
              </a:rPr>
              <a:t>X7</a:t>
            </a:r>
            <a:r>
              <a:rPr lang="zh-CN" altLang="en-US" dirty="0" smtClean="0">
                <a:latin typeface="Arial" panose="020B0604020202020204" pitchFamily="34" charset="0"/>
              </a:rPr>
              <a:t>系列交换机均可提供</a:t>
            </a:r>
            <a:r>
              <a:rPr lang="en-US" altLang="zh-CN" dirty="0" smtClean="0">
                <a:latin typeface="Arial" panose="020B0604020202020204" pitchFamily="34" charset="0"/>
              </a:rPr>
              <a:t>FTP</a:t>
            </a:r>
            <a:r>
              <a:rPr lang="zh-CN" altLang="en-US" dirty="0" smtClean="0">
                <a:latin typeface="Arial" panose="020B0604020202020204" pitchFamily="34" charset="0"/>
              </a:rPr>
              <a:t>功能。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dirty="0" smtClean="0">
                <a:latin typeface="Arial" panose="020B0604020202020204" pitchFamily="34" charset="0"/>
              </a:rPr>
              <a:t>执行</a:t>
            </a:r>
            <a:r>
              <a:rPr lang="en-US" altLang="zh-CN" b="1" dirty="0" smtClean="0">
                <a:latin typeface="Arial" panose="020B0604020202020204" pitchFamily="34" charset="0"/>
              </a:rPr>
              <a:t>ftp server enable</a:t>
            </a:r>
            <a:r>
              <a:rPr lang="zh-CN" altLang="en-US" dirty="0" smtClean="0">
                <a:latin typeface="Arial" panose="020B0604020202020204" pitchFamily="34" charset="0"/>
              </a:rPr>
              <a:t>命令使能</a:t>
            </a:r>
            <a:r>
              <a:rPr lang="en-US" altLang="zh-CN" dirty="0" smtClean="0">
                <a:latin typeface="Arial" panose="020B0604020202020204" pitchFamily="34" charset="0"/>
              </a:rPr>
              <a:t>FTP</a:t>
            </a:r>
            <a:r>
              <a:rPr lang="zh-CN" altLang="en-US" dirty="0" smtClean="0">
                <a:latin typeface="Arial" panose="020B0604020202020204" pitchFamily="34" charset="0"/>
              </a:rPr>
              <a:t>功能。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dirty="0" smtClean="0">
                <a:latin typeface="Arial" panose="020B0604020202020204" pitchFamily="34" charset="0"/>
              </a:rPr>
              <a:t>执行</a:t>
            </a:r>
            <a:r>
              <a:rPr lang="en-US" altLang="zh-CN" b="1" dirty="0" smtClean="0">
                <a:latin typeface="Arial" panose="020B0604020202020204" pitchFamily="34" charset="0"/>
              </a:rPr>
              <a:t>set default ftp-directory</a:t>
            </a:r>
            <a:r>
              <a:rPr lang="zh-CN" altLang="en-US" dirty="0" smtClean="0">
                <a:latin typeface="Arial" panose="020B0604020202020204" pitchFamily="34" charset="0"/>
              </a:rPr>
              <a:t>命令设置</a:t>
            </a:r>
            <a:r>
              <a:rPr lang="en-US" altLang="zh-CN" dirty="0" smtClean="0">
                <a:latin typeface="Arial" panose="020B0604020202020204" pitchFamily="34" charset="0"/>
              </a:rPr>
              <a:t>FTP</a:t>
            </a:r>
            <a:r>
              <a:rPr lang="zh-CN" altLang="en-US" dirty="0" smtClean="0">
                <a:latin typeface="Arial" panose="020B0604020202020204" pitchFamily="34" charset="0"/>
              </a:rPr>
              <a:t>用户的默认工作目录。</a:t>
            </a:r>
          </a:p>
        </p:txBody>
      </p:sp>
    </p:spTree>
    <p:extLst>
      <p:ext uri="{BB962C8B-B14F-4D97-AF65-F5344CB8AC3E}">
        <p14:creationId xmlns:p14="http://schemas.microsoft.com/office/powerpoint/2010/main" val="1240646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584200" y="4633664"/>
            <a:ext cx="59309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 smtClean="0"/>
              <a:t>在配置</a:t>
            </a:r>
            <a:r>
              <a:rPr lang="en-US" altLang="zh-CN" dirty="0" smtClean="0"/>
              <a:t>FTP</a:t>
            </a:r>
            <a:r>
              <a:rPr lang="zh-CN" altLang="en-US" dirty="0" smtClean="0"/>
              <a:t>服务器时，</a:t>
            </a:r>
            <a:r>
              <a:rPr lang="zh-CN" altLang="zh-CN" dirty="0" smtClean="0"/>
              <a:t>可以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AAA</a:t>
            </a:r>
            <a:r>
              <a:rPr lang="zh-CN" altLang="zh-CN" dirty="0" smtClean="0"/>
              <a:t>为每个用户</a:t>
            </a:r>
            <a:r>
              <a:rPr lang="zh-CN" altLang="en-US" dirty="0" smtClean="0"/>
              <a:t>分别配置</a:t>
            </a:r>
            <a:r>
              <a:rPr lang="zh-CN" altLang="zh-CN" dirty="0" smtClean="0"/>
              <a:t>登录账号</a:t>
            </a:r>
            <a:r>
              <a:rPr lang="zh-CN" altLang="en-US" dirty="0" smtClean="0"/>
              <a:t>和</a:t>
            </a:r>
            <a:r>
              <a:rPr lang="zh-CN" altLang="zh-CN" dirty="0" smtClean="0"/>
              <a:t>访问权限。</a:t>
            </a:r>
            <a:endParaRPr lang="en-US" altLang="zh-CN" dirty="0" smtClean="0"/>
          </a:p>
          <a:p>
            <a:pPr eaLnBrk="1" hangingPunct="1"/>
            <a:r>
              <a:rPr lang="en-US" altLang="zh-CN" b="1" dirty="0" err="1" smtClean="0"/>
              <a:t>aaa</a:t>
            </a:r>
            <a:r>
              <a:rPr lang="zh-CN" altLang="en-US" dirty="0" smtClean="0"/>
              <a:t>命令用来进入</a:t>
            </a:r>
            <a:r>
              <a:rPr lang="en-US" altLang="zh-CN" dirty="0" smtClean="0"/>
              <a:t>AAA</a:t>
            </a:r>
            <a:r>
              <a:rPr lang="zh-CN" altLang="en-US" dirty="0" smtClean="0"/>
              <a:t>视图。</a:t>
            </a:r>
            <a:endParaRPr lang="en-US" altLang="zh-CN" dirty="0" smtClean="0"/>
          </a:p>
          <a:p>
            <a:pPr eaLnBrk="1" hangingPunct="1"/>
            <a:r>
              <a:rPr lang="en-US" altLang="zh-CN" b="1" dirty="0" smtClean="0"/>
              <a:t>local-user</a:t>
            </a:r>
            <a:r>
              <a:rPr lang="en-US" altLang="zh-CN" dirty="0" smtClean="0"/>
              <a:t> </a:t>
            </a:r>
            <a:r>
              <a:rPr lang="en-US" altLang="zh-CN" i="1" dirty="0" smtClean="0"/>
              <a:t>user-name</a:t>
            </a:r>
            <a:r>
              <a:rPr lang="en-US" altLang="zh-CN" dirty="0" smtClean="0"/>
              <a:t> { </a:t>
            </a:r>
            <a:r>
              <a:rPr lang="en-US" altLang="zh-CN" b="1" dirty="0" smtClean="0"/>
              <a:t>access-limit</a:t>
            </a:r>
            <a:r>
              <a:rPr lang="en-US" altLang="zh-CN" dirty="0" smtClean="0"/>
              <a:t> </a:t>
            </a:r>
            <a:r>
              <a:rPr lang="en-US" altLang="zh-CN" i="1" dirty="0" smtClean="0"/>
              <a:t>max-number</a:t>
            </a:r>
            <a:r>
              <a:rPr lang="en-US" altLang="zh-CN" dirty="0" smtClean="0"/>
              <a:t> | </a:t>
            </a:r>
            <a:r>
              <a:rPr lang="en-US" altLang="zh-CN" b="1" dirty="0" smtClean="0"/>
              <a:t>ftp-directory</a:t>
            </a:r>
            <a:r>
              <a:rPr lang="en-US" altLang="zh-CN" dirty="0" smtClean="0"/>
              <a:t> </a:t>
            </a:r>
            <a:r>
              <a:rPr lang="en-US" altLang="zh-CN" i="1" dirty="0" smtClean="0"/>
              <a:t>directory</a:t>
            </a:r>
            <a:r>
              <a:rPr lang="en-US" altLang="zh-CN" dirty="0" smtClean="0"/>
              <a:t> | </a:t>
            </a:r>
            <a:r>
              <a:rPr lang="en-US" altLang="zh-CN" b="1" dirty="0" smtClean="0"/>
              <a:t>idle-timeout </a:t>
            </a:r>
            <a:r>
              <a:rPr lang="en-US" altLang="zh-CN" i="1" dirty="0" smtClean="0"/>
              <a:t>minutes</a:t>
            </a:r>
            <a:r>
              <a:rPr lang="en-US" altLang="zh-CN" dirty="0" smtClean="0"/>
              <a:t> [ </a:t>
            </a:r>
            <a:r>
              <a:rPr lang="en-US" altLang="zh-CN" i="1" dirty="0" smtClean="0"/>
              <a:t>seconds</a:t>
            </a:r>
            <a:r>
              <a:rPr lang="en-US" altLang="zh-CN" dirty="0" smtClean="0"/>
              <a:t> ] | </a:t>
            </a:r>
            <a:r>
              <a:rPr lang="en-US" altLang="zh-CN" b="1" dirty="0" smtClean="0"/>
              <a:t>password</a:t>
            </a:r>
            <a:r>
              <a:rPr lang="en-US" altLang="zh-CN" dirty="0" smtClean="0"/>
              <a:t> </a:t>
            </a:r>
            <a:r>
              <a:rPr lang="en-US" altLang="zh-CN" b="1" dirty="0" smtClean="0"/>
              <a:t>cipher</a:t>
            </a:r>
            <a:r>
              <a:rPr lang="en-US" altLang="zh-CN" dirty="0" smtClean="0"/>
              <a:t> </a:t>
            </a:r>
            <a:r>
              <a:rPr lang="en-US" altLang="zh-CN" i="1" dirty="0" smtClean="0"/>
              <a:t>password</a:t>
            </a:r>
            <a:r>
              <a:rPr lang="en-US" altLang="zh-CN" dirty="0" smtClean="0"/>
              <a:t> [ </a:t>
            </a:r>
            <a:r>
              <a:rPr lang="en-US" altLang="zh-CN" b="1" dirty="0" smtClean="0"/>
              <a:t>opt</a:t>
            </a:r>
            <a:r>
              <a:rPr lang="en-US" altLang="zh-CN" dirty="0" smtClean="0"/>
              <a:t> ] | </a:t>
            </a:r>
            <a:r>
              <a:rPr lang="en-US" altLang="zh-CN" b="1" dirty="0" smtClean="0"/>
              <a:t>privilege</a:t>
            </a:r>
            <a:r>
              <a:rPr lang="en-US" altLang="zh-CN" dirty="0" smtClean="0"/>
              <a:t> </a:t>
            </a:r>
            <a:r>
              <a:rPr lang="en-US" altLang="zh-CN" b="1" dirty="0" smtClean="0"/>
              <a:t>level</a:t>
            </a:r>
            <a:r>
              <a:rPr lang="en-US" altLang="zh-CN" dirty="0" smtClean="0"/>
              <a:t> </a:t>
            </a:r>
            <a:r>
              <a:rPr lang="en-US" altLang="zh-CN" i="1" dirty="0" err="1" smtClean="0"/>
              <a:t>level</a:t>
            </a:r>
            <a:r>
              <a:rPr lang="en-US" altLang="zh-CN" dirty="0" smtClean="0"/>
              <a:t> | </a:t>
            </a:r>
            <a:r>
              <a:rPr lang="en-US" altLang="zh-CN" b="1" dirty="0" smtClean="0"/>
              <a:t>state</a:t>
            </a:r>
            <a:r>
              <a:rPr lang="en-US" altLang="zh-CN" dirty="0" smtClean="0"/>
              <a:t> {</a:t>
            </a:r>
            <a:r>
              <a:rPr lang="en-US" altLang="zh-CN" b="1" dirty="0" smtClean="0"/>
              <a:t>active</a:t>
            </a:r>
            <a:r>
              <a:rPr lang="en-US" altLang="zh-CN" dirty="0" smtClean="0"/>
              <a:t> | </a:t>
            </a:r>
            <a:r>
              <a:rPr lang="en-US" altLang="zh-CN" b="1" dirty="0" smtClean="0"/>
              <a:t>block</a:t>
            </a:r>
            <a:r>
              <a:rPr lang="en-US" altLang="zh-CN" dirty="0" smtClean="0"/>
              <a:t> } } </a:t>
            </a:r>
            <a:r>
              <a:rPr lang="en-US" altLang="zh-CN" baseline="30000" dirty="0" smtClean="0"/>
              <a:t>*</a:t>
            </a:r>
            <a:r>
              <a:rPr lang="zh-CN" altLang="en-US" dirty="0" smtClean="0"/>
              <a:t>命令用来创建本地用户，并配置本地用户的各项参数。</a:t>
            </a:r>
            <a:endParaRPr lang="en-US" altLang="zh-CN" dirty="0" smtClean="0"/>
          </a:p>
          <a:p>
            <a:pPr eaLnBrk="1" hangingPunct="1"/>
            <a:r>
              <a:rPr lang="en-US" altLang="zh-CN" i="1" dirty="0" smtClean="0"/>
              <a:t>user-name</a:t>
            </a:r>
            <a:r>
              <a:rPr lang="zh-CN" altLang="en-US" dirty="0" smtClean="0"/>
              <a:t>指定用户名。</a:t>
            </a:r>
            <a:endParaRPr lang="en-US" altLang="zh-CN" i="1" dirty="0" smtClean="0"/>
          </a:p>
          <a:p>
            <a:pPr eaLnBrk="1" hangingPunct="1"/>
            <a:r>
              <a:rPr lang="en-US" altLang="zh-CN" b="1" dirty="0" smtClean="0"/>
              <a:t>local-user</a:t>
            </a:r>
            <a:r>
              <a:rPr lang="en-US" altLang="zh-CN" dirty="0" smtClean="0"/>
              <a:t> </a:t>
            </a:r>
            <a:r>
              <a:rPr lang="en-US" altLang="zh-CN" dirty="0" err="1" smtClean="0"/>
              <a:t>huawei</a:t>
            </a:r>
            <a:r>
              <a:rPr lang="en-US" altLang="zh-CN" dirty="0" smtClean="0"/>
              <a:t> </a:t>
            </a:r>
            <a:r>
              <a:rPr lang="en-US" altLang="zh-CN" b="1" dirty="0" smtClean="0"/>
              <a:t>service-type </a:t>
            </a:r>
            <a:r>
              <a:rPr lang="en-US" altLang="zh-CN" dirty="0" smtClean="0"/>
              <a:t>ftp</a:t>
            </a:r>
            <a:r>
              <a:rPr lang="zh-CN" altLang="en-US" dirty="0" smtClean="0"/>
              <a:t>命令用来配置本地用户的接入类型为</a:t>
            </a:r>
            <a:r>
              <a:rPr lang="en-US" altLang="zh-CN" dirty="0" smtClean="0"/>
              <a:t>ftp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/>
            <a:r>
              <a:rPr lang="en-US" altLang="zh-CN" b="1" dirty="0" smtClean="0"/>
              <a:t>ftp-directory</a:t>
            </a:r>
            <a:r>
              <a:rPr lang="zh-CN" altLang="en-US" dirty="0" smtClean="0"/>
              <a:t>指定</a:t>
            </a:r>
            <a:r>
              <a:rPr lang="en-US" altLang="zh-CN" dirty="0" smtClean="0"/>
              <a:t>FTP</a:t>
            </a:r>
            <a:r>
              <a:rPr lang="zh-CN" altLang="en-US" dirty="0" smtClean="0"/>
              <a:t>用户可访问的目录。如果不配置</a:t>
            </a:r>
            <a:r>
              <a:rPr lang="en-US" altLang="zh-CN" dirty="0" smtClean="0"/>
              <a:t>FTP</a:t>
            </a:r>
            <a:r>
              <a:rPr lang="zh-CN" altLang="en-US" dirty="0" smtClean="0"/>
              <a:t>用户可访问的目录，则</a:t>
            </a:r>
            <a:r>
              <a:rPr lang="en-US" altLang="zh-CN" dirty="0" smtClean="0"/>
              <a:t>FTP</a:t>
            </a:r>
            <a:r>
              <a:rPr lang="zh-CN" altLang="en-US" dirty="0" smtClean="0"/>
              <a:t>用户无法登录设备。</a:t>
            </a:r>
            <a:endParaRPr lang="en-US" altLang="zh-CN" dirty="0" smtClean="0"/>
          </a:p>
          <a:p>
            <a:pPr eaLnBrk="1" hangingPunct="1"/>
            <a:r>
              <a:rPr lang="en-US" altLang="zh-CN" b="1" dirty="0" smtClean="0"/>
              <a:t>access-limit</a:t>
            </a:r>
            <a:r>
              <a:rPr lang="zh-CN" altLang="en-US" dirty="0" smtClean="0"/>
              <a:t>指定用户名可建立的最大连接数目。</a:t>
            </a:r>
            <a:endParaRPr lang="en-US" altLang="zh-CN" dirty="0" smtClean="0"/>
          </a:p>
          <a:p>
            <a:pPr eaLnBrk="1" hangingPunct="1"/>
            <a:r>
              <a:rPr lang="en-US" altLang="zh-CN" b="1" dirty="0" smtClean="0"/>
              <a:t>idle-timeout</a:t>
            </a:r>
            <a:r>
              <a:rPr lang="zh-CN" altLang="en-US" dirty="0" smtClean="0"/>
              <a:t>指定用户的闲置超时时间。</a:t>
            </a:r>
            <a:endParaRPr lang="en-US" altLang="zh-CN" dirty="0" smtClean="0"/>
          </a:p>
          <a:p>
            <a:pPr eaLnBrk="1" hangingPunct="1"/>
            <a:r>
              <a:rPr lang="en-US" altLang="zh-CN" b="1" dirty="0" smtClean="0"/>
              <a:t>privilege</a:t>
            </a:r>
            <a:r>
              <a:rPr lang="en-US" altLang="zh-CN" dirty="0" smtClean="0"/>
              <a:t> </a:t>
            </a:r>
            <a:r>
              <a:rPr lang="en-US" altLang="zh-CN" b="1" dirty="0" smtClean="0"/>
              <a:t>level</a:t>
            </a:r>
            <a:r>
              <a:rPr lang="zh-CN" altLang="en-US" dirty="0" smtClean="0"/>
              <a:t>指定用户的优先级。</a:t>
            </a:r>
          </a:p>
        </p:txBody>
      </p:sp>
    </p:spTree>
    <p:extLst>
      <p:ext uri="{BB962C8B-B14F-4D97-AF65-F5344CB8AC3E}">
        <p14:creationId xmlns:p14="http://schemas.microsoft.com/office/powerpoint/2010/main" val="36696100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584200" y="4644008"/>
            <a:ext cx="59309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b="1" dirty="0" smtClean="0"/>
              <a:t>ftp</a:t>
            </a:r>
            <a:r>
              <a:rPr lang="zh-CN" altLang="en-US" dirty="0" smtClean="0"/>
              <a:t>命令用来与远程</a:t>
            </a:r>
            <a:r>
              <a:rPr lang="en-US" altLang="zh-CN" dirty="0" smtClean="0"/>
              <a:t>FTP</a:t>
            </a:r>
            <a:r>
              <a:rPr lang="zh-CN" altLang="en-US" dirty="0" smtClean="0"/>
              <a:t>服务器建立控制连接，并进入</a:t>
            </a:r>
            <a:r>
              <a:rPr lang="en-US" altLang="zh-CN" dirty="0" smtClean="0"/>
              <a:t>FTP</a:t>
            </a:r>
            <a:r>
              <a:rPr lang="zh-CN" altLang="en-US" dirty="0" smtClean="0"/>
              <a:t>客户端视图。</a:t>
            </a:r>
            <a:endParaRPr lang="en-US" altLang="zh-CN" dirty="0" smtClean="0"/>
          </a:p>
          <a:p>
            <a:pPr eaLnBrk="1" hangingPunct="1"/>
            <a:r>
              <a:rPr lang="en-US" altLang="zh-CN" b="1" dirty="0" smtClean="0"/>
              <a:t>binary</a:t>
            </a:r>
            <a:r>
              <a:rPr lang="zh-CN" altLang="en-US" dirty="0" smtClean="0"/>
              <a:t>命令用来在设备作为</a:t>
            </a:r>
            <a:r>
              <a:rPr lang="en-US" altLang="zh-CN" dirty="0" smtClean="0"/>
              <a:t>FTP</a:t>
            </a:r>
            <a:r>
              <a:rPr lang="zh-CN" altLang="en-US" dirty="0" smtClean="0"/>
              <a:t>客户端时设置文件传输方式为</a:t>
            </a:r>
            <a:r>
              <a:rPr lang="en-US" altLang="zh-CN" dirty="0" smtClean="0"/>
              <a:t>Binary</a:t>
            </a:r>
            <a:r>
              <a:rPr lang="zh-CN" altLang="en-US" dirty="0" smtClean="0"/>
              <a:t>模式，又称二进制模式。</a:t>
            </a:r>
          </a:p>
          <a:p>
            <a:pPr eaLnBrk="1" hangingPunct="1"/>
            <a:r>
              <a:rPr lang="zh-CN" altLang="en-US" dirty="0" smtClean="0"/>
              <a:t>缺省情况下，文件传输方式为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模式。</a:t>
            </a:r>
          </a:p>
          <a:p>
            <a:pPr eaLnBrk="1" hangingPunct="1"/>
            <a:r>
              <a:rPr lang="en-US" altLang="zh-CN" b="1" dirty="0" smtClean="0"/>
              <a:t>get</a:t>
            </a:r>
            <a:r>
              <a:rPr lang="zh-CN" altLang="en-US" dirty="0" smtClean="0"/>
              <a:t>命令用来从远程</a:t>
            </a:r>
            <a:r>
              <a:rPr lang="en-US" altLang="zh-CN" dirty="0" smtClean="0"/>
              <a:t>FTP</a:t>
            </a:r>
            <a:r>
              <a:rPr lang="zh-CN" altLang="en-US" dirty="0" smtClean="0"/>
              <a:t>服务器下载文件并保存在本地。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22501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#修订记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77508034"/>
              </p:ext>
            </p:extLst>
          </p:nvPr>
        </p:nvGraphicFramePr>
        <p:xfrm>
          <a:off x="1007533" y="1254489"/>
          <a:ext cx="10464801" cy="1082675"/>
        </p:xfrm>
        <a:graphic>
          <a:graphicData uri="http://schemas.openxmlformats.org/drawingml/2006/table">
            <a:tbl>
              <a:tblPr/>
              <a:tblGrid>
                <a:gridCol w="31202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682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519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课程编码</a:t>
                      </a:r>
                    </a:p>
                  </a:txBody>
                  <a:tcPr marL="102699" marR="10269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适用产品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产品版本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课程版本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8" name="Group 2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85112825"/>
              </p:ext>
            </p:extLst>
          </p:nvPr>
        </p:nvGraphicFramePr>
        <p:xfrm>
          <a:off x="1007533" y="2776901"/>
          <a:ext cx="10464800" cy="3038475"/>
        </p:xfrm>
        <a:graphic>
          <a:graphicData uri="http://schemas.openxmlformats.org/drawingml/2006/table">
            <a:tbl>
              <a:tblPr/>
              <a:tblGrid>
                <a:gridCol w="31202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682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519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作者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工号</a:t>
                      </a:r>
                    </a:p>
                  </a:txBody>
                  <a:tcPr marL="102699" marR="10269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时间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审核人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工号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新开发/优化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5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1007533" y="1825691"/>
            <a:ext cx="3120248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课程编码</a:t>
            </a:r>
          </a:p>
        </p:txBody>
      </p:sp>
      <p:sp>
        <p:nvSpPr>
          <p:cNvPr id="36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4127781" y="1825691"/>
            <a:ext cx="1968219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适用的产品</a:t>
            </a:r>
          </a:p>
        </p:txBody>
      </p:sp>
      <p:sp>
        <p:nvSpPr>
          <p:cNvPr id="37" name="文本占位符 7"/>
          <p:cNvSpPr>
            <a:spLocks noGrp="1"/>
          </p:cNvSpPr>
          <p:nvPr>
            <p:ph type="body" sz="quarter" idx="19" hasCustomPrompt="1"/>
          </p:nvPr>
        </p:nvSpPr>
        <p:spPr>
          <a:xfrm>
            <a:off x="6096000" y="1825691"/>
            <a:ext cx="3024336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V5R2</a:t>
            </a:r>
            <a:endParaRPr lang="zh-CN" altLang="en-US" dirty="0"/>
          </a:p>
        </p:txBody>
      </p:sp>
      <p:sp>
        <p:nvSpPr>
          <p:cNvPr id="38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9120336" y="1825691"/>
            <a:ext cx="2351997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V1R1</a:t>
            </a:r>
            <a:endParaRPr lang="zh-CN" altLang="en-US" dirty="0"/>
          </a:p>
        </p:txBody>
      </p:sp>
      <p:sp>
        <p:nvSpPr>
          <p:cNvPr id="4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07435" y="3373862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4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4127781" y="3373862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45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3373862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6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9120336" y="3337858"/>
            <a:ext cx="2352261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新开发</a:t>
            </a:r>
          </a:p>
        </p:txBody>
      </p:sp>
      <p:sp>
        <p:nvSpPr>
          <p:cNvPr id="63" name="Rectangle 2"/>
          <p:cNvSpPr>
            <a:spLocks noChangeArrowheads="1"/>
          </p:cNvSpPr>
          <p:nvPr userDrawn="1"/>
        </p:nvSpPr>
        <p:spPr bwMode="auto">
          <a:xfrm>
            <a:off x="952501" y="368660"/>
            <a:ext cx="2803239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258" tIns="39127" rIns="78258" bIns="39127" anchor="ctr"/>
          <a:lstStyle/>
          <a:p>
            <a:pPr algn="l" defTabSz="1001624" rtl="0" eaLnBrk="0" fontAlgn="t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5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修订记录</a:t>
            </a:r>
          </a:p>
        </p:txBody>
      </p:sp>
      <p:sp>
        <p:nvSpPr>
          <p:cNvPr id="64" name="Text Box 58"/>
          <p:cNvSpPr txBox="1">
            <a:spLocks noChangeArrowheads="1"/>
          </p:cNvSpPr>
          <p:nvPr userDrawn="1"/>
        </p:nvSpPr>
        <p:spPr bwMode="auto">
          <a:xfrm>
            <a:off x="8904312" y="296652"/>
            <a:ext cx="2772308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i="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本页不打印</a:t>
            </a:r>
          </a:p>
        </p:txBody>
      </p:sp>
      <p:sp>
        <p:nvSpPr>
          <p:cNvPr id="39" name="文本占位符 7"/>
          <p:cNvSpPr>
            <a:spLocks noGrp="1"/>
          </p:cNvSpPr>
          <p:nvPr>
            <p:ph type="body" sz="quarter" idx="21" hasCustomPrompt="1"/>
          </p:nvPr>
        </p:nvSpPr>
        <p:spPr>
          <a:xfrm>
            <a:off x="1007435" y="3877918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0" name="文本占位符 7"/>
          <p:cNvSpPr>
            <a:spLocks noGrp="1"/>
          </p:cNvSpPr>
          <p:nvPr>
            <p:ph type="body" sz="quarter" idx="22" hasCustomPrompt="1"/>
          </p:nvPr>
        </p:nvSpPr>
        <p:spPr>
          <a:xfrm>
            <a:off x="4127781" y="3877918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41" name="文本占位符 7"/>
          <p:cNvSpPr>
            <a:spLocks noGrp="1"/>
          </p:cNvSpPr>
          <p:nvPr>
            <p:ph type="body" sz="quarter" idx="23" hasCustomPrompt="1"/>
          </p:nvPr>
        </p:nvSpPr>
        <p:spPr>
          <a:xfrm>
            <a:off x="6096000" y="3877918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2" name="文本占位符 7"/>
          <p:cNvSpPr>
            <a:spLocks noGrp="1"/>
          </p:cNvSpPr>
          <p:nvPr>
            <p:ph type="body" sz="quarter" idx="24" hasCustomPrompt="1"/>
          </p:nvPr>
        </p:nvSpPr>
        <p:spPr>
          <a:xfrm>
            <a:off x="9120336" y="3841914"/>
            <a:ext cx="2352261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65" name="文本占位符 7"/>
          <p:cNvSpPr>
            <a:spLocks noGrp="1"/>
          </p:cNvSpPr>
          <p:nvPr>
            <p:ph type="body" sz="quarter" idx="25" hasCustomPrompt="1"/>
          </p:nvPr>
        </p:nvSpPr>
        <p:spPr>
          <a:xfrm>
            <a:off x="1007435" y="4345970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66" name="文本占位符 7"/>
          <p:cNvSpPr>
            <a:spLocks noGrp="1"/>
          </p:cNvSpPr>
          <p:nvPr>
            <p:ph type="body" sz="quarter" idx="26" hasCustomPrompt="1"/>
          </p:nvPr>
        </p:nvSpPr>
        <p:spPr>
          <a:xfrm>
            <a:off x="4127781" y="4345970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67" name="文本占位符 7"/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4345970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68" name="文本占位符 7"/>
          <p:cNvSpPr>
            <a:spLocks noGrp="1"/>
          </p:cNvSpPr>
          <p:nvPr>
            <p:ph type="body" sz="quarter" idx="28" hasCustomPrompt="1"/>
          </p:nvPr>
        </p:nvSpPr>
        <p:spPr>
          <a:xfrm>
            <a:off x="9120336" y="4345970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69" name="文本占位符 7"/>
          <p:cNvSpPr>
            <a:spLocks noGrp="1"/>
          </p:cNvSpPr>
          <p:nvPr>
            <p:ph type="body" sz="quarter" idx="29" hasCustomPrompt="1"/>
          </p:nvPr>
        </p:nvSpPr>
        <p:spPr>
          <a:xfrm>
            <a:off x="1007435" y="4886030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0" name="文本占位符 7"/>
          <p:cNvSpPr>
            <a:spLocks noGrp="1"/>
          </p:cNvSpPr>
          <p:nvPr>
            <p:ph type="body" sz="quarter" idx="30" hasCustomPrompt="1"/>
          </p:nvPr>
        </p:nvSpPr>
        <p:spPr>
          <a:xfrm>
            <a:off x="4127781" y="4886030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71" name="文本占位符 7"/>
          <p:cNvSpPr>
            <a:spLocks noGrp="1"/>
          </p:cNvSpPr>
          <p:nvPr>
            <p:ph type="body" sz="quarter" idx="31" hasCustomPrompt="1"/>
          </p:nvPr>
        </p:nvSpPr>
        <p:spPr>
          <a:xfrm>
            <a:off x="6096000" y="4886030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2" name="文本占位符 7"/>
          <p:cNvSpPr>
            <a:spLocks noGrp="1"/>
          </p:cNvSpPr>
          <p:nvPr>
            <p:ph type="body" sz="quarter" idx="32" hasCustomPrompt="1"/>
          </p:nvPr>
        </p:nvSpPr>
        <p:spPr>
          <a:xfrm>
            <a:off x="9120336" y="4886030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73" name="文本占位符 7"/>
          <p:cNvSpPr>
            <a:spLocks noGrp="1"/>
          </p:cNvSpPr>
          <p:nvPr>
            <p:ph type="body" sz="quarter" idx="33" hasCustomPrompt="1"/>
          </p:nvPr>
        </p:nvSpPr>
        <p:spPr>
          <a:xfrm>
            <a:off x="1007435" y="5354082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4" name="文本占位符 7"/>
          <p:cNvSpPr>
            <a:spLocks noGrp="1"/>
          </p:cNvSpPr>
          <p:nvPr>
            <p:ph type="body" sz="quarter" idx="34" hasCustomPrompt="1"/>
          </p:nvPr>
        </p:nvSpPr>
        <p:spPr>
          <a:xfrm>
            <a:off x="4127781" y="5354082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75" name="文本占位符 7"/>
          <p:cNvSpPr>
            <a:spLocks noGrp="1"/>
          </p:cNvSpPr>
          <p:nvPr>
            <p:ph type="body" sz="quarter" idx="35" hasCustomPrompt="1"/>
          </p:nvPr>
        </p:nvSpPr>
        <p:spPr>
          <a:xfrm>
            <a:off x="6096000" y="5354082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6" name="文本占位符 7"/>
          <p:cNvSpPr>
            <a:spLocks noGrp="1"/>
          </p:cNvSpPr>
          <p:nvPr>
            <p:ph type="body" sz="quarter" idx="36" hasCustomPrompt="1"/>
          </p:nvPr>
        </p:nvSpPr>
        <p:spPr>
          <a:xfrm>
            <a:off x="9120336" y="5354082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#思考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marL="457200" marR="0" indent="-457200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100000"/>
              <a:buFont typeface="+mj-lt"/>
              <a:buAutoNum type="arabicPeriod"/>
              <a:tabLst/>
              <a:defRPr sz="2000">
                <a:latin typeface="+mn-ea"/>
                <a:ea typeface="+mn-ea"/>
                <a:cs typeface="Arial" panose="020B0604020202020204" pitchFamily="34" charset="0"/>
              </a:defRPr>
            </a:lvl1pPr>
            <a:lvl2pPr marL="401637" indent="0" algn="just">
              <a:buSzPct val="100000"/>
              <a:buFont typeface="+mj-lt"/>
              <a:buNone/>
              <a:defRPr sz="1800"/>
            </a:lvl2pPr>
            <a:lvl3pPr>
              <a:defRPr/>
            </a:lvl3pPr>
            <a:lvl5pPr>
              <a:buNone/>
              <a:defRPr/>
            </a:lvl5pPr>
          </a:lstStyle>
          <a:p>
            <a:r>
              <a:rPr lang="zh-CN" altLang="en-US" dirty="0"/>
              <a:t>此版式用于思考题</a:t>
            </a:r>
            <a:r>
              <a:rPr lang="en-US" altLang="zh-CN" dirty="0"/>
              <a:t>-201501</a:t>
            </a:r>
            <a:r>
              <a:rPr lang="zh-CN" altLang="en-US" dirty="0"/>
              <a:t>具体格式（序号格式需以模板展示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5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思考题</a:t>
            </a:r>
          </a:p>
        </p:txBody>
      </p:sp>
      <p:sp>
        <p:nvSpPr>
          <p:cNvPr id="8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79376" y="424270"/>
            <a:ext cx="495619" cy="592462"/>
            <a:chOff x="5554662" y="2422526"/>
            <a:chExt cx="690564" cy="825500"/>
          </a:xfrm>
          <a:solidFill>
            <a:schemeClr val="bg1"/>
          </a:solidFill>
        </p:grpSpPr>
        <p:sp>
          <p:nvSpPr>
            <p:cNvPr id="11" name="Freeform 30"/>
            <p:cNvSpPr>
              <a:spLocks/>
            </p:cNvSpPr>
            <p:nvPr/>
          </p:nvSpPr>
          <p:spPr bwMode="auto">
            <a:xfrm>
              <a:off x="5554662" y="2487613"/>
              <a:ext cx="258763" cy="760413"/>
            </a:xfrm>
            <a:custGeom>
              <a:avLst/>
              <a:gdLst>
                <a:gd name="T0" fmla="*/ 233 w 245"/>
                <a:gd name="T1" fmla="*/ 722 h 722"/>
                <a:gd name="T2" fmla="*/ 245 w 245"/>
                <a:gd name="T3" fmla="*/ 710 h 722"/>
                <a:gd name="T4" fmla="*/ 245 w 245"/>
                <a:gd name="T5" fmla="*/ 614 h 722"/>
                <a:gd name="T6" fmla="*/ 187 w 245"/>
                <a:gd name="T7" fmla="*/ 559 h 722"/>
                <a:gd name="T8" fmla="*/ 93 w 245"/>
                <a:gd name="T9" fmla="*/ 499 h 722"/>
                <a:gd name="T10" fmla="*/ 93 w 245"/>
                <a:gd name="T11" fmla="*/ 401 h 722"/>
                <a:gd name="T12" fmla="*/ 82 w 245"/>
                <a:gd name="T13" fmla="*/ 398 h 722"/>
                <a:gd name="T14" fmla="*/ 38 w 245"/>
                <a:gd name="T15" fmla="*/ 381 h 722"/>
                <a:gd name="T16" fmla="*/ 102 w 245"/>
                <a:gd name="T17" fmla="*/ 255 h 722"/>
                <a:gd name="T18" fmla="*/ 106 w 245"/>
                <a:gd name="T19" fmla="*/ 250 h 722"/>
                <a:gd name="T20" fmla="*/ 105 w 245"/>
                <a:gd name="T21" fmla="*/ 244 h 722"/>
                <a:gd name="T22" fmla="*/ 218 w 245"/>
                <a:gd name="T23" fmla="*/ 31 h 722"/>
                <a:gd name="T24" fmla="*/ 225 w 245"/>
                <a:gd name="T25" fmla="*/ 15 h 722"/>
                <a:gd name="T26" fmla="*/ 222 w 245"/>
                <a:gd name="T27" fmla="*/ 9 h 722"/>
                <a:gd name="T28" fmla="*/ 207 w 245"/>
                <a:gd name="T29" fmla="*/ 3 h 722"/>
                <a:gd name="T30" fmla="*/ 86 w 245"/>
                <a:gd name="T31" fmla="*/ 148 h 722"/>
                <a:gd name="T32" fmla="*/ 75 w 245"/>
                <a:gd name="T33" fmla="*/ 240 h 722"/>
                <a:gd name="T34" fmla="*/ 8 w 245"/>
                <a:gd name="T35" fmla="*/ 390 h 722"/>
                <a:gd name="T36" fmla="*/ 8 w 245"/>
                <a:gd name="T37" fmla="*/ 391 h 722"/>
                <a:gd name="T38" fmla="*/ 8 w 245"/>
                <a:gd name="T39" fmla="*/ 393 h 722"/>
                <a:gd name="T40" fmla="*/ 63 w 245"/>
                <a:gd name="T41" fmla="*/ 424 h 722"/>
                <a:gd name="T42" fmla="*/ 63 w 245"/>
                <a:gd name="T43" fmla="*/ 500 h 722"/>
                <a:gd name="T44" fmla="*/ 179 w 245"/>
                <a:gd name="T45" fmla="*/ 588 h 722"/>
                <a:gd name="T46" fmla="*/ 215 w 245"/>
                <a:gd name="T47" fmla="*/ 612 h 722"/>
                <a:gd name="T48" fmla="*/ 215 w 245"/>
                <a:gd name="T49" fmla="*/ 614 h 722"/>
                <a:gd name="T50" fmla="*/ 215 w 245"/>
                <a:gd name="T51" fmla="*/ 710 h 722"/>
                <a:gd name="T52" fmla="*/ 227 w 245"/>
                <a:gd name="T53" fmla="*/ 722 h 722"/>
                <a:gd name="T54" fmla="*/ 233 w 245"/>
                <a:gd name="T55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5" h="722">
                  <a:moveTo>
                    <a:pt x="233" y="722"/>
                  </a:moveTo>
                  <a:cubicBezTo>
                    <a:pt x="240" y="722"/>
                    <a:pt x="245" y="717"/>
                    <a:pt x="245" y="710"/>
                  </a:cubicBezTo>
                  <a:cubicBezTo>
                    <a:pt x="245" y="614"/>
                    <a:pt x="245" y="614"/>
                    <a:pt x="245" y="614"/>
                  </a:cubicBezTo>
                  <a:cubicBezTo>
                    <a:pt x="245" y="605"/>
                    <a:pt x="242" y="574"/>
                    <a:pt x="187" y="559"/>
                  </a:cubicBezTo>
                  <a:cubicBezTo>
                    <a:pt x="128" y="543"/>
                    <a:pt x="94" y="522"/>
                    <a:pt x="93" y="499"/>
                  </a:cubicBezTo>
                  <a:cubicBezTo>
                    <a:pt x="93" y="401"/>
                    <a:pt x="93" y="401"/>
                    <a:pt x="93" y="401"/>
                  </a:cubicBezTo>
                  <a:cubicBezTo>
                    <a:pt x="82" y="398"/>
                    <a:pt x="82" y="398"/>
                    <a:pt x="82" y="398"/>
                  </a:cubicBezTo>
                  <a:cubicBezTo>
                    <a:pt x="64" y="393"/>
                    <a:pt x="45" y="385"/>
                    <a:pt x="38" y="381"/>
                  </a:cubicBezTo>
                  <a:cubicBezTo>
                    <a:pt x="38" y="369"/>
                    <a:pt x="44" y="325"/>
                    <a:pt x="102" y="255"/>
                  </a:cubicBezTo>
                  <a:cubicBezTo>
                    <a:pt x="106" y="250"/>
                    <a:pt x="106" y="250"/>
                    <a:pt x="106" y="250"/>
                  </a:cubicBezTo>
                  <a:cubicBezTo>
                    <a:pt x="105" y="244"/>
                    <a:pt x="105" y="244"/>
                    <a:pt x="105" y="244"/>
                  </a:cubicBezTo>
                  <a:cubicBezTo>
                    <a:pt x="105" y="237"/>
                    <a:pt x="92" y="92"/>
                    <a:pt x="218" y="31"/>
                  </a:cubicBezTo>
                  <a:cubicBezTo>
                    <a:pt x="224" y="28"/>
                    <a:pt x="227" y="21"/>
                    <a:pt x="225" y="15"/>
                  </a:cubicBezTo>
                  <a:cubicBezTo>
                    <a:pt x="222" y="9"/>
                    <a:pt x="222" y="9"/>
                    <a:pt x="222" y="9"/>
                  </a:cubicBezTo>
                  <a:cubicBezTo>
                    <a:pt x="220" y="3"/>
                    <a:pt x="213" y="0"/>
                    <a:pt x="207" y="3"/>
                  </a:cubicBezTo>
                  <a:cubicBezTo>
                    <a:pt x="147" y="31"/>
                    <a:pt x="105" y="81"/>
                    <a:pt x="86" y="148"/>
                  </a:cubicBezTo>
                  <a:cubicBezTo>
                    <a:pt x="74" y="189"/>
                    <a:pt x="74" y="226"/>
                    <a:pt x="75" y="240"/>
                  </a:cubicBezTo>
                  <a:cubicBezTo>
                    <a:pt x="0" y="333"/>
                    <a:pt x="7" y="385"/>
                    <a:pt x="8" y="390"/>
                  </a:cubicBezTo>
                  <a:cubicBezTo>
                    <a:pt x="8" y="391"/>
                    <a:pt x="8" y="391"/>
                    <a:pt x="8" y="391"/>
                  </a:cubicBezTo>
                  <a:cubicBezTo>
                    <a:pt x="8" y="393"/>
                    <a:pt x="8" y="393"/>
                    <a:pt x="8" y="393"/>
                  </a:cubicBezTo>
                  <a:cubicBezTo>
                    <a:pt x="10" y="397"/>
                    <a:pt x="14" y="409"/>
                    <a:pt x="63" y="424"/>
                  </a:cubicBezTo>
                  <a:cubicBezTo>
                    <a:pt x="63" y="500"/>
                    <a:pt x="63" y="500"/>
                    <a:pt x="63" y="500"/>
                  </a:cubicBezTo>
                  <a:cubicBezTo>
                    <a:pt x="65" y="539"/>
                    <a:pt x="104" y="569"/>
                    <a:pt x="179" y="588"/>
                  </a:cubicBezTo>
                  <a:cubicBezTo>
                    <a:pt x="213" y="597"/>
                    <a:pt x="215" y="611"/>
                    <a:pt x="215" y="612"/>
                  </a:cubicBezTo>
                  <a:cubicBezTo>
                    <a:pt x="215" y="614"/>
                    <a:pt x="215" y="614"/>
                    <a:pt x="215" y="614"/>
                  </a:cubicBezTo>
                  <a:cubicBezTo>
                    <a:pt x="215" y="710"/>
                    <a:pt x="215" y="710"/>
                    <a:pt x="215" y="710"/>
                  </a:cubicBezTo>
                  <a:cubicBezTo>
                    <a:pt x="215" y="717"/>
                    <a:pt x="220" y="722"/>
                    <a:pt x="227" y="722"/>
                  </a:cubicBezTo>
                  <a:lnTo>
                    <a:pt x="233" y="7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Freeform 31"/>
            <p:cNvSpPr>
              <a:spLocks/>
            </p:cNvSpPr>
            <p:nvPr/>
          </p:nvSpPr>
          <p:spPr bwMode="auto">
            <a:xfrm>
              <a:off x="6029325" y="2752726"/>
              <a:ext cx="169863" cy="495300"/>
            </a:xfrm>
            <a:custGeom>
              <a:avLst/>
              <a:gdLst>
                <a:gd name="T0" fmla="*/ 21 w 162"/>
                <a:gd name="T1" fmla="*/ 470 h 470"/>
                <a:gd name="T2" fmla="*/ 33 w 162"/>
                <a:gd name="T3" fmla="*/ 458 h 470"/>
                <a:gd name="T4" fmla="*/ 33 w 162"/>
                <a:gd name="T5" fmla="*/ 361 h 470"/>
                <a:gd name="T6" fmla="*/ 108 w 162"/>
                <a:gd name="T7" fmla="*/ 168 h 470"/>
                <a:gd name="T8" fmla="*/ 162 w 162"/>
                <a:gd name="T9" fmla="*/ 13 h 470"/>
                <a:gd name="T10" fmla="*/ 151 w 162"/>
                <a:gd name="T11" fmla="*/ 1 h 470"/>
                <a:gd name="T12" fmla="*/ 144 w 162"/>
                <a:gd name="T13" fmla="*/ 0 h 470"/>
                <a:gd name="T14" fmla="*/ 131 w 162"/>
                <a:gd name="T15" fmla="*/ 12 h 470"/>
                <a:gd name="T16" fmla="*/ 84 w 162"/>
                <a:gd name="T17" fmla="*/ 149 h 470"/>
                <a:gd name="T18" fmla="*/ 3 w 162"/>
                <a:gd name="T19" fmla="*/ 362 h 470"/>
                <a:gd name="T20" fmla="*/ 3 w 162"/>
                <a:gd name="T21" fmla="*/ 458 h 470"/>
                <a:gd name="T22" fmla="*/ 15 w 162"/>
                <a:gd name="T23" fmla="*/ 470 h 470"/>
                <a:gd name="T24" fmla="*/ 21 w 162"/>
                <a:gd name="T25" fmla="*/ 47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2" h="470">
                  <a:moveTo>
                    <a:pt x="21" y="470"/>
                  </a:moveTo>
                  <a:cubicBezTo>
                    <a:pt x="28" y="470"/>
                    <a:pt x="33" y="465"/>
                    <a:pt x="33" y="458"/>
                  </a:cubicBezTo>
                  <a:cubicBezTo>
                    <a:pt x="33" y="361"/>
                    <a:pt x="33" y="361"/>
                    <a:pt x="33" y="361"/>
                  </a:cubicBezTo>
                  <a:cubicBezTo>
                    <a:pt x="33" y="360"/>
                    <a:pt x="29" y="262"/>
                    <a:pt x="108" y="168"/>
                  </a:cubicBezTo>
                  <a:cubicBezTo>
                    <a:pt x="137" y="133"/>
                    <a:pt x="157" y="75"/>
                    <a:pt x="162" y="13"/>
                  </a:cubicBezTo>
                  <a:cubicBezTo>
                    <a:pt x="162" y="7"/>
                    <a:pt x="157" y="1"/>
                    <a:pt x="151" y="1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38" y="0"/>
                    <a:pt x="132" y="5"/>
                    <a:pt x="131" y="12"/>
                  </a:cubicBezTo>
                  <a:cubicBezTo>
                    <a:pt x="127" y="67"/>
                    <a:pt x="110" y="119"/>
                    <a:pt x="84" y="149"/>
                  </a:cubicBezTo>
                  <a:cubicBezTo>
                    <a:pt x="0" y="249"/>
                    <a:pt x="3" y="353"/>
                    <a:pt x="3" y="362"/>
                  </a:cubicBezTo>
                  <a:cubicBezTo>
                    <a:pt x="3" y="458"/>
                    <a:pt x="3" y="458"/>
                    <a:pt x="3" y="458"/>
                  </a:cubicBezTo>
                  <a:cubicBezTo>
                    <a:pt x="3" y="465"/>
                    <a:pt x="8" y="470"/>
                    <a:pt x="15" y="470"/>
                  </a:cubicBezTo>
                  <a:lnTo>
                    <a:pt x="21" y="4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32"/>
            <p:cNvSpPr>
              <a:spLocks/>
            </p:cNvSpPr>
            <p:nvPr/>
          </p:nvSpPr>
          <p:spPr bwMode="auto">
            <a:xfrm>
              <a:off x="5851525" y="2489201"/>
              <a:ext cx="325437" cy="406401"/>
            </a:xfrm>
            <a:custGeom>
              <a:avLst/>
              <a:gdLst>
                <a:gd name="T0" fmla="*/ 155 w 309"/>
                <a:gd name="T1" fmla="*/ 386 h 386"/>
                <a:gd name="T2" fmla="*/ 189 w 309"/>
                <a:gd name="T3" fmla="*/ 363 h 386"/>
                <a:gd name="T4" fmla="*/ 208 w 309"/>
                <a:gd name="T5" fmla="*/ 363 h 386"/>
                <a:gd name="T6" fmla="*/ 232 w 309"/>
                <a:gd name="T7" fmla="*/ 353 h 386"/>
                <a:gd name="T8" fmla="*/ 242 w 309"/>
                <a:gd name="T9" fmla="*/ 329 h 386"/>
                <a:gd name="T10" fmla="*/ 242 w 309"/>
                <a:gd name="T11" fmla="*/ 308 h 386"/>
                <a:gd name="T12" fmla="*/ 212 w 309"/>
                <a:gd name="T13" fmla="*/ 308 h 386"/>
                <a:gd name="T14" fmla="*/ 212 w 309"/>
                <a:gd name="T15" fmla="*/ 329 h 386"/>
                <a:gd name="T16" fmla="*/ 210 w 309"/>
                <a:gd name="T17" fmla="*/ 332 h 386"/>
                <a:gd name="T18" fmla="*/ 208 w 309"/>
                <a:gd name="T19" fmla="*/ 333 h 386"/>
                <a:gd name="T20" fmla="*/ 162 w 309"/>
                <a:gd name="T21" fmla="*/ 333 h 386"/>
                <a:gd name="T22" fmla="*/ 162 w 309"/>
                <a:gd name="T23" fmla="*/ 348 h 386"/>
                <a:gd name="T24" fmla="*/ 155 w 309"/>
                <a:gd name="T25" fmla="*/ 356 h 386"/>
                <a:gd name="T26" fmla="*/ 147 w 309"/>
                <a:gd name="T27" fmla="*/ 348 h 386"/>
                <a:gd name="T28" fmla="*/ 147 w 309"/>
                <a:gd name="T29" fmla="*/ 333 h 386"/>
                <a:gd name="T30" fmla="*/ 101 w 309"/>
                <a:gd name="T31" fmla="*/ 333 h 386"/>
                <a:gd name="T32" fmla="*/ 98 w 309"/>
                <a:gd name="T33" fmla="*/ 329 h 386"/>
                <a:gd name="T34" fmla="*/ 98 w 309"/>
                <a:gd name="T35" fmla="*/ 266 h 386"/>
                <a:gd name="T36" fmla="*/ 90 w 309"/>
                <a:gd name="T37" fmla="*/ 262 h 386"/>
                <a:gd name="T38" fmla="*/ 30 w 309"/>
                <a:gd name="T39" fmla="*/ 155 h 386"/>
                <a:gd name="T40" fmla="*/ 155 w 309"/>
                <a:gd name="T41" fmla="*/ 31 h 386"/>
                <a:gd name="T42" fmla="*/ 279 w 309"/>
                <a:gd name="T43" fmla="*/ 155 h 386"/>
                <a:gd name="T44" fmla="*/ 222 w 309"/>
                <a:gd name="T45" fmla="*/ 260 h 386"/>
                <a:gd name="T46" fmla="*/ 174 w 309"/>
                <a:gd name="T47" fmla="*/ 259 h 386"/>
                <a:gd name="T48" fmla="*/ 170 w 309"/>
                <a:gd name="T49" fmla="*/ 255 h 386"/>
                <a:gd name="T50" fmla="*/ 170 w 309"/>
                <a:gd name="T51" fmla="*/ 188 h 386"/>
                <a:gd name="T52" fmla="*/ 139 w 309"/>
                <a:gd name="T53" fmla="*/ 188 h 386"/>
                <a:gd name="T54" fmla="*/ 139 w 309"/>
                <a:gd name="T55" fmla="*/ 255 h 386"/>
                <a:gd name="T56" fmla="*/ 174 w 309"/>
                <a:gd name="T57" fmla="*/ 290 h 386"/>
                <a:gd name="T58" fmla="*/ 231 w 309"/>
                <a:gd name="T59" fmla="*/ 290 h 386"/>
                <a:gd name="T60" fmla="*/ 235 w 309"/>
                <a:gd name="T61" fmla="*/ 288 h 386"/>
                <a:gd name="T62" fmla="*/ 309 w 309"/>
                <a:gd name="T63" fmla="*/ 155 h 386"/>
                <a:gd name="T64" fmla="*/ 155 w 309"/>
                <a:gd name="T65" fmla="*/ 0 h 386"/>
                <a:gd name="T66" fmla="*/ 0 w 309"/>
                <a:gd name="T67" fmla="*/ 155 h 386"/>
                <a:gd name="T68" fmla="*/ 67 w 309"/>
                <a:gd name="T69" fmla="*/ 283 h 386"/>
                <a:gd name="T70" fmla="*/ 67 w 309"/>
                <a:gd name="T71" fmla="*/ 329 h 386"/>
                <a:gd name="T72" fmla="*/ 101 w 309"/>
                <a:gd name="T73" fmla="*/ 363 h 386"/>
                <a:gd name="T74" fmla="*/ 120 w 309"/>
                <a:gd name="T75" fmla="*/ 363 h 386"/>
                <a:gd name="T76" fmla="*/ 155 w 309"/>
                <a:gd name="T7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9" h="386">
                  <a:moveTo>
                    <a:pt x="155" y="386"/>
                  </a:moveTo>
                  <a:cubicBezTo>
                    <a:pt x="170" y="386"/>
                    <a:pt x="184" y="377"/>
                    <a:pt x="189" y="363"/>
                  </a:cubicBezTo>
                  <a:cubicBezTo>
                    <a:pt x="208" y="363"/>
                    <a:pt x="208" y="363"/>
                    <a:pt x="208" y="363"/>
                  </a:cubicBezTo>
                  <a:cubicBezTo>
                    <a:pt x="217" y="363"/>
                    <a:pt x="226" y="360"/>
                    <a:pt x="232" y="353"/>
                  </a:cubicBezTo>
                  <a:cubicBezTo>
                    <a:pt x="238" y="347"/>
                    <a:pt x="242" y="338"/>
                    <a:pt x="242" y="329"/>
                  </a:cubicBezTo>
                  <a:cubicBezTo>
                    <a:pt x="242" y="308"/>
                    <a:pt x="242" y="308"/>
                    <a:pt x="242" y="308"/>
                  </a:cubicBezTo>
                  <a:cubicBezTo>
                    <a:pt x="212" y="308"/>
                    <a:pt x="212" y="308"/>
                    <a:pt x="212" y="308"/>
                  </a:cubicBezTo>
                  <a:cubicBezTo>
                    <a:pt x="212" y="329"/>
                    <a:pt x="212" y="329"/>
                    <a:pt x="212" y="329"/>
                  </a:cubicBezTo>
                  <a:cubicBezTo>
                    <a:pt x="212" y="330"/>
                    <a:pt x="211" y="331"/>
                    <a:pt x="210" y="332"/>
                  </a:cubicBezTo>
                  <a:cubicBezTo>
                    <a:pt x="210" y="332"/>
                    <a:pt x="209" y="333"/>
                    <a:pt x="208" y="333"/>
                  </a:cubicBezTo>
                  <a:cubicBezTo>
                    <a:pt x="162" y="333"/>
                    <a:pt x="162" y="333"/>
                    <a:pt x="162" y="333"/>
                  </a:cubicBezTo>
                  <a:cubicBezTo>
                    <a:pt x="162" y="348"/>
                    <a:pt x="162" y="348"/>
                    <a:pt x="162" y="348"/>
                  </a:cubicBezTo>
                  <a:cubicBezTo>
                    <a:pt x="162" y="352"/>
                    <a:pt x="159" y="356"/>
                    <a:pt x="155" y="356"/>
                  </a:cubicBezTo>
                  <a:cubicBezTo>
                    <a:pt x="150" y="356"/>
                    <a:pt x="147" y="352"/>
                    <a:pt x="147" y="348"/>
                  </a:cubicBezTo>
                  <a:cubicBezTo>
                    <a:pt x="147" y="333"/>
                    <a:pt x="147" y="333"/>
                    <a:pt x="147" y="333"/>
                  </a:cubicBezTo>
                  <a:cubicBezTo>
                    <a:pt x="101" y="333"/>
                    <a:pt x="101" y="333"/>
                    <a:pt x="101" y="333"/>
                  </a:cubicBezTo>
                  <a:cubicBezTo>
                    <a:pt x="99" y="333"/>
                    <a:pt x="98" y="331"/>
                    <a:pt x="98" y="329"/>
                  </a:cubicBezTo>
                  <a:cubicBezTo>
                    <a:pt x="98" y="266"/>
                    <a:pt x="98" y="266"/>
                    <a:pt x="98" y="266"/>
                  </a:cubicBezTo>
                  <a:cubicBezTo>
                    <a:pt x="90" y="262"/>
                    <a:pt x="90" y="262"/>
                    <a:pt x="90" y="262"/>
                  </a:cubicBezTo>
                  <a:cubicBezTo>
                    <a:pt x="53" y="239"/>
                    <a:pt x="30" y="199"/>
                    <a:pt x="30" y="155"/>
                  </a:cubicBezTo>
                  <a:cubicBezTo>
                    <a:pt x="30" y="87"/>
                    <a:pt x="86" y="31"/>
                    <a:pt x="155" y="31"/>
                  </a:cubicBezTo>
                  <a:cubicBezTo>
                    <a:pt x="223" y="31"/>
                    <a:pt x="279" y="87"/>
                    <a:pt x="279" y="155"/>
                  </a:cubicBezTo>
                  <a:cubicBezTo>
                    <a:pt x="279" y="198"/>
                    <a:pt x="258" y="236"/>
                    <a:pt x="222" y="260"/>
                  </a:cubicBezTo>
                  <a:cubicBezTo>
                    <a:pt x="174" y="259"/>
                    <a:pt x="174" y="259"/>
                    <a:pt x="174" y="259"/>
                  </a:cubicBezTo>
                  <a:cubicBezTo>
                    <a:pt x="172" y="259"/>
                    <a:pt x="170" y="258"/>
                    <a:pt x="170" y="255"/>
                  </a:cubicBezTo>
                  <a:cubicBezTo>
                    <a:pt x="170" y="188"/>
                    <a:pt x="170" y="188"/>
                    <a:pt x="170" y="188"/>
                  </a:cubicBezTo>
                  <a:cubicBezTo>
                    <a:pt x="139" y="188"/>
                    <a:pt x="139" y="188"/>
                    <a:pt x="139" y="188"/>
                  </a:cubicBezTo>
                  <a:cubicBezTo>
                    <a:pt x="139" y="255"/>
                    <a:pt x="139" y="255"/>
                    <a:pt x="139" y="255"/>
                  </a:cubicBezTo>
                  <a:cubicBezTo>
                    <a:pt x="139" y="274"/>
                    <a:pt x="155" y="290"/>
                    <a:pt x="174" y="290"/>
                  </a:cubicBezTo>
                  <a:cubicBezTo>
                    <a:pt x="231" y="290"/>
                    <a:pt x="231" y="290"/>
                    <a:pt x="231" y="290"/>
                  </a:cubicBezTo>
                  <a:cubicBezTo>
                    <a:pt x="235" y="288"/>
                    <a:pt x="235" y="288"/>
                    <a:pt x="235" y="288"/>
                  </a:cubicBezTo>
                  <a:cubicBezTo>
                    <a:pt x="281" y="259"/>
                    <a:pt x="309" y="210"/>
                    <a:pt x="309" y="155"/>
                  </a:cubicBezTo>
                  <a:cubicBezTo>
                    <a:pt x="309" y="70"/>
                    <a:pt x="240" y="0"/>
                    <a:pt x="155" y="0"/>
                  </a:cubicBezTo>
                  <a:cubicBezTo>
                    <a:pt x="69" y="0"/>
                    <a:pt x="0" y="70"/>
                    <a:pt x="0" y="155"/>
                  </a:cubicBezTo>
                  <a:cubicBezTo>
                    <a:pt x="0" y="207"/>
                    <a:pt x="25" y="254"/>
                    <a:pt x="67" y="283"/>
                  </a:cubicBezTo>
                  <a:cubicBezTo>
                    <a:pt x="67" y="329"/>
                    <a:pt x="67" y="329"/>
                    <a:pt x="67" y="329"/>
                  </a:cubicBezTo>
                  <a:cubicBezTo>
                    <a:pt x="67" y="348"/>
                    <a:pt x="83" y="363"/>
                    <a:pt x="101" y="363"/>
                  </a:cubicBezTo>
                  <a:cubicBezTo>
                    <a:pt x="120" y="363"/>
                    <a:pt x="120" y="363"/>
                    <a:pt x="120" y="363"/>
                  </a:cubicBezTo>
                  <a:cubicBezTo>
                    <a:pt x="126" y="377"/>
                    <a:pt x="139" y="386"/>
                    <a:pt x="155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33"/>
            <p:cNvSpPr>
              <a:spLocks noEditPoints="1"/>
            </p:cNvSpPr>
            <p:nvPr/>
          </p:nvSpPr>
          <p:spPr bwMode="auto">
            <a:xfrm>
              <a:off x="5956300" y="2597151"/>
              <a:ext cx="114300" cy="114300"/>
            </a:xfrm>
            <a:custGeom>
              <a:avLst/>
              <a:gdLst>
                <a:gd name="T0" fmla="*/ 55 w 109"/>
                <a:gd name="T1" fmla="*/ 108 h 108"/>
                <a:gd name="T2" fmla="*/ 109 w 109"/>
                <a:gd name="T3" fmla="*/ 54 h 108"/>
                <a:gd name="T4" fmla="*/ 55 w 109"/>
                <a:gd name="T5" fmla="*/ 0 h 108"/>
                <a:gd name="T6" fmla="*/ 0 w 109"/>
                <a:gd name="T7" fmla="*/ 54 h 108"/>
                <a:gd name="T8" fmla="*/ 55 w 109"/>
                <a:gd name="T9" fmla="*/ 108 h 108"/>
                <a:gd name="T10" fmla="*/ 55 w 109"/>
                <a:gd name="T11" fmla="*/ 30 h 108"/>
                <a:gd name="T12" fmla="*/ 78 w 109"/>
                <a:gd name="T13" fmla="*/ 54 h 108"/>
                <a:gd name="T14" fmla="*/ 55 w 109"/>
                <a:gd name="T15" fmla="*/ 78 h 108"/>
                <a:gd name="T16" fmla="*/ 31 w 109"/>
                <a:gd name="T17" fmla="*/ 54 h 108"/>
                <a:gd name="T18" fmla="*/ 55 w 109"/>
                <a:gd name="T19" fmla="*/ 3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108">
                  <a:moveTo>
                    <a:pt x="55" y="108"/>
                  </a:moveTo>
                  <a:cubicBezTo>
                    <a:pt x="84" y="108"/>
                    <a:pt x="109" y="84"/>
                    <a:pt x="109" y="54"/>
                  </a:cubicBezTo>
                  <a:cubicBezTo>
                    <a:pt x="109" y="24"/>
                    <a:pt x="84" y="0"/>
                    <a:pt x="55" y="0"/>
                  </a:cubicBezTo>
                  <a:cubicBezTo>
                    <a:pt x="25" y="0"/>
                    <a:pt x="0" y="24"/>
                    <a:pt x="0" y="54"/>
                  </a:cubicBezTo>
                  <a:cubicBezTo>
                    <a:pt x="0" y="84"/>
                    <a:pt x="25" y="108"/>
                    <a:pt x="55" y="108"/>
                  </a:cubicBezTo>
                  <a:close/>
                  <a:moveTo>
                    <a:pt x="55" y="30"/>
                  </a:moveTo>
                  <a:cubicBezTo>
                    <a:pt x="68" y="30"/>
                    <a:pt x="78" y="41"/>
                    <a:pt x="78" y="54"/>
                  </a:cubicBezTo>
                  <a:cubicBezTo>
                    <a:pt x="78" y="67"/>
                    <a:pt x="68" y="78"/>
                    <a:pt x="55" y="78"/>
                  </a:cubicBezTo>
                  <a:cubicBezTo>
                    <a:pt x="41" y="78"/>
                    <a:pt x="31" y="67"/>
                    <a:pt x="31" y="54"/>
                  </a:cubicBezTo>
                  <a:cubicBezTo>
                    <a:pt x="31" y="41"/>
                    <a:pt x="41" y="30"/>
                    <a:pt x="5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Rectangle 34"/>
            <p:cNvSpPr>
              <a:spLocks noChangeArrowheads="1"/>
            </p:cNvSpPr>
            <p:nvPr/>
          </p:nvSpPr>
          <p:spPr bwMode="auto">
            <a:xfrm>
              <a:off x="5997575" y="2422526"/>
              <a:ext cx="333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35"/>
            <p:cNvSpPr>
              <a:spLocks/>
            </p:cNvSpPr>
            <p:nvPr/>
          </p:nvSpPr>
          <p:spPr bwMode="auto">
            <a:xfrm>
              <a:off x="6132513" y="2479676"/>
              <a:ext cx="57150" cy="55563"/>
            </a:xfrm>
            <a:custGeom>
              <a:avLst/>
              <a:gdLst>
                <a:gd name="T0" fmla="*/ 14 w 36"/>
                <a:gd name="T1" fmla="*/ 35 h 35"/>
                <a:gd name="T2" fmla="*/ 36 w 36"/>
                <a:gd name="T3" fmla="*/ 14 h 35"/>
                <a:gd name="T4" fmla="*/ 21 w 36"/>
                <a:gd name="T5" fmla="*/ 0 h 35"/>
                <a:gd name="T6" fmla="*/ 0 w 36"/>
                <a:gd name="T7" fmla="*/ 21 h 35"/>
                <a:gd name="T8" fmla="*/ 14 w 36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5">
                  <a:moveTo>
                    <a:pt x="14" y="35"/>
                  </a:moveTo>
                  <a:lnTo>
                    <a:pt x="36" y="14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14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7" name="Rectangle 36"/>
            <p:cNvSpPr>
              <a:spLocks noChangeArrowheads="1"/>
            </p:cNvSpPr>
            <p:nvPr/>
          </p:nvSpPr>
          <p:spPr bwMode="auto">
            <a:xfrm>
              <a:off x="6196013" y="2638426"/>
              <a:ext cx="49213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8" name="Rectangle 37"/>
            <p:cNvSpPr>
              <a:spLocks noChangeArrowheads="1"/>
            </p:cNvSpPr>
            <p:nvPr/>
          </p:nvSpPr>
          <p:spPr bwMode="auto">
            <a:xfrm>
              <a:off x="5783263" y="2638426"/>
              <a:ext cx="47625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9" name="Freeform 38"/>
            <p:cNvSpPr>
              <a:spLocks/>
            </p:cNvSpPr>
            <p:nvPr/>
          </p:nvSpPr>
          <p:spPr bwMode="auto">
            <a:xfrm>
              <a:off x="5840413" y="2479676"/>
              <a:ext cx="55563" cy="55563"/>
            </a:xfrm>
            <a:custGeom>
              <a:avLst/>
              <a:gdLst>
                <a:gd name="T0" fmla="*/ 21 w 35"/>
                <a:gd name="T1" fmla="*/ 35 h 35"/>
                <a:gd name="T2" fmla="*/ 35 w 35"/>
                <a:gd name="T3" fmla="*/ 21 h 35"/>
                <a:gd name="T4" fmla="*/ 14 w 35"/>
                <a:gd name="T5" fmla="*/ 0 h 35"/>
                <a:gd name="T6" fmla="*/ 0 w 35"/>
                <a:gd name="T7" fmla="*/ 14 h 35"/>
                <a:gd name="T8" fmla="*/ 21 w 35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21" y="35"/>
                  </a:moveTo>
                  <a:lnTo>
                    <a:pt x="35" y="21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2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0" name="Freeform 39"/>
            <p:cNvSpPr>
              <a:spLocks/>
            </p:cNvSpPr>
            <p:nvPr/>
          </p:nvSpPr>
          <p:spPr bwMode="auto">
            <a:xfrm>
              <a:off x="5913438" y="2433638"/>
              <a:ext cx="47625" cy="55563"/>
            </a:xfrm>
            <a:custGeom>
              <a:avLst/>
              <a:gdLst>
                <a:gd name="T0" fmla="*/ 11 w 30"/>
                <a:gd name="T1" fmla="*/ 35 h 35"/>
                <a:gd name="T2" fmla="*/ 30 w 30"/>
                <a:gd name="T3" fmla="*/ 28 h 35"/>
                <a:gd name="T4" fmla="*/ 19 w 30"/>
                <a:gd name="T5" fmla="*/ 0 h 35"/>
                <a:gd name="T6" fmla="*/ 0 w 30"/>
                <a:gd name="T7" fmla="*/ 7 h 35"/>
                <a:gd name="T8" fmla="*/ 11 w 30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5">
                  <a:moveTo>
                    <a:pt x="11" y="35"/>
                  </a:moveTo>
                  <a:lnTo>
                    <a:pt x="30" y="28"/>
                  </a:lnTo>
                  <a:lnTo>
                    <a:pt x="19" y="0"/>
                  </a:lnTo>
                  <a:lnTo>
                    <a:pt x="0" y="7"/>
                  </a:lnTo>
                  <a:lnTo>
                    <a:pt x="1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" name="Freeform 40"/>
            <p:cNvSpPr>
              <a:spLocks/>
            </p:cNvSpPr>
            <p:nvPr/>
          </p:nvSpPr>
          <p:spPr bwMode="auto">
            <a:xfrm>
              <a:off x="6070600" y="2435226"/>
              <a:ext cx="49213" cy="57150"/>
            </a:xfrm>
            <a:custGeom>
              <a:avLst/>
              <a:gdLst>
                <a:gd name="T0" fmla="*/ 19 w 31"/>
                <a:gd name="T1" fmla="*/ 36 h 36"/>
                <a:gd name="T2" fmla="*/ 31 w 31"/>
                <a:gd name="T3" fmla="*/ 8 h 36"/>
                <a:gd name="T4" fmla="*/ 12 w 31"/>
                <a:gd name="T5" fmla="*/ 0 h 36"/>
                <a:gd name="T6" fmla="*/ 0 w 31"/>
                <a:gd name="T7" fmla="*/ 28 h 36"/>
                <a:gd name="T8" fmla="*/ 19 w 31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6">
                  <a:moveTo>
                    <a:pt x="19" y="36"/>
                  </a:moveTo>
                  <a:lnTo>
                    <a:pt x="31" y="8"/>
                  </a:lnTo>
                  <a:lnTo>
                    <a:pt x="12" y="0"/>
                  </a:lnTo>
                  <a:lnTo>
                    <a:pt x="0" y="28"/>
                  </a:lnTo>
                  <a:lnTo>
                    <a:pt x="19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2" name="Freeform 41"/>
            <p:cNvSpPr>
              <a:spLocks/>
            </p:cNvSpPr>
            <p:nvPr/>
          </p:nvSpPr>
          <p:spPr bwMode="auto">
            <a:xfrm>
              <a:off x="6176963" y="2554288"/>
              <a:ext cx="57150" cy="47625"/>
            </a:xfrm>
            <a:custGeom>
              <a:avLst/>
              <a:gdLst>
                <a:gd name="T0" fmla="*/ 8 w 36"/>
                <a:gd name="T1" fmla="*/ 30 h 30"/>
                <a:gd name="T2" fmla="*/ 36 w 36"/>
                <a:gd name="T3" fmla="*/ 18 h 30"/>
                <a:gd name="T4" fmla="*/ 29 w 36"/>
                <a:gd name="T5" fmla="*/ 0 h 30"/>
                <a:gd name="T6" fmla="*/ 0 w 36"/>
                <a:gd name="T7" fmla="*/ 11 h 30"/>
                <a:gd name="T8" fmla="*/ 8 w 3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">
                  <a:moveTo>
                    <a:pt x="8" y="30"/>
                  </a:moveTo>
                  <a:lnTo>
                    <a:pt x="36" y="18"/>
                  </a:lnTo>
                  <a:lnTo>
                    <a:pt x="29" y="0"/>
                  </a:lnTo>
                  <a:lnTo>
                    <a:pt x="0" y="11"/>
                  </a:lnTo>
                  <a:lnTo>
                    <a:pt x="8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3" name="Freeform 42"/>
            <p:cNvSpPr>
              <a:spLocks/>
            </p:cNvSpPr>
            <p:nvPr/>
          </p:nvSpPr>
          <p:spPr bwMode="auto">
            <a:xfrm>
              <a:off x="5795963" y="2547938"/>
              <a:ext cx="57150" cy="47625"/>
            </a:xfrm>
            <a:custGeom>
              <a:avLst/>
              <a:gdLst>
                <a:gd name="T0" fmla="*/ 28 w 36"/>
                <a:gd name="T1" fmla="*/ 30 h 30"/>
                <a:gd name="T2" fmla="*/ 36 w 36"/>
                <a:gd name="T3" fmla="*/ 12 h 30"/>
                <a:gd name="T4" fmla="*/ 8 w 36"/>
                <a:gd name="T5" fmla="*/ 0 h 30"/>
                <a:gd name="T6" fmla="*/ 0 w 36"/>
                <a:gd name="T7" fmla="*/ 18 h 30"/>
                <a:gd name="T8" fmla="*/ 28 w 3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">
                  <a:moveTo>
                    <a:pt x="28" y="30"/>
                  </a:moveTo>
                  <a:lnTo>
                    <a:pt x="36" y="12"/>
                  </a:lnTo>
                  <a:lnTo>
                    <a:pt x="8" y="0"/>
                  </a:lnTo>
                  <a:lnTo>
                    <a:pt x="0" y="18"/>
                  </a:lnTo>
                  <a:lnTo>
                    <a:pt x="28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24" name="Freeform 6"/>
          <p:cNvSpPr>
            <a:spLocks/>
          </p:cNvSpPr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5" name="Freeform 11"/>
          <p:cNvSpPr>
            <a:spLocks/>
          </p:cNvSpPr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#本节小结（可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r>
              <a:rPr lang="zh-CN" altLang="en-US" dirty="0"/>
              <a:t>此版式用于每一节的</a:t>
            </a:r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5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2016224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本节小结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15380" y="490848"/>
            <a:ext cx="470694" cy="475421"/>
            <a:chOff x="5540375" y="2868613"/>
            <a:chExt cx="1106488" cy="1117600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970588" y="3251201"/>
              <a:ext cx="676275" cy="517525"/>
            </a:xfrm>
            <a:custGeom>
              <a:avLst/>
              <a:gdLst>
                <a:gd name="T0" fmla="*/ 40 w 180"/>
                <a:gd name="T1" fmla="*/ 42 h 138"/>
                <a:gd name="T2" fmla="*/ 27 w 180"/>
                <a:gd name="T3" fmla="*/ 42 h 138"/>
                <a:gd name="T4" fmla="*/ 3 w 180"/>
                <a:gd name="T5" fmla="*/ 66 h 138"/>
                <a:gd name="T6" fmla="*/ 3 w 180"/>
                <a:gd name="T7" fmla="*/ 79 h 138"/>
                <a:gd name="T8" fmla="*/ 59 w 180"/>
                <a:gd name="T9" fmla="*/ 135 h 138"/>
                <a:gd name="T10" fmla="*/ 72 w 180"/>
                <a:gd name="T11" fmla="*/ 135 h 138"/>
                <a:gd name="T12" fmla="*/ 176 w 180"/>
                <a:gd name="T13" fmla="*/ 31 h 138"/>
                <a:gd name="T14" fmla="*/ 176 w 180"/>
                <a:gd name="T15" fmla="*/ 18 h 138"/>
                <a:gd name="T16" fmla="*/ 162 w 180"/>
                <a:gd name="T17" fmla="*/ 4 h 138"/>
                <a:gd name="T18" fmla="*/ 149 w 180"/>
                <a:gd name="T19" fmla="*/ 3 h 138"/>
                <a:gd name="T20" fmla="*/ 74 w 180"/>
                <a:gd name="T21" fmla="*/ 66 h 138"/>
                <a:gd name="T22" fmla="*/ 60 w 180"/>
                <a:gd name="T23" fmla="*/ 65 h 138"/>
                <a:gd name="T24" fmla="*/ 40 w 180"/>
                <a:gd name="T25" fmla="*/ 4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" h="138">
                  <a:moveTo>
                    <a:pt x="40" y="42"/>
                  </a:moveTo>
                  <a:cubicBezTo>
                    <a:pt x="36" y="39"/>
                    <a:pt x="30" y="38"/>
                    <a:pt x="27" y="42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0" y="69"/>
                    <a:pt x="0" y="75"/>
                    <a:pt x="3" y="79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63" y="138"/>
                    <a:pt x="69" y="138"/>
                    <a:pt x="72" y="135"/>
                  </a:cubicBezTo>
                  <a:cubicBezTo>
                    <a:pt x="176" y="31"/>
                    <a:pt x="176" y="31"/>
                    <a:pt x="176" y="31"/>
                  </a:cubicBezTo>
                  <a:cubicBezTo>
                    <a:pt x="179" y="27"/>
                    <a:pt x="180" y="21"/>
                    <a:pt x="176" y="18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59" y="0"/>
                    <a:pt x="153" y="0"/>
                    <a:pt x="149" y="3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0" y="69"/>
                    <a:pt x="64" y="68"/>
                    <a:pt x="60" y="65"/>
                  </a:cubicBezTo>
                  <a:lnTo>
                    <a:pt x="4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5540375" y="2868613"/>
              <a:ext cx="941388" cy="1117600"/>
            </a:xfrm>
            <a:custGeom>
              <a:avLst/>
              <a:gdLst>
                <a:gd name="T0" fmla="*/ 233 w 251"/>
                <a:gd name="T1" fmla="*/ 279 h 298"/>
                <a:gd name="T2" fmla="*/ 19 w 251"/>
                <a:gd name="T3" fmla="*/ 279 h 298"/>
                <a:gd name="T4" fmla="*/ 19 w 251"/>
                <a:gd name="T5" fmla="*/ 38 h 298"/>
                <a:gd name="T6" fmla="*/ 44 w 251"/>
                <a:gd name="T7" fmla="*/ 38 h 298"/>
                <a:gd name="T8" fmla="*/ 44 w 251"/>
                <a:gd name="T9" fmla="*/ 47 h 298"/>
                <a:gd name="T10" fmla="*/ 54 w 251"/>
                <a:gd name="T11" fmla="*/ 57 h 298"/>
                <a:gd name="T12" fmla="*/ 56 w 251"/>
                <a:gd name="T13" fmla="*/ 57 h 298"/>
                <a:gd name="T14" fmla="*/ 65 w 251"/>
                <a:gd name="T15" fmla="*/ 47 h 298"/>
                <a:gd name="T16" fmla="*/ 65 w 251"/>
                <a:gd name="T17" fmla="*/ 38 h 298"/>
                <a:gd name="T18" fmla="*/ 92 w 251"/>
                <a:gd name="T19" fmla="*/ 38 h 298"/>
                <a:gd name="T20" fmla="*/ 92 w 251"/>
                <a:gd name="T21" fmla="*/ 47 h 298"/>
                <a:gd name="T22" fmla="*/ 102 w 251"/>
                <a:gd name="T23" fmla="*/ 57 h 298"/>
                <a:gd name="T24" fmla="*/ 104 w 251"/>
                <a:gd name="T25" fmla="*/ 57 h 298"/>
                <a:gd name="T26" fmla="*/ 113 w 251"/>
                <a:gd name="T27" fmla="*/ 47 h 298"/>
                <a:gd name="T28" fmla="*/ 113 w 251"/>
                <a:gd name="T29" fmla="*/ 38 h 298"/>
                <a:gd name="T30" fmla="*/ 140 w 251"/>
                <a:gd name="T31" fmla="*/ 38 h 298"/>
                <a:gd name="T32" fmla="*/ 140 w 251"/>
                <a:gd name="T33" fmla="*/ 47 h 298"/>
                <a:gd name="T34" fmla="*/ 150 w 251"/>
                <a:gd name="T35" fmla="*/ 57 h 298"/>
                <a:gd name="T36" fmla="*/ 152 w 251"/>
                <a:gd name="T37" fmla="*/ 57 h 298"/>
                <a:gd name="T38" fmla="*/ 161 w 251"/>
                <a:gd name="T39" fmla="*/ 47 h 298"/>
                <a:gd name="T40" fmla="*/ 161 w 251"/>
                <a:gd name="T41" fmla="*/ 38 h 298"/>
                <a:gd name="T42" fmla="*/ 189 w 251"/>
                <a:gd name="T43" fmla="*/ 38 h 298"/>
                <a:gd name="T44" fmla="*/ 189 w 251"/>
                <a:gd name="T45" fmla="*/ 47 h 298"/>
                <a:gd name="T46" fmla="*/ 198 w 251"/>
                <a:gd name="T47" fmla="*/ 57 h 298"/>
                <a:gd name="T48" fmla="*/ 200 w 251"/>
                <a:gd name="T49" fmla="*/ 57 h 298"/>
                <a:gd name="T50" fmla="*/ 210 w 251"/>
                <a:gd name="T51" fmla="*/ 47 h 298"/>
                <a:gd name="T52" fmla="*/ 210 w 251"/>
                <a:gd name="T53" fmla="*/ 38 h 298"/>
                <a:gd name="T54" fmla="*/ 215 w 251"/>
                <a:gd name="T55" fmla="*/ 38 h 298"/>
                <a:gd name="T56" fmla="*/ 233 w 251"/>
                <a:gd name="T57" fmla="*/ 55 h 298"/>
                <a:gd name="T58" fmla="*/ 233 w 251"/>
                <a:gd name="T59" fmla="*/ 114 h 298"/>
                <a:gd name="T60" fmla="*/ 251 w 251"/>
                <a:gd name="T61" fmla="*/ 98 h 298"/>
                <a:gd name="T62" fmla="*/ 251 w 251"/>
                <a:gd name="T63" fmla="*/ 47 h 298"/>
                <a:gd name="T64" fmla="*/ 223 w 251"/>
                <a:gd name="T65" fmla="*/ 19 h 298"/>
                <a:gd name="T66" fmla="*/ 210 w 251"/>
                <a:gd name="T67" fmla="*/ 19 h 298"/>
                <a:gd name="T68" fmla="*/ 210 w 251"/>
                <a:gd name="T69" fmla="*/ 10 h 298"/>
                <a:gd name="T70" fmla="*/ 200 w 251"/>
                <a:gd name="T71" fmla="*/ 0 h 298"/>
                <a:gd name="T72" fmla="*/ 198 w 251"/>
                <a:gd name="T73" fmla="*/ 0 h 298"/>
                <a:gd name="T74" fmla="*/ 189 w 251"/>
                <a:gd name="T75" fmla="*/ 10 h 298"/>
                <a:gd name="T76" fmla="*/ 189 w 251"/>
                <a:gd name="T77" fmla="*/ 19 h 298"/>
                <a:gd name="T78" fmla="*/ 161 w 251"/>
                <a:gd name="T79" fmla="*/ 19 h 298"/>
                <a:gd name="T80" fmla="*/ 161 w 251"/>
                <a:gd name="T81" fmla="*/ 10 h 298"/>
                <a:gd name="T82" fmla="*/ 152 w 251"/>
                <a:gd name="T83" fmla="*/ 0 h 298"/>
                <a:gd name="T84" fmla="*/ 150 w 251"/>
                <a:gd name="T85" fmla="*/ 0 h 298"/>
                <a:gd name="T86" fmla="*/ 140 w 251"/>
                <a:gd name="T87" fmla="*/ 10 h 298"/>
                <a:gd name="T88" fmla="*/ 140 w 251"/>
                <a:gd name="T89" fmla="*/ 19 h 298"/>
                <a:gd name="T90" fmla="*/ 113 w 251"/>
                <a:gd name="T91" fmla="*/ 19 h 298"/>
                <a:gd name="T92" fmla="*/ 113 w 251"/>
                <a:gd name="T93" fmla="*/ 10 h 298"/>
                <a:gd name="T94" fmla="*/ 104 w 251"/>
                <a:gd name="T95" fmla="*/ 0 h 298"/>
                <a:gd name="T96" fmla="*/ 102 w 251"/>
                <a:gd name="T97" fmla="*/ 0 h 298"/>
                <a:gd name="T98" fmla="*/ 92 w 251"/>
                <a:gd name="T99" fmla="*/ 10 h 298"/>
                <a:gd name="T100" fmla="*/ 92 w 251"/>
                <a:gd name="T101" fmla="*/ 19 h 298"/>
                <a:gd name="T102" fmla="*/ 65 w 251"/>
                <a:gd name="T103" fmla="*/ 19 h 298"/>
                <a:gd name="T104" fmla="*/ 65 w 251"/>
                <a:gd name="T105" fmla="*/ 10 h 298"/>
                <a:gd name="T106" fmla="*/ 56 w 251"/>
                <a:gd name="T107" fmla="*/ 0 h 298"/>
                <a:gd name="T108" fmla="*/ 54 w 251"/>
                <a:gd name="T109" fmla="*/ 0 h 298"/>
                <a:gd name="T110" fmla="*/ 44 w 251"/>
                <a:gd name="T111" fmla="*/ 10 h 298"/>
                <a:gd name="T112" fmla="*/ 44 w 251"/>
                <a:gd name="T113" fmla="*/ 19 h 298"/>
                <a:gd name="T114" fmla="*/ 0 w 251"/>
                <a:gd name="T115" fmla="*/ 19 h 298"/>
                <a:gd name="T116" fmla="*/ 0 w 251"/>
                <a:gd name="T117" fmla="*/ 298 h 298"/>
                <a:gd name="T118" fmla="*/ 251 w 251"/>
                <a:gd name="T119" fmla="*/ 298 h 298"/>
                <a:gd name="T120" fmla="*/ 251 w 251"/>
                <a:gd name="T121" fmla="*/ 199 h 298"/>
                <a:gd name="T122" fmla="*/ 233 w 251"/>
                <a:gd name="T123" fmla="*/ 218 h 298"/>
                <a:gd name="T124" fmla="*/ 233 w 251"/>
                <a:gd name="T125" fmla="*/ 27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1" h="298">
                  <a:moveTo>
                    <a:pt x="233" y="279"/>
                  </a:moveTo>
                  <a:cubicBezTo>
                    <a:pt x="19" y="279"/>
                    <a:pt x="19" y="279"/>
                    <a:pt x="19" y="279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2"/>
                    <a:pt x="48" y="57"/>
                    <a:pt x="5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61" y="57"/>
                    <a:pt x="65" y="52"/>
                    <a:pt x="65" y="47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92" y="52"/>
                    <a:pt x="97" y="57"/>
                    <a:pt x="102" y="5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9" y="57"/>
                    <a:pt x="113" y="52"/>
                    <a:pt x="113" y="4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47"/>
                    <a:pt x="140" y="47"/>
                    <a:pt x="140" y="47"/>
                  </a:cubicBezTo>
                  <a:cubicBezTo>
                    <a:pt x="140" y="52"/>
                    <a:pt x="145" y="57"/>
                    <a:pt x="150" y="57"/>
                  </a:cubicBezTo>
                  <a:cubicBezTo>
                    <a:pt x="152" y="57"/>
                    <a:pt x="152" y="57"/>
                    <a:pt x="152" y="57"/>
                  </a:cubicBezTo>
                  <a:cubicBezTo>
                    <a:pt x="157" y="57"/>
                    <a:pt x="161" y="52"/>
                    <a:pt x="161" y="47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89" y="38"/>
                    <a:pt x="189" y="38"/>
                    <a:pt x="189" y="38"/>
                  </a:cubicBezTo>
                  <a:cubicBezTo>
                    <a:pt x="189" y="47"/>
                    <a:pt x="189" y="47"/>
                    <a:pt x="189" y="47"/>
                  </a:cubicBezTo>
                  <a:cubicBezTo>
                    <a:pt x="189" y="52"/>
                    <a:pt x="193" y="57"/>
                    <a:pt x="198" y="57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205" y="57"/>
                    <a:pt x="210" y="52"/>
                    <a:pt x="210" y="47"/>
                  </a:cubicBezTo>
                  <a:cubicBezTo>
                    <a:pt x="210" y="38"/>
                    <a:pt x="210" y="38"/>
                    <a:pt x="210" y="38"/>
                  </a:cubicBezTo>
                  <a:cubicBezTo>
                    <a:pt x="215" y="38"/>
                    <a:pt x="215" y="38"/>
                    <a:pt x="215" y="38"/>
                  </a:cubicBezTo>
                  <a:cubicBezTo>
                    <a:pt x="233" y="55"/>
                    <a:pt x="233" y="55"/>
                    <a:pt x="233" y="55"/>
                  </a:cubicBezTo>
                  <a:cubicBezTo>
                    <a:pt x="233" y="114"/>
                    <a:pt x="233" y="114"/>
                    <a:pt x="233" y="114"/>
                  </a:cubicBezTo>
                  <a:cubicBezTo>
                    <a:pt x="251" y="98"/>
                    <a:pt x="251" y="98"/>
                    <a:pt x="251" y="98"/>
                  </a:cubicBezTo>
                  <a:cubicBezTo>
                    <a:pt x="251" y="47"/>
                    <a:pt x="251" y="47"/>
                    <a:pt x="251" y="47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0" y="10"/>
                    <a:pt x="210" y="10"/>
                    <a:pt x="210" y="10"/>
                  </a:cubicBezTo>
                  <a:cubicBezTo>
                    <a:pt x="210" y="4"/>
                    <a:pt x="205" y="0"/>
                    <a:pt x="20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3" y="0"/>
                    <a:pt x="189" y="4"/>
                    <a:pt x="189" y="10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61" y="19"/>
                    <a:pt x="161" y="19"/>
                    <a:pt x="161" y="19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61" y="4"/>
                    <a:pt x="157" y="0"/>
                    <a:pt x="152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45" y="0"/>
                    <a:pt x="140" y="4"/>
                    <a:pt x="140" y="10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13" y="4"/>
                    <a:pt x="109" y="0"/>
                    <a:pt x="10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97" y="0"/>
                    <a:pt x="92" y="4"/>
                    <a:pt x="92" y="10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4"/>
                    <a:pt x="61" y="0"/>
                    <a:pt x="5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4" y="4"/>
                    <a:pt x="44" y="10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251" y="298"/>
                    <a:pt x="251" y="298"/>
                    <a:pt x="251" y="298"/>
                  </a:cubicBezTo>
                  <a:cubicBezTo>
                    <a:pt x="251" y="199"/>
                    <a:pt x="251" y="199"/>
                    <a:pt x="251" y="199"/>
                  </a:cubicBezTo>
                  <a:cubicBezTo>
                    <a:pt x="233" y="218"/>
                    <a:pt x="233" y="218"/>
                    <a:pt x="233" y="218"/>
                  </a:cubicBezTo>
                  <a:lnTo>
                    <a:pt x="233" y="2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4" name="Freeform 6"/>
          <p:cNvSpPr>
            <a:spLocks/>
          </p:cNvSpPr>
          <p:nvPr userDrawn="1"/>
        </p:nvSpPr>
        <p:spPr bwMode="auto">
          <a:xfrm>
            <a:off x="3717095" y="296368"/>
            <a:ext cx="8474905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5" name="Freeform 11"/>
          <p:cNvSpPr>
            <a:spLocks/>
          </p:cNvSpPr>
          <p:nvPr userDrawn="1"/>
        </p:nvSpPr>
        <p:spPr bwMode="auto">
          <a:xfrm>
            <a:off x="3611724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#本章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2016224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本章总结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15380" y="490848"/>
            <a:ext cx="470694" cy="475421"/>
            <a:chOff x="5540375" y="2868613"/>
            <a:chExt cx="1106488" cy="1117600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970588" y="3251201"/>
              <a:ext cx="676275" cy="517525"/>
            </a:xfrm>
            <a:custGeom>
              <a:avLst/>
              <a:gdLst>
                <a:gd name="T0" fmla="*/ 40 w 180"/>
                <a:gd name="T1" fmla="*/ 42 h 138"/>
                <a:gd name="T2" fmla="*/ 27 w 180"/>
                <a:gd name="T3" fmla="*/ 42 h 138"/>
                <a:gd name="T4" fmla="*/ 3 w 180"/>
                <a:gd name="T5" fmla="*/ 66 h 138"/>
                <a:gd name="T6" fmla="*/ 3 w 180"/>
                <a:gd name="T7" fmla="*/ 79 h 138"/>
                <a:gd name="T8" fmla="*/ 59 w 180"/>
                <a:gd name="T9" fmla="*/ 135 h 138"/>
                <a:gd name="T10" fmla="*/ 72 w 180"/>
                <a:gd name="T11" fmla="*/ 135 h 138"/>
                <a:gd name="T12" fmla="*/ 176 w 180"/>
                <a:gd name="T13" fmla="*/ 31 h 138"/>
                <a:gd name="T14" fmla="*/ 176 w 180"/>
                <a:gd name="T15" fmla="*/ 18 h 138"/>
                <a:gd name="T16" fmla="*/ 162 w 180"/>
                <a:gd name="T17" fmla="*/ 4 h 138"/>
                <a:gd name="T18" fmla="*/ 149 w 180"/>
                <a:gd name="T19" fmla="*/ 3 h 138"/>
                <a:gd name="T20" fmla="*/ 74 w 180"/>
                <a:gd name="T21" fmla="*/ 66 h 138"/>
                <a:gd name="T22" fmla="*/ 60 w 180"/>
                <a:gd name="T23" fmla="*/ 65 h 138"/>
                <a:gd name="T24" fmla="*/ 40 w 180"/>
                <a:gd name="T25" fmla="*/ 4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" h="138">
                  <a:moveTo>
                    <a:pt x="40" y="42"/>
                  </a:moveTo>
                  <a:cubicBezTo>
                    <a:pt x="36" y="39"/>
                    <a:pt x="30" y="38"/>
                    <a:pt x="27" y="42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0" y="69"/>
                    <a:pt x="0" y="75"/>
                    <a:pt x="3" y="79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63" y="138"/>
                    <a:pt x="69" y="138"/>
                    <a:pt x="72" y="135"/>
                  </a:cubicBezTo>
                  <a:cubicBezTo>
                    <a:pt x="176" y="31"/>
                    <a:pt x="176" y="31"/>
                    <a:pt x="176" y="31"/>
                  </a:cubicBezTo>
                  <a:cubicBezTo>
                    <a:pt x="179" y="27"/>
                    <a:pt x="180" y="21"/>
                    <a:pt x="176" y="18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59" y="0"/>
                    <a:pt x="153" y="0"/>
                    <a:pt x="149" y="3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0" y="69"/>
                    <a:pt x="64" y="68"/>
                    <a:pt x="60" y="65"/>
                  </a:cubicBezTo>
                  <a:lnTo>
                    <a:pt x="4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5540375" y="2868613"/>
              <a:ext cx="941388" cy="1117600"/>
            </a:xfrm>
            <a:custGeom>
              <a:avLst/>
              <a:gdLst>
                <a:gd name="T0" fmla="*/ 233 w 251"/>
                <a:gd name="T1" fmla="*/ 279 h 298"/>
                <a:gd name="T2" fmla="*/ 19 w 251"/>
                <a:gd name="T3" fmla="*/ 279 h 298"/>
                <a:gd name="T4" fmla="*/ 19 w 251"/>
                <a:gd name="T5" fmla="*/ 38 h 298"/>
                <a:gd name="T6" fmla="*/ 44 w 251"/>
                <a:gd name="T7" fmla="*/ 38 h 298"/>
                <a:gd name="T8" fmla="*/ 44 w 251"/>
                <a:gd name="T9" fmla="*/ 47 h 298"/>
                <a:gd name="T10" fmla="*/ 54 w 251"/>
                <a:gd name="T11" fmla="*/ 57 h 298"/>
                <a:gd name="T12" fmla="*/ 56 w 251"/>
                <a:gd name="T13" fmla="*/ 57 h 298"/>
                <a:gd name="T14" fmla="*/ 65 w 251"/>
                <a:gd name="T15" fmla="*/ 47 h 298"/>
                <a:gd name="T16" fmla="*/ 65 w 251"/>
                <a:gd name="T17" fmla="*/ 38 h 298"/>
                <a:gd name="T18" fmla="*/ 92 w 251"/>
                <a:gd name="T19" fmla="*/ 38 h 298"/>
                <a:gd name="T20" fmla="*/ 92 w 251"/>
                <a:gd name="T21" fmla="*/ 47 h 298"/>
                <a:gd name="T22" fmla="*/ 102 w 251"/>
                <a:gd name="T23" fmla="*/ 57 h 298"/>
                <a:gd name="T24" fmla="*/ 104 w 251"/>
                <a:gd name="T25" fmla="*/ 57 h 298"/>
                <a:gd name="T26" fmla="*/ 113 w 251"/>
                <a:gd name="T27" fmla="*/ 47 h 298"/>
                <a:gd name="T28" fmla="*/ 113 w 251"/>
                <a:gd name="T29" fmla="*/ 38 h 298"/>
                <a:gd name="T30" fmla="*/ 140 w 251"/>
                <a:gd name="T31" fmla="*/ 38 h 298"/>
                <a:gd name="T32" fmla="*/ 140 w 251"/>
                <a:gd name="T33" fmla="*/ 47 h 298"/>
                <a:gd name="T34" fmla="*/ 150 w 251"/>
                <a:gd name="T35" fmla="*/ 57 h 298"/>
                <a:gd name="T36" fmla="*/ 152 w 251"/>
                <a:gd name="T37" fmla="*/ 57 h 298"/>
                <a:gd name="T38" fmla="*/ 161 w 251"/>
                <a:gd name="T39" fmla="*/ 47 h 298"/>
                <a:gd name="T40" fmla="*/ 161 w 251"/>
                <a:gd name="T41" fmla="*/ 38 h 298"/>
                <a:gd name="T42" fmla="*/ 189 w 251"/>
                <a:gd name="T43" fmla="*/ 38 h 298"/>
                <a:gd name="T44" fmla="*/ 189 w 251"/>
                <a:gd name="T45" fmla="*/ 47 h 298"/>
                <a:gd name="T46" fmla="*/ 198 w 251"/>
                <a:gd name="T47" fmla="*/ 57 h 298"/>
                <a:gd name="T48" fmla="*/ 200 w 251"/>
                <a:gd name="T49" fmla="*/ 57 h 298"/>
                <a:gd name="T50" fmla="*/ 210 w 251"/>
                <a:gd name="T51" fmla="*/ 47 h 298"/>
                <a:gd name="T52" fmla="*/ 210 w 251"/>
                <a:gd name="T53" fmla="*/ 38 h 298"/>
                <a:gd name="T54" fmla="*/ 215 w 251"/>
                <a:gd name="T55" fmla="*/ 38 h 298"/>
                <a:gd name="T56" fmla="*/ 233 w 251"/>
                <a:gd name="T57" fmla="*/ 55 h 298"/>
                <a:gd name="T58" fmla="*/ 233 w 251"/>
                <a:gd name="T59" fmla="*/ 114 h 298"/>
                <a:gd name="T60" fmla="*/ 251 w 251"/>
                <a:gd name="T61" fmla="*/ 98 h 298"/>
                <a:gd name="T62" fmla="*/ 251 w 251"/>
                <a:gd name="T63" fmla="*/ 47 h 298"/>
                <a:gd name="T64" fmla="*/ 223 w 251"/>
                <a:gd name="T65" fmla="*/ 19 h 298"/>
                <a:gd name="T66" fmla="*/ 210 w 251"/>
                <a:gd name="T67" fmla="*/ 19 h 298"/>
                <a:gd name="T68" fmla="*/ 210 w 251"/>
                <a:gd name="T69" fmla="*/ 10 h 298"/>
                <a:gd name="T70" fmla="*/ 200 w 251"/>
                <a:gd name="T71" fmla="*/ 0 h 298"/>
                <a:gd name="T72" fmla="*/ 198 w 251"/>
                <a:gd name="T73" fmla="*/ 0 h 298"/>
                <a:gd name="T74" fmla="*/ 189 w 251"/>
                <a:gd name="T75" fmla="*/ 10 h 298"/>
                <a:gd name="T76" fmla="*/ 189 w 251"/>
                <a:gd name="T77" fmla="*/ 19 h 298"/>
                <a:gd name="T78" fmla="*/ 161 w 251"/>
                <a:gd name="T79" fmla="*/ 19 h 298"/>
                <a:gd name="T80" fmla="*/ 161 w 251"/>
                <a:gd name="T81" fmla="*/ 10 h 298"/>
                <a:gd name="T82" fmla="*/ 152 w 251"/>
                <a:gd name="T83" fmla="*/ 0 h 298"/>
                <a:gd name="T84" fmla="*/ 150 w 251"/>
                <a:gd name="T85" fmla="*/ 0 h 298"/>
                <a:gd name="T86" fmla="*/ 140 w 251"/>
                <a:gd name="T87" fmla="*/ 10 h 298"/>
                <a:gd name="T88" fmla="*/ 140 w 251"/>
                <a:gd name="T89" fmla="*/ 19 h 298"/>
                <a:gd name="T90" fmla="*/ 113 w 251"/>
                <a:gd name="T91" fmla="*/ 19 h 298"/>
                <a:gd name="T92" fmla="*/ 113 w 251"/>
                <a:gd name="T93" fmla="*/ 10 h 298"/>
                <a:gd name="T94" fmla="*/ 104 w 251"/>
                <a:gd name="T95" fmla="*/ 0 h 298"/>
                <a:gd name="T96" fmla="*/ 102 w 251"/>
                <a:gd name="T97" fmla="*/ 0 h 298"/>
                <a:gd name="T98" fmla="*/ 92 w 251"/>
                <a:gd name="T99" fmla="*/ 10 h 298"/>
                <a:gd name="T100" fmla="*/ 92 w 251"/>
                <a:gd name="T101" fmla="*/ 19 h 298"/>
                <a:gd name="T102" fmla="*/ 65 w 251"/>
                <a:gd name="T103" fmla="*/ 19 h 298"/>
                <a:gd name="T104" fmla="*/ 65 w 251"/>
                <a:gd name="T105" fmla="*/ 10 h 298"/>
                <a:gd name="T106" fmla="*/ 56 w 251"/>
                <a:gd name="T107" fmla="*/ 0 h 298"/>
                <a:gd name="T108" fmla="*/ 54 w 251"/>
                <a:gd name="T109" fmla="*/ 0 h 298"/>
                <a:gd name="T110" fmla="*/ 44 w 251"/>
                <a:gd name="T111" fmla="*/ 10 h 298"/>
                <a:gd name="T112" fmla="*/ 44 w 251"/>
                <a:gd name="T113" fmla="*/ 19 h 298"/>
                <a:gd name="T114" fmla="*/ 0 w 251"/>
                <a:gd name="T115" fmla="*/ 19 h 298"/>
                <a:gd name="T116" fmla="*/ 0 w 251"/>
                <a:gd name="T117" fmla="*/ 298 h 298"/>
                <a:gd name="T118" fmla="*/ 251 w 251"/>
                <a:gd name="T119" fmla="*/ 298 h 298"/>
                <a:gd name="T120" fmla="*/ 251 w 251"/>
                <a:gd name="T121" fmla="*/ 199 h 298"/>
                <a:gd name="T122" fmla="*/ 233 w 251"/>
                <a:gd name="T123" fmla="*/ 218 h 298"/>
                <a:gd name="T124" fmla="*/ 233 w 251"/>
                <a:gd name="T125" fmla="*/ 27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1" h="298">
                  <a:moveTo>
                    <a:pt x="233" y="279"/>
                  </a:moveTo>
                  <a:cubicBezTo>
                    <a:pt x="19" y="279"/>
                    <a:pt x="19" y="279"/>
                    <a:pt x="19" y="279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2"/>
                    <a:pt x="48" y="57"/>
                    <a:pt x="5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61" y="57"/>
                    <a:pt x="65" y="52"/>
                    <a:pt x="65" y="47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92" y="52"/>
                    <a:pt x="97" y="57"/>
                    <a:pt x="102" y="5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9" y="57"/>
                    <a:pt x="113" y="52"/>
                    <a:pt x="113" y="4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47"/>
                    <a:pt x="140" y="47"/>
                    <a:pt x="140" y="47"/>
                  </a:cubicBezTo>
                  <a:cubicBezTo>
                    <a:pt x="140" y="52"/>
                    <a:pt x="145" y="57"/>
                    <a:pt x="150" y="57"/>
                  </a:cubicBezTo>
                  <a:cubicBezTo>
                    <a:pt x="152" y="57"/>
                    <a:pt x="152" y="57"/>
                    <a:pt x="152" y="57"/>
                  </a:cubicBezTo>
                  <a:cubicBezTo>
                    <a:pt x="157" y="57"/>
                    <a:pt x="161" y="52"/>
                    <a:pt x="161" y="47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89" y="38"/>
                    <a:pt x="189" y="38"/>
                    <a:pt x="189" y="38"/>
                  </a:cubicBezTo>
                  <a:cubicBezTo>
                    <a:pt x="189" y="47"/>
                    <a:pt x="189" y="47"/>
                    <a:pt x="189" y="47"/>
                  </a:cubicBezTo>
                  <a:cubicBezTo>
                    <a:pt x="189" y="52"/>
                    <a:pt x="193" y="57"/>
                    <a:pt x="198" y="57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205" y="57"/>
                    <a:pt x="210" y="52"/>
                    <a:pt x="210" y="47"/>
                  </a:cubicBezTo>
                  <a:cubicBezTo>
                    <a:pt x="210" y="38"/>
                    <a:pt x="210" y="38"/>
                    <a:pt x="210" y="38"/>
                  </a:cubicBezTo>
                  <a:cubicBezTo>
                    <a:pt x="215" y="38"/>
                    <a:pt x="215" y="38"/>
                    <a:pt x="215" y="38"/>
                  </a:cubicBezTo>
                  <a:cubicBezTo>
                    <a:pt x="233" y="55"/>
                    <a:pt x="233" y="55"/>
                    <a:pt x="233" y="55"/>
                  </a:cubicBezTo>
                  <a:cubicBezTo>
                    <a:pt x="233" y="114"/>
                    <a:pt x="233" y="114"/>
                    <a:pt x="233" y="114"/>
                  </a:cubicBezTo>
                  <a:cubicBezTo>
                    <a:pt x="251" y="98"/>
                    <a:pt x="251" y="98"/>
                    <a:pt x="251" y="98"/>
                  </a:cubicBezTo>
                  <a:cubicBezTo>
                    <a:pt x="251" y="47"/>
                    <a:pt x="251" y="47"/>
                    <a:pt x="251" y="47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0" y="10"/>
                    <a:pt x="210" y="10"/>
                    <a:pt x="210" y="10"/>
                  </a:cubicBezTo>
                  <a:cubicBezTo>
                    <a:pt x="210" y="4"/>
                    <a:pt x="205" y="0"/>
                    <a:pt x="20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3" y="0"/>
                    <a:pt x="189" y="4"/>
                    <a:pt x="189" y="10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61" y="19"/>
                    <a:pt x="161" y="19"/>
                    <a:pt x="161" y="19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61" y="4"/>
                    <a:pt x="157" y="0"/>
                    <a:pt x="152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45" y="0"/>
                    <a:pt x="140" y="4"/>
                    <a:pt x="140" y="10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13" y="4"/>
                    <a:pt x="109" y="0"/>
                    <a:pt x="10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97" y="0"/>
                    <a:pt x="92" y="4"/>
                    <a:pt x="92" y="10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4"/>
                    <a:pt x="61" y="0"/>
                    <a:pt x="5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4" y="4"/>
                    <a:pt x="44" y="10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251" y="298"/>
                    <a:pt x="251" y="298"/>
                    <a:pt x="251" y="298"/>
                  </a:cubicBezTo>
                  <a:cubicBezTo>
                    <a:pt x="251" y="199"/>
                    <a:pt x="251" y="199"/>
                    <a:pt x="251" y="199"/>
                  </a:cubicBezTo>
                  <a:cubicBezTo>
                    <a:pt x="233" y="218"/>
                    <a:pt x="233" y="218"/>
                    <a:pt x="233" y="218"/>
                  </a:cubicBezTo>
                  <a:lnTo>
                    <a:pt x="233" y="2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4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911424" y="1232756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5" name="Freeform 6"/>
          <p:cNvSpPr>
            <a:spLocks/>
          </p:cNvSpPr>
          <p:nvPr userDrawn="1"/>
        </p:nvSpPr>
        <p:spPr bwMode="auto">
          <a:xfrm>
            <a:off x="3717095" y="296368"/>
            <a:ext cx="8474905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6" name="Freeform 11"/>
          <p:cNvSpPr>
            <a:spLocks/>
          </p:cNvSpPr>
          <p:nvPr userDrawn="1"/>
        </p:nvSpPr>
        <p:spPr bwMode="auto">
          <a:xfrm>
            <a:off x="3611724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#更多信息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r>
              <a:rPr lang="zh-CN" altLang="en-US" dirty="0"/>
              <a:t>此版式用于提供给学员更多学习信息。</a:t>
            </a:r>
          </a:p>
        </p:txBody>
      </p:sp>
      <p:sp>
        <p:nvSpPr>
          <p:cNvPr id="5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5040560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更多信息</a:t>
            </a:r>
          </a:p>
        </p:txBody>
      </p:sp>
      <p:sp>
        <p:nvSpPr>
          <p:cNvPr id="6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479376" y="480268"/>
            <a:ext cx="496581" cy="496581"/>
            <a:chOff x="4485904" y="3429000"/>
            <a:chExt cx="2003425" cy="2003425"/>
          </a:xfrm>
          <a:solidFill>
            <a:schemeClr val="bg1"/>
          </a:solidFill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4485904" y="3429000"/>
              <a:ext cx="2003425" cy="2003425"/>
            </a:xfrm>
            <a:custGeom>
              <a:avLst/>
              <a:gdLst>
                <a:gd name="T0" fmla="*/ 669 w 1338"/>
                <a:gd name="T1" fmla="*/ 0 h 1338"/>
                <a:gd name="T2" fmla="*/ 1338 w 1338"/>
                <a:gd name="T3" fmla="*/ 669 h 1338"/>
                <a:gd name="T4" fmla="*/ 669 w 1338"/>
                <a:gd name="T5" fmla="*/ 1338 h 1338"/>
                <a:gd name="T6" fmla="*/ 0 w 1338"/>
                <a:gd name="T7" fmla="*/ 669 h 1338"/>
                <a:gd name="T8" fmla="*/ 669 w 1338"/>
                <a:gd name="T9" fmla="*/ 0 h 1338"/>
                <a:gd name="T10" fmla="*/ 669 w 1338"/>
                <a:gd name="T11" fmla="*/ 92 h 1338"/>
                <a:gd name="T12" fmla="*/ 1246 w 1338"/>
                <a:gd name="T13" fmla="*/ 669 h 1338"/>
                <a:gd name="T14" fmla="*/ 669 w 1338"/>
                <a:gd name="T15" fmla="*/ 1246 h 1338"/>
                <a:gd name="T16" fmla="*/ 92 w 1338"/>
                <a:gd name="T17" fmla="*/ 669 h 1338"/>
                <a:gd name="T18" fmla="*/ 669 w 1338"/>
                <a:gd name="T19" fmla="*/ 92 h 1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8" h="1338">
                  <a:moveTo>
                    <a:pt x="669" y="0"/>
                  </a:moveTo>
                  <a:cubicBezTo>
                    <a:pt x="1039" y="0"/>
                    <a:pt x="1338" y="299"/>
                    <a:pt x="1338" y="669"/>
                  </a:cubicBezTo>
                  <a:cubicBezTo>
                    <a:pt x="1338" y="1039"/>
                    <a:pt x="1039" y="1338"/>
                    <a:pt x="669" y="1338"/>
                  </a:cubicBezTo>
                  <a:cubicBezTo>
                    <a:pt x="299" y="1338"/>
                    <a:pt x="0" y="1039"/>
                    <a:pt x="0" y="669"/>
                  </a:cubicBezTo>
                  <a:cubicBezTo>
                    <a:pt x="0" y="299"/>
                    <a:pt x="299" y="0"/>
                    <a:pt x="669" y="0"/>
                  </a:cubicBezTo>
                  <a:close/>
                  <a:moveTo>
                    <a:pt x="669" y="92"/>
                  </a:moveTo>
                  <a:cubicBezTo>
                    <a:pt x="988" y="92"/>
                    <a:pt x="1246" y="350"/>
                    <a:pt x="1246" y="669"/>
                  </a:cubicBezTo>
                  <a:cubicBezTo>
                    <a:pt x="1246" y="988"/>
                    <a:pt x="988" y="1246"/>
                    <a:pt x="669" y="1246"/>
                  </a:cubicBezTo>
                  <a:cubicBezTo>
                    <a:pt x="350" y="1246"/>
                    <a:pt x="92" y="988"/>
                    <a:pt x="92" y="669"/>
                  </a:cubicBezTo>
                  <a:cubicBezTo>
                    <a:pt x="92" y="350"/>
                    <a:pt x="350" y="92"/>
                    <a:pt x="669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4978029" y="4324350"/>
              <a:ext cx="212725" cy="212725"/>
            </a:xfrm>
            <a:custGeom>
              <a:avLst/>
              <a:gdLst>
                <a:gd name="T0" fmla="*/ 0 w 142"/>
                <a:gd name="T1" fmla="*/ 72 h 142"/>
                <a:gd name="T2" fmla="*/ 0 w 142"/>
                <a:gd name="T3" fmla="*/ 70 h 142"/>
                <a:gd name="T4" fmla="*/ 71 w 142"/>
                <a:gd name="T5" fmla="*/ 0 h 142"/>
                <a:gd name="T6" fmla="*/ 71 w 142"/>
                <a:gd name="T7" fmla="*/ 0 h 142"/>
                <a:gd name="T8" fmla="*/ 142 w 142"/>
                <a:gd name="T9" fmla="*/ 70 h 142"/>
                <a:gd name="T10" fmla="*/ 142 w 142"/>
                <a:gd name="T11" fmla="*/ 72 h 142"/>
                <a:gd name="T12" fmla="*/ 71 w 142"/>
                <a:gd name="T13" fmla="*/ 142 h 142"/>
                <a:gd name="T14" fmla="*/ 71 w 142"/>
                <a:gd name="T15" fmla="*/ 142 h 142"/>
                <a:gd name="T16" fmla="*/ 0 w 142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110" y="0"/>
                    <a:pt x="142" y="32"/>
                    <a:pt x="142" y="70"/>
                  </a:cubicBezTo>
                  <a:cubicBezTo>
                    <a:pt x="142" y="72"/>
                    <a:pt x="142" y="72"/>
                    <a:pt x="142" y="72"/>
                  </a:cubicBezTo>
                  <a:cubicBezTo>
                    <a:pt x="142" y="110"/>
                    <a:pt x="110" y="142"/>
                    <a:pt x="71" y="142"/>
                  </a:cubicBezTo>
                  <a:cubicBezTo>
                    <a:pt x="71" y="142"/>
                    <a:pt x="71" y="142"/>
                    <a:pt x="71" y="142"/>
                  </a:cubicBezTo>
                  <a:cubicBezTo>
                    <a:pt x="32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5395542" y="4324350"/>
              <a:ext cx="211138" cy="212725"/>
            </a:xfrm>
            <a:custGeom>
              <a:avLst/>
              <a:gdLst>
                <a:gd name="T0" fmla="*/ 0 w 141"/>
                <a:gd name="T1" fmla="*/ 72 h 142"/>
                <a:gd name="T2" fmla="*/ 0 w 141"/>
                <a:gd name="T3" fmla="*/ 70 h 142"/>
                <a:gd name="T4" fmla="*/ 70 w 141"/>
                <a:gd name="T5" fmla="*/ 0 h 142"/>
                <a:gd name="T6" fmla="*/ 70 w 141"/>
                <a:gd name="T7" fmla="*/ 0 h 142"/>
                <a:gd name="T8" fmla="*/ 141 w 141"/>
                <a:gd name="T9" fmla="*/ 70 h 142"/>
                <a:gd name="T10" fmla="*/ 141 w 141"/>
                <a:gd name="T11" fmla="*/ 72 h 142"/>
                <a:gd name="T12" fmla="*/ 70 w 141"/>
                <a:gd name="T13" fmla="*/ 142 h 142"/>
                <a:gd name="T14" fmla="*/ 70 w 141"/>
                <a:gd name="T15" fmla="*/ 142 h 142"/>
                <a:gd name="T16" fmla="*/ 0 w 141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1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9" y="0"/>
                    <a:pt x="141" y="32"/>
                    <a:pt x="141" y="70"/>
                  </a:cubicBezTo>
                  <a:cubicBezTo>
                    <a:pt x="141" y="72"/>
                    <a:pt x="141" y="72"/>
                    <a:pt x="141" y="72"/>
                  </a:cubicBezTo>
                  <a:cubicBezTo>
                    <a:pt x="141" y="110"/>
                    <a:pt x="109" y="142"/>
                    <a:pt x="70" y="142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31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5809879" y="4324350"/>
              <a:ext cx="211138" cy="212725"/>
            </a:xfrm>
            <a:custGeom>
              <a:avLst/>
              <a:gdLst>
                <a:gd name="T0" fmla="*/ 0 w 141"/>
                <a:gd name="T1" fmla="*/ 72 h 142"/>
                <a:gd name="T2" fmla="*/ 0 w 141"/>
                <a:gd name="T3" fmla="*/ 70 h 142"/>
                <a:gd name="T4" fmla="*/ 70 w 141"/>
                <a:gd name="T5" fmla="*/ 0 h 142"/>
                <a:gd name="T6" fmla="*/ 70 w 141"/>
                <a:gd name="T7" fmla="*/ 0 h 142"/>
                <a:gd name="T8" fmla="*/ 141 w 141"/>
                <a:gd name="T9" fmla="*/ 70 h 142"/>
                <a:gd name="T10" fmla="*/ 141 w 141"/>
                <a:gd name="T11" fmla="*/ 72 h 142"/>
                <a:gd name="T12" fmla="*/ 70 w 141"/>
                <a:gd name="T13" fmla="*/ 142 h 142"/>
                <a:gd name="T14" fmla="*/ 70 w 141"/>
                <a:gd name="T15" fmla="*/ 142 h 142"/>
                <a:gd name="T16" fmla="*/ 0 w 141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2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9" y="0"/>
                    <a:pt x="141" y="32"/>
                    <a:pt x="141" y="70"/>
                  </a:cubicBezTo>
                  <a:cubicBezTo>
                    <a:pt x="141" y="72"/>
                    <a:pt x="141" y="72"/>
                    <a:pt x="141" y="72"/>
                  </a:cubicBezTo>
                  <a:cubicBezTo>
                    <a:pt x="141" y="110"/>
                    <a:pt x="109" y="142"/>
                    <a:pt x="70" y="142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32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8" name="Freeform 6"/>
          <p:cNvSpPr>
            <a:spLocks/>
          </p:cNvSpPr>
          <p:nvPr userDrawn="1"/>
        </p:nvSpPr>
        <p:spPr bwMode="auto">
          <a:xfrm>
            <a:off x="3717095" y="296368"/>
            <a:ext cx="8474905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9" name="Freeform 11"/>
          <p:cNvSpPr>
            <a:spLocks/>
          </p:cNvSpPr>
          <p:nvPr userDrawn="1"/>
        </p:nvSpPr>
        <p:spPr bwMode="auto">
          <a:xfrm>
            <a:off x="3611724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#学习推荐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8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5040560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学习推荐</a:t>
            </a: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15380" y="456929"/>
            <a:ext cx="461963" cy="485190"/>
            <a:chOff x="-779463" y="1835151"/>
            <a:chExt cx="1136650" cy="1193799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-727075" y="2262188"/>
              <a:ext cx="1031875" cy="625475"/>
            </a:xfrm>
            <a:custGeom>
              <a:avLst/>
              <a:gdLst>
                <a:gd name="T0" fmla="*/ 946 w 968"/>
                <a:gd name="T1" fmla="*/ 587 h 587"/>
                <a:gd name="T2" fmla="*/ 22 w 968"/>
                <a:gd name="T3" fmla="*/ 587 h 587"/>
                <a:gd name="T4" fmla="*/ 0 w 968"/>
                <a:gd name="T5" fmla="*/ 565 h 587"/>
                <a:gd name="T6" fmla="*/ 0 w 968"/>
                <a:gd name="T7" fmla="*/ 63 h 587"/>
                <a:gd name="T8" fmla="*/ 62 w 968"/>
                <a:gd name="T9" fmla="*/ 0 h 587"/>
                <a:gd name="T10" fmla="*/ 104 w 968"/>
                <a:gd name="T11" fmla="*/ 0 h 587"/>
                <a:gd name="T12" fmla="*/ 126 w 968"/>
                <a:gd name="T13" fmla="*/ 22 h 587"/>
                <a:gd name="T14" fmla="*/ 104 w 968"/>
                <a:gd name="T15" fmla="*/ 43 h 587"/>
                <a:gd name="T16" fmla="*/ 62 w 968"/>
                <a:gd name="T17" fmla="*/ 43 h 587"/>
                <a:gd name="T18" fmla="*/ 43 w 968"/>
                <a:gd name="T19" fmla="*/ 63 h 587"/>
                <a:gd name="T20" fmla="*/ 43 w 968"/>
                <a:gd name="T21" fmla="*/ 544 h 587"/>
                <a:gd name="T22" fmla="*/ 925 w 968"/>
                <a:gd name="T23" fmla="*/ 544 h 587"/>
                <a:gd name="T24" fmla="*/ 925 w 968"/>
                <a:gd name="T25" fmla="*/ 63 h 587"/>
                <a:gd name="T26" fmla="*/ 906 w 968"/>
                <a:gd name="T27" fmla="*/ 43 h 587"/>
                <a:gd name="T28" fmla="*/ 859 w 968"/>
                <a:gd name="T29" fmla="*/ 43 h 587"/>
                <a:gd name="T30" fmla="*/ 837 w 968"/>
                <a:gd name="T31" fmla="*/ 22 h 587"/>
                <a:gd name="T32" fmla="*/ 859 w 968"/>
                <a:gd name="T33" fmla="*/ 0 h 587"/>
                <a:gd name="T34" fmla="*/ 906 w 968"/>
                <a:gd name="T35" fmla="*/ 0 h 587"/>
                <a:gd name="T36" fmla="*/ 968 w 968"/>
                <a:gd name="T37" fmla="*/ 63 h 587"/>
                <a:gd name="T38" fmla="*/ 968 w 968"/>
                <a:gd name="T39" fmla="*/ 565 h 587"/>
                <a:gd name="T40" fmla="*/ 946 w 968"/>
                <a:gd name="T41" fmla="*/ 587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8" h="587">
                  <a:moveTo>
                    <a:pt x="946" y="587"/>
                  </a:moveTo>
                  <a:cubicBezTo>
                    <a:pt x="22" y="587"/>
                    <a:pt x="22" y="587"/>
                    <a:pt x="22" y="587"/>
                  </a:cubicBezTo>
                  <a:cubicBezTo>
                    <a:pt x="10" y="587"/>
                    <a:pt x="0" y="577"/>
                    <a:pt x="0" y="56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28"/>
                    <a:pt x="28" y="0"/>
                    <a:pt x="62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16" y="0"/>
                    <a:pt x="126" y="10"/>
                    <a:pt x="126" y="22"/>
                  </a:cubicBezTo>
                  <a:cubicBezTo>
                    <a:pt x="126" y="34"/>
                    <a:pt x="116" y="43"/>
                    <a:pt x="104" y="43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2" y="43"/>
                    <a:pt x="43" y="52"/>
                    <a:pt x="43" y="63"/>
                  </a:cubicBezTo>
                  <a:cubicBezTo>
                    <a:pt x="43" y="544"/>
                    <a:pt x="43" y="544"/>
                    <a:pt x="43" y="544"/>
                  </a:cubicBezTo>
                  <a:cubicBezTo>
                    <a:pt x="925" y="544"/>
                    <a:pt x="925" y="544"/>
                    <a:pt x="925" y="544"/>
                  </a:cubicBezTo>
                  <a:cubicBezTo>
                    <a:pt x="925" y="63"/>
                    <a:pt x="925" y="63"/>
                    <a:pt x="925" y="63"/>
                  </a:cubicBezTo>
                  <a:cubicBezTo>
                    <a:pt x="925" y="52"/>
                    <a:pt x="916" y="43"/>
                    <a:pt x="906" y="43"/>
                  </a:cubicBezTo>
                  <a:cubicBezTo>
                    <a:pt x="859" y="43"/>
                    <a:pt x="859" y="43"/>
                    <a:pt x="859" y="43"/>
                  </a:cubicBezTo>
                  <a:cubicBezTo>
                    <a:pt x="847" y="43"/>
                    <a:pt x="837" y="34"/>
                    <a:pt x="837" y="22"/>
                  </a:cubicBezTo>
                  <a:cubicBezTo>
                    <a:pt x="837" y="10"/>
                    <a:pt x="847" y="0"/>
                    <a:pt x="859" y="0"/>
                  </a:cubicBezTo>
                  <a:cubicBezTo>
                    <a:pt x="906" y="0"/>
                    <a:pt x="906" y="0"/>
                    <a:pt x="906" y="0"/>
                  </a:cubicBezTo>
                  <a:cubicBezTo>
                    <a:pt x="940" y="0"/>
                    <a:pt x="968" y="28"/>
                    <a:pt x="968" y="63"/>
                  </a:cubicBezTo>
                  <a:cubicBezTo>
                    <a:pt x="968" y="565"/>
                    <a:pt x="968" y="565"/>
                    <a:pt x="968" y="565"/>
                  </a:cubicBezTo>
                  <a:cubicBezTo>
                    <a:pt x="968" y="577"/>
                    <a:pt x="958" y="587"/>
                    <a:pt x="946" y="5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-779463" y="2841625"/>
              <a:ext cx="1136650" cy="187325"/>
            </a:xfrm>
            <a:custGeom>
              <a:avLst/>
              <a:gdLst>
                <a:gd name="T0" fmla="*/ 1024 w 1066"/>
                <a:gd name="T1" fmla="*/ 176 h 176"/>
                <a:gd name="T2" fmla="*/ 42 w 1066"/>
                <a:gd name="T3" fmla="*/ 176 h 176"/>
                <a:gd name="T4" fmla="*/ 0 w 1066"/>
                <a:gd name="T5" fmla="*/ 134 h 176"/>
                <a:gd name="T6" fmla="*/ 0 w 1066"/>
                <a:gd name="T7" fmla="*/ 42 h 176"/>
                <a:gd name="T8" fmla="*/ 42 w 1066"/>
                <a:gd name="T9" fmla="*/ 0 h 176"/>
                <a:gd name="T10" fmla="*/ 1024 w 1066"/>
                <a:gd name="T11" fmla="*/ 0 h 176"/>
                <a:gd name="T12" fmla="*/ 1066 w 1066"/>
                <a:gd name="T13" fmla="*/ 42 h 176"/>
                <a:gd name="T14" fmla="*/ 1066 w 1066"/>
                <a:gd name="T15" fmla="*/ 134 h 176"/>
                <a:gd name="T16" fmla="*/ 1024 w 1066"/>
                <a:gd name="T17" fmla="*/ 176 h 176"/>
                <a:gd name="T18" fmla="*/ 1023 w 1066"/>
                <a:gd name="T19" fmla="*/ 42 h 176"/>
                <a:gd name="T20" fmla="*/ 42 w 1066"/>
                <a:gd name="T21" fmla="*/ 43 h 176"/>
                <a:gd name="T22" fmla="*/ 43 w 1066"/>
                <a:gd name="T23" fmla="*/ 134 h 176"/>
                <a:gd name="T24" fmla="*/ 1023 w 1066"/>
                <a:gd name="T25" fmla="*/ 133 h 176"/>
                <a:gd name="T26" fmla="*/ 1023 w 1066"/>
                <a:gd name="T27" fmla="*/ 4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66" h="176">
                  <a:moveTo>
                    <a:pt x="1024" y="176"/>
                  </a:moveTo>
                  <a:cubicBezTo>
                    <a:pt x="42" y="176"/>
                    <a:pt x="42" y="176"/>
                    <a:pt x="42" y="176"/>
                  </a:cubicBezTo>
                  <a:cubicBezTo>
                    <a:pt x="19" y="176"/>
                    <a:pt x="0" y="157"/>
                    <a:pt x="0" y="134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1024" y="0"/>
                    <a:pt x="1024" y="0"/>
                    <a:pt x="1024" y="0"/>
                  </a:cubicBezTo>
                  <a:cubicBezTo>
                    <a:pt x="1047" y="0"/>
                    <a:pt x="1066" y="18"/>
                    <a:pt x="1066" y="42"/>
                  </a:cubicBezTo>
                  <a:cubicBezTo>
                    <a:pt x="1066" y="134"/>
                    <a:pt x="1066" y="134"/>
                    <a:pt x="1066" y="134"/>
                  </a:cubicBezTo>
                  <a:cubicBezTo>
                    <a:pt x="1066" y="157"/>
                    <a:pt x="1047" y="176"/>
                    <a:pt x="1024" y="176"/>
                  </a:cubicBezTo>
                  <a:close/>
                  <a:moveTo>
                    <a:pt x="1023" y="42"/>
                  </a:moveTo>
                  <a:cubicBezTo>
                    <a:pt x="42" y="43"/>
                    <a:pt x="42" y="43"/>
                    <a:pt x="42" y="43"/>
                  </a:cubicBezTo>
                  <a:cubicBezTo>
                    <a:pt x="43" y="134"/>
                    <a:pt x="43" y="134"/>
                    <a:pt x="43" y="134"/>
                  </a:cubicBezTo>
                  <a:cubicBezTo>
                    <a:pt x="1023" y="133"/>
                    <a:pt x="1023" y="133"/>
                    <a:pt x="1023" y="133"/>
                  </a:cubicBezTo>
                  <a:lnTo>
                    <a:pt x="1023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-303213" y="2911475"/>
              <a:ext cx="184150" cy="46037"/>
            </a:xfrm>
            <a:custGeom>
              <a:avLst/>
              <a:gdLst>
                <a:gd name="T0" fmla="*/ 151 w 172"/>
                <a:gd name="T1" fmla="*/ 43 h 43"/>
                <a:gd name="T2" fmla="*/ 21 w 172"/>
                <a:gd name="T3" fmla="*/ 43 h 43"/>
                <a:gd name="T4" fmla="*/ 0 w 172"/>
                <a:gd name="T5" fmla="*/ 22 h 43"/>
                <a:gd name="T6" fmla="*/ 21 w 172"/>
                <a:gd name="T7" fmla="*/ 0 h 43"/>
                <a:gd name="T8" fmla="*/ 151 w 172"/>
                <a:gd name="T9" fmla="*/ 0 h 43"/>
                <a:gd name="T10" fmla="*/ 172 w 172"/>
                <a:gd name="T11" fmla="*/ 22 h 43"/>
                <a:gd name="T12" fmla="*/ 151 w 172"/>
                <a:gd name="T1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43">
                  <a:moveTo>
                    <a:pt x="151" y="43"/>
                  </a:moveTo>
                  <a:cubicBezTo>
                    <a:pt x="21" y="43"/>
                    <a:pt x="21" y="43"/>
                    <a:pt x="21" y="43"/>
                  </a:cubicBezTo>
                  <a:cubicBezTo>
                    <a:pt x="10" y="43"/>
                    <a:pt x="0" y="34"/>
                    <a:pt x="0" y="22"/>
                  </a:cubicBezTo>
                  <a:cubicBezTo>
                    <a:pt x="0" y="10"/>
                    <a:pt x="10" y="0"/>
                    <a:pt x="21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62" y="0"/>
                    <a:pt x="172" y="10"/>
                    <a:pt x="172" y="22"/>
                  </a:cubicBezTo>
                  <a:cubicBezTo>
                    <a:pt x="172" y="34"/>
                    <a:pt x="162" y="43"/>
                    <a:pt x="15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-568325" y="1835151"/>
              <a:ext cx="712788" cy="852487"/>
            </a:xfrm>
            <a:custGeom>
              <a:avLst/>
              <a:gdLst>
                <a:gd name="T0" fmla="*/ 335 w 668"/>
                <a:gd name="T1" fmla="*/ 800 h 800"/>
                <a:gd name="T2" fmla="*/ 316 w 668"/>
                <a:gd name="T3" fmla="*/ 789 h 800"/>
                <a:gd name="T4" fmla="*/ 246 w 668"/>
                <a:gd name="T5" fmla="*/ 662 h 800"/>
                <a:gd name="T6" fmla="*/ 57 w 668"/>
                <a:gd name="T7" fmla="*/ 508 h 800"/>
                <a:gd name="T8" fmla="*/ 49 w 668"/>
                <a:gd name="T9" fmla="*/ 492 h 800"/>
                <a:gd name="T10" fmla="*/ 84 w 668"/>
                <a:gd name="T11" fmla="*/ 168 h 800"/>
                <a:gd name="T12" fmla="*/ 202 w 668"/>
                <a:gd name="T13" fmla="*/ 73 h 800"/>
                <a:gd name="T14" fmla="*/ 621 w 668"/>
                <a:gd name="T15" fmla="*/ 226 h 800"/>
                <a:gd name="T16" fmla="*/ 621 w 668"/>
                <a:gd name="T17" fmla="*/ 226 h 800"/>
                <a:gd name="T18" fmla="*/ 594 w 668"/>
                <a:gd name="T19" fmla="*/ 538 h 800"/>
                <a:gd name="T20" fmla="*/ 468 w 668"/>
                <a:gd name="T21" fmla="*/ 645 h 800"/>
                <a:gd name="T22" fmla="*/ 412 w 668"/>
                <a:gd name="T23" fmla="*/ 665 h 800"/>
                <a:gd name="T24" fmla="*/ 355 w 668"/>
                <a:gd name="T25" fmla="*/ 787 h 800"/>
                <a:gd name="T26" fmla="*/ 336 w 668"/>
                <a:gd name="T27" fmla="*/ 800 h 800"/>
                <a:gd name="T28" fmla="*/ 335 w 668"/>
                <a:gd name="T29" fmla="*/ 800 h 800"/>
                <a:gd name="T30" fmla="*/ 334 w 668"/>
                <a:gd name="T31" fmla="*/ 87 h 800"/>
                <a:gd name="T32" fmla="*/ 220 w 668"/>
                <a:gd name="T33" fmla="*/ 112 h 800"/>
                <a:gd name="T34" fmla="*/ 119 w 668"/>
                <a:gd name="T35" fmla="*/ 194 h 800"/>
                <a:gd name="T36" fmla="*/ 88 w 668"/>
                <a:gd name="T37" fmla="*/ 474 h 800"/>
                <a:gd name="T38" fmla="*/ 95 w 668"/>
                <a:gd name="T39" fmla="*/ 487 h 800"/>
                <a:gd name="T40" fmla="*/ 266 w 668"/>
                <a:gd name="T41" fmla="*/ 622 h 800"/>
                <a:gd name="T42" fmla="*/ 280 w 668"/>
                <a:gd name="T43" fmla="*/ 633 h 800"/>
                <a:gd name="T44" fmla="*/ 333 w 668"/>
                <a:gd name="T45" fmla="*/ 731 h 800"/>
                <a:gd name="T46" fmla="*/ 377 w 668"/>
                <a:gd name="T47" fmla="*/ 637 h 800"/>
                <a:gd name="T48" fmla="*/ 392 w 668"/>
                <a:gd name="T49" fmla="*/ 625 h 800"/>
                <a:gd name="T50" fmla="*/ 450 w 668"/>
                <a:gd name="T51" fmla="*/ 606 h 800"/>
                <a:gd name="T52" fmla="*/ 559 w 668"/>
                <a:gd name="T53" fmla="*/ 514 h 800"/>
                <a:gd name="T54" fmla="*/ 582 w 668"/>
                <a:gd name="T55" fmla="*/ 244 h 800"/>
                <a:gd name="T56" fmla="*/ 582 w 668"/>
                <a:gd name="T57" fmla="*/ 244 h 800"/>
                <a:gd name="T58" fmla="*/ 334 w 668"/>
                <a:gd name="T59" fmla="*/ 87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68" h="800">
                  <a:moveTo>
                    <a:pt x="335" y="800"/>
                  </a:moveTo>
                  <a:cubicBezTo>
                    <a:pt x="327" y="800"/>
                    <a:pt x="320" y="796"/>
                    <a:pt x="316" y="789"/>
                  </a:cubicBezTo>
                  <a:cubicBezTo>
                    <a:pt x="246" y="662"/>
                    <a:pt x="246" y="662"/>
                    <a:pt x="246" y="662"/>
                  </a:cubicBezTo>
                  <a:cubicBezTo>
                    <a:pt x="165" y="638"/>
                    <a:pt x="97" y="582"/>
                    <a:pt x="57" y="508"/>
                  </a:cubicBezTo>
                  <a:cubicBezTo>
                    <a:pt x="54" y="502"/>
                    <a:pt x="52" y="497"/>
                    <a:pt x="49" y="492"/>
                  </a:cubicBezTo>
                  <a:cubicBezTo>
                    <a:pt x="0" y="385"/>
                    <a:pt x="13" y="261"/>
                    <a:pt x="84" y="168"/>
                  </a:cubicBezTo>
                  <a:cubicBezTo>
                    <a:pt x="115" y="127"/>
                    <a:pt x="155" y="95"/>
                    <a:pt x="202" y="73"/>
                  </a:cubicBezTo>
                  <a:cubicBezTo>
                    <a:pt x="360" y="0"/>
                    <a:pt x="548" y="69"/>
                    <a:pt x="621" y="226"/>
                  </a:cubicBezTo>
                  <a:cubicBezTo>
                    <a:pt x="621" y="226"/>
                    <a:pt x="621" y="226"/>
                    <a:pt x="621" y="226"/>
                  </a:cubicBezTo>
                  <a:cubicBezTo>
                    <a:pt x="668" y="327"/>
                    <a:pt x="658" y="447"/>
                    <a:pt x="594" y="538"/>
                  </a:cubicBezTo>
                  <a:cubicBezTo>
                    <a:pt x="563" y="584"/>
                    <a:pt x="519" y="621"/>
                    <a:pt x="468" y="645"/>
                  </a:cubicBezTo>
                  <a:cubicBezTo>
                    <a:pt x="450" y="653"/>
                    <a:pt x="431" y="660"/>
                    <a:pt x="412" y="665"/>
                  </a:cubicBezTo>
                  <a:cubicBezTo>
                    <a:pt x="355" y="787"/>
                    <a:pt x="355" y="787"/>
                    <a:pt x="355" y="787"/>
                  </a:cubicBezTo>
                  <a:cubicBezTo>
                    <a:pt x="351" y="795"/>
                    <a:pt x="344" y="800"/>
                    <a:pt x="336" y="800"/>
                  </a:cubicBezTo>
                  <a:cubicBezTo>
                    <a:pt x="335" y="800"/>
                    <a:pt x="335" y="800"/>
                    <a:pt x="335" y="800"/>
                  </a:cubicBezTo>
                  <a:close/>
                  <a:moveTo>
                    <a:pt x="334" y="87"/>
                  </a:moveTo>
                  <a:cubicBezTo>
                    <a:pt x="296" y="87"/>
                    <a:pt x="257" y="95"/>
                    <a:pt x="220" y="112"/>
                  </a:cubicBezTo>
                  <a:cubicBezTo>
                    <a:pt x="180" y="131"/>
                    <a:pt x="145" y="159"/>
                    <a:pt x="119" y="194"/>
                  </a:cubicBezTo>
                  <a:cubicBezTo>
                    <a:pt x="57" y="275"/>
                    <a:pt x="45" y="382"/>
                    <a:pt x="88" y="474"/>
                  </a:cubicBezTo>
                  <a:cubicBezTo>
                    <a:pt x="90" y="478"/>
                    <a:pt x="92" y="483"/>
                    <a:pt x="95" y="487"/>
                  </a:cubicBezTo>
                  <a:cubicBezTo>
                    <a:pt x="130" y="554"/>
                    <a:pt x="193" y="603"/>
                    <a:pt x="266" y="622"/>
                  </a:cubicBezTo>
                  <a:cubicBezTo>
                    <a:pt x="272" y="624"/>
                    <a:pt x="277" y="628"/>
                    <a:pt x="280" y="633"/>
                  </a:cubicBezTo>
                  <a:cubicBezTo>
                    <a:pt x="333" y="731"/>
                    <a:pt x="333" y="731"/>
                    <a:pt x="333" y="731"/>
                  </a:cubicBezTo>
                  <a:cubicBezTo>
                    <a:pt x="377" y="637"/>
                    <a:pt x="377" y="637"/>
                    <a:pt x="377" y="637"/>
                  </a:cubicBezTo>
                  <a:cubicBezTo>
                    <a:pt x="380" y="631"/>
                    <a:pt x="386" y="626"/>
                    <a:pt x="392" y="625"/>
                  </a:cubicBezTo>
                  <a:cubicBezTo>
                    <a:pt x="413" y="621"/>
                    <a:pt x="432" y="614"/>
                    <a:pt x="450" y="606"/>
                  </a:cubicBezTo>
                  <a:cubicBezTo>
                    <a:pt x="494" y="585"/>
                    <a:pt x="532" y="554"/>
                    <a:pt x="559" y="514"/>
                  </a:cubicBezTo>
                  <a:cubicBezTo>
                    <a:pt x="613" y="435"/>
                    <a:pt x="622" y="331"/>
                    <a:pt x="582" y="244"/>
                  </a:cubicBezTo>
                  <a:cubicBezTo>
                    <a:pt x="582" y="244"/>
                    <a:pt x="582" y="244"/>
                    <a:pt x="582" y="244"/>
                  </a:cubicBezTo>
                  <a:cubicBezTo>
                    <a:pt x="536" y="145"/>
                    <a:pt x="437" y="87"/>
                    <a:pt x="334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-354013" y="2181225"/>
              <a:ext cx="280988" cy="187325"/>
            </a:xfrm>
            <a:custGeom>
              <a:avLst/>
              <a:gdLst>
                <a:gd name="T0" fmla="*/ 140 w 263"/>
                <a:gd name="T1" fmla="*/ 177 h 177"/>
                <a:gd name="T2" fmla="*/ 130 w 263"/>
                <a:gd name="T3" fmla="*/ 177 h 177"/>
                <a:gd name="T4" fmla="*/ 2 w 263"/>
                <a:gd name="T5" fmla="*/ 115 h 177"/>
                <a:gd name="T6" fmla="*/ 3 w 263"/>
                <a:gd name="T7" fmla="*/ 21 h 177"/>
                <a:gd name="T8" fmla="*/ 25 w 263"/>
                <a:gd name="T9" fmla="*/ 0 h 177"/>
                <a:gd name="T10" fmla="*/ 46 w 263"/>
                <a:gd name="T11" fmla="*/ 21 h 177"/>
                <a:gd name="T12" fmla="*/ 45 w 263"/>
                <a:gd name="T13" fmla="*/ 113 h 177"/>
                <a:gd name="T14" fmla="*/ 131 w 263"/>
                <a:gd name="T15" fmla="*/ 134 h 177"/>
                <a:gd name="T16" fmla="*/ 218 w 263"/>
                <a:gd name="T17" fmla="*/ 119 h 177"/>
                <a:gd name="T18" fmla="*/ 220 w 263"/>
                <a:gd name="T19" fmla="*/ 27 h 177"/>
                <a:gd name="T20" fmla="*/ 242 w 263"/>
                <a:gd name="T21" fmla="*/ 6 h 177"/>
                <a:gd name="T22" fmla="*/ 263 w 263"/>
                <a:gd name="T23" fmla="*/ 28 h 177"/>
                <a:gd name="T24" fmla="*/ 261 w 263"/>
                <a:gd name="T25" fmla="*/ 122 h 177"/>
                <a:gd name="T26" fmla="*/ 214 w 263"/>
                <a:gd name="T27" fmla="*/ 168 h 177"/>
                <a:gd name="T28" fmla="*/ 140 w 263"/>
                <a:gd name="T29" fmla="*/ 177 h 177"/>
                <a:gd name="T30" fmla="*/ 45 w 263"/>
                <a:gd name="T31" fmla="*/ 116 h 177"/>
                <a:gd name="T32" fmla="*/ 45 w 263"/>
                <a:gd name="T33" fmla="*/ 116 h 177"/>
                <a:gd name="T34" fmla="*/ 45 w 263"/>
                <a:gd name="T35" fmla="*/ 11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3" h="177">
                  <a:moveTo>
                    <a:pt x="140" y="177"/>
                  </a:moveTo>
                  <a:cubicBezTo>
                    <a:pt x="137" y="177"/>
                    <a:pt x="133" y="177"/>
                    <a:pt x="130" y="177"/>
                  </a:cubicBezTo>
                  <a:cubicBezTo>
                    <a:pt x="65" y="175"/>
                    <a:pt x="0" y="155"/>
                    <a:pt x="2" y="115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9"/>
                    <a:pt x="14" y="0"/>
                    <a:pt x="25" y="0"/>
                  </a:cubicBezTo>
                  <a:cubicBezTo>
                    <a:pt x="37" y="0"/>
                    <a:pt x="47" y="10"/>
                    <a:pt x="46" y="21"/>
                  </a:cubicBezTo>
                  <a:cubicBezTo>
                    <a:pt x="45" y="113"/>
                    <a:pt x="45" y="113"/>
                    <a:pt x="45" y="113"/>
                  </a:cubicBezTo>
                  <a:cubicBezTo>
                    <a:pt x="51" y="120"/>
                    <a:pt x="82" y="133"/>
                    <a:pt x="131" y="134"/>
                  </a:cubicBezTo>
                  <a:cubicBezTo>
                    <a:pt x="180" y="136"/>
                    <a:pt x="211" y="125"/>
                    <a:pt x="218" y="119"/>
                  </a:cubicBezTo>
                  <a:cubicBezTo>
                    <a:pt x="220" y="27"/>
                    <a:pt x="220" y="27"/>
                    <a:pt x="220" y="27"/>
                  </a:cubicBezTo>
                  <a:cubicBezTo>
                    <a:pt x="220" y="15"/>
                    <a:pt x="231" y="5"/>
                    <a:pt x="242" y="6"/>
                  </a:cubicBezTo>
                  <a:cubicBezTo>
                    <a:pt x="254" y="6"/>
                    <a:pt x="263" y="16"/>
                    <a:pt x="263" y="28"/>
                  </a:cubicBezTo>
                  <a:cubicBezTo>
                    <a:pt x="261" y="122"/>
                    <a:pt x="261" y="122"/>
                    <a:pt x="261" y="122"/>
                  </a:cubicBezTo>
                  <a:cubicBezTo>
                    <a:pt x="261" y="136"/>
                    <a:pt x="252" y="156"/>
                    <a:pt x="214" y="168"/>
                  </a:cubicBezTo>
                  <a:cubicBezTo>
                    <a:pt x="193" y="174"/>
                    <a:pt x="167" y="177"/>
                    <a:pt x="140" y="177"/>
                  </a:cubicBezTo>
                  <a:close/>
                  <a:moveTo>
                    <a:pt x="45" y="116"/>
                  </a:moveTo>
                  <a:cubicBezTo>
                    <a:pt x="45" y="116"/>
                    <a:pt x="45" y="116"/>
                    <a:pt x="45" y="116"/>
                  </a:cubicBezTo>
                  <a:cubicBezTo>
                    <a:pt x="45" y="116"/>
                    <a:pt x="45" y="116"/>
                    <a:pt x="45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-420688" y="2066925"/>
              <a:ext cx="419100" cy="209550"/>
            </a:xfrm>
            <a:custGeom>
              <a:avLst/>
              <a:gdLst>
                <a:gd name="T0" fmla="*/ 195 w 394"/>
                <a:gd name="T1" fmla="*/ 197 h 197"/>
                <a:gd name="T2" fmla="*/ 186 w 394"/>
                <a:gd name="T3" fmla="*/ 195 h 197"/>
                <a:gd name="T4" fmla="*/ 13 w 394"/>
                <a:gd name="T5" fmla="*/ 117 h 197"/>
                <a:gd name="T6" fmla="*/ 0 w 394"/>
                <a:gd name="T7" fmla="*/ 97 h 197"/>
                <a:gd name="T8" fmla="*/ 14 w 394"/>
                <a:gd name="T9" fmla="*/ 77 h 197"/>
                <a:gd name="T10" fmla="*/ 191 w 394"/>
                <a:gd name="T11" fmla="*/ 2 h 197"/>
                <a:gd name="T12" fmla="*/ 209 w 394"/>
                <a:gd name="T13" fmla="*/ 3 h 197"/>
                <a:gd name="T14" fmla="*/ 382 w 394"/>
                <a:gd name="T15" fmla="*/ 88 h 197"/>
                <a:gd name="T16" fmla="*/ 394 w 394"/>
                <a:gd name="T17" fmla="*/ 108 h 197"/>
                <a:gd name="T18" fmla="*/ 380 w 394"/>
                <a:gd name="T19" fmla="*/ 128 h 197"/>
                <a:gd name="T20" fmla="*/ 203 w 394"/>
                <a:gd name="T21" fmla="*/ 195 h 197"/>
                <a:gd name="T22" fmla="*/ 195 w 394"/>
                <a:gd name="T23" fmla="*/ 197 h 197"/>
                <a:gd name="T24" fmla="*/ 76 w 394"/>
                <a:gd name="T25" fmla="*/ 98 h 197"/>
                <a:gd name="T26" fmla="*/ 196 w 394"/>
                <a:gd name="T27" fmla="*/ 152 h 197"/>
                <a:gd name="T28" fmla="*/ 318 w 394"/>
                <a:gd name="T29" fmla="*/ 105 h 197"/>
                <a:gd name="T30" fmla="*/ 199 w 394"/>
                <a:gd name="T31" fmla="*/ 46 h 197"/>
                <a:gd name="T32" fmla="*/ 76 w 394"/>
                <a:gd name="T33" fmla="*/ 98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4" h="197">
                  <a:moveTo>
                    <a:pt x="195" y="197"/>
                  </a:moveTo>
                  <a:cubicBezTo>
                    <a:pt x="192" y="197"/>
                    <a:pt x="189" y="196"/>
                    <a:pt x="186" y="195"/>
                  </a:cubicBezTo>
                  <a:cubicBezTo>
                    <a:pt x="13" y="117"/>
                    <a:pt x="13" y="117"/>
                    <a:pt x="13" y="117"/>
                  </a:cubicBezTo>
                  <a:cubicBezTo>
                    <a:pt x="5" y="113"/>
                    <a:pt x="0" y="105"/>
                    <a:pt x="0" y="97"/>
                  </a:cubicBezTo>
                  <a:cubicBezTo>
                    <a:pt x="1" y="88"/>
                    <a:pt x="6" y="80"/>
                    <a:pt x="14" y="77"/>
                  </a:cubicBezTo>
                  <a:cubicBezTo>
                    <a:pt x="191" y="2"/>
                    <a:pt x="191" y="2"/>
                    <a:pt x="191" y="2"/>
                  </a:cubicBezTo>
                  <a:cubicBezTo>
                    <a:pt x="197" y="0"/>
                    <a:pt x="203" y="0"/>
                    <a:pt x="209" y="3"/>
                  </a:cubicBezTo>
                  <a:cubicBezTo>
                    <a:pt x="382" y="88"/>
                    <a:pt x="382" y="88"/>
                    <a:pt x="382" y="88"/>
                  </a:cubicBezTo>
                  <a:cubicBezTo>
                    <a:pt x="389" y="92"/>
                    <a:pt x="394" y="100"/>
                    <a:pt x="394" y="108"/>
                  </a:cubicBezTo>
                  <a:cubicBezTo>
                    <a:pt x="393" y="117"/>
                    <a:pt x="388" y="124"/>
                    <a:pt x="380" y="128"/>
                  </a:cubicBezTo>
                  <a:cubicBezTo>
                    <a:pt x="203" y="195"/>
                    <a:pt x="203" y="195"/>
                    <a:pt x="203" y="195"/>
                  </a:cubicBezTo>
                  <a:cubicBezTo>
                    <a:pt x="200" y="196"/>
                    <a:pt x="197" y="197"/>
                    <a:pt x="195" y="197"/>
                  </a:cubicBezTo>
                  <a:close/>
                  <a:moveTo>
                    <a:pt x="76" y="98"/>
                  </a:moveTo>
                  <a:cubicBezTo>
                    <a:pt x="196" y="152"/>
                    <a:pt x="196" y="152"/>
                    <a:pt x="196" y="152"/>
                  </a:cubicBezTo>
                  <a:cubicBezTo>
                    <a:pt x="318" y="105"/>
                    <a:pt x="318" y="105"/>
                    <a:pt x="318" y="105"/>
                  </a:cubicBezTo>
                  <a:cubicBezTo>
                    <a:pt x="199" y="46"/>
                    <a:pt x="199" y="46"/>
                    <a:pt x="199" y="46"/>
                  </a:cubicBezTo>
                  <a:lnTo>
                    <a:pt x="76" y="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8" name="Freeform 6"/>
          <p:cNvSpPr>
            <a:spLocks/>
          </p:cNvSpPr>
          <p:nvPr userDrawn="1"/>
        </p:nvSpPr>
        <p:spPr bwMode="auto">
          <a:xfrm>
            <a:off x="3717095" y="296368"/>
            <a:ext cx="8474905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9" name="Freeform 11"/>
          <p:cNvSpPr>
            <a:spLocks/>
          </p:cNvSpPr>
          <p:nvPr userDrawn="1"/>
        </p:nvSpPr>
        <p:spPr bwMode="auto">
          <a:xfrm>
            <a:off x="3611724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#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201207257配图\培训\shutterstock_242224906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896" b="10658"/>
          <a:stretch/>
        </p:blipFill>
        <p:spPr bwMode="auto">
          <a:xfrm>
            <a:off x="0" y="0"/>
            <a:ext cx="1219366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03C78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4234241" y="2642208"/>
            <a:ext cx="3971726" cy="1573584"/>
            <a:chOff x="4826327" y="2503488"/>
            <a:chExt cx="3971726" cy="1573584"/>
          </a:xfrm>
        </p:grpSpPr>
        <p:sp>
          <p:nvSpPr>
            <p:cNvPr id="5" name="Text Box 9">
              <a:extLst>
                <a:ext uri="{FF2B5EF4-FFF2-40B4-BE49-F238E27FC236}">
                  <a16:creationId xmlns="" xmlns:a16="http://schemas.microsoft.com/office/drawing/2014/main" id="{9D36E720-0E25-41AB-8346-B547D8B860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6327" y="3443951"/>
              <a:ext cx="3971726" cy="633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78358" tIns="39179" rIns="78358" bIns="39179">
              <a:spAutoFit/>
            </a:bodyPr>
            <a:lstStyle/>
            <a:p>
              <a:pPr defTabSz="784225" eaLnBrk="0" hangingPunct="0">
                <a:buSzPct val="100000"/>
                <a:defRPr/>
              </a:pPr>
              <a:r>
                <a:rPr lang="zh-CN" altLang="zh-CN" sz="3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  <a:cs typeface="Arial" panose="020B0604020202020204" pitchFamily="34" charset="0"/>
                  <a:sym typeface="FrutigerNext LT Regular" pitchFamily="34" charset="0"/>
                </a:rPr>
                <a:t>www.huawei.com</a:t>
              </a:r>
            </a:p>
          </p:txBody>
        </p:sp>
        <p:sp>
          <p:nvSpPr>
            <p:cNvPr id="6" name="Text Box 8">
              <a:extLst>
                <a:ext uri="{FF2B5EF4-FFF2-40B4-BE49-F238E27FC236}">
                  <a16:creationId xmlns="" xmlns:a16="http://schemas.microsoft.com/office/drawing/2014/main" id="{11ED55EC-FD16-4B98-B04D-4605D3C0D7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0286" y="2503488"/>
              <a:ext cx="1735601" cy="910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78358" tIns="39179" rIns="78358" bIns="39179">
              <a:spAutoFit/>
            </a:bodyPr>
            <a:lstStyle/>
            <a:p>
              <a:pPr defTabSz="784225" eaLnBrk="0" fontAlgn="base" hangingPunct="0">
                <a:buSzPct val="100000"/>
                <a:defRPr/>
              </a:pPr>
              <a:r>
                <a:rPr lang="zh-CN" altLang="en-US" sz="5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  <a:sym typeface="FrutigerNext LT Regular" pitchFamily="34" charset="0"/>
                </a:rPr>
                <a:t>谢 谢</a:t>
              </a:r>
              <a:endParaRPr lang="zh-CN" altLang="zh-CN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sym typeface="FrutigerNext LT Regular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1019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674E87BC-2FB1-46C6-94AD-3FA338657A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782638"/>
            <a:ext cx="12192000" cy="3719908"/>
          </a:xfrm>
          <a:prstGeom prst="rect">
            <a:avLst/>
          </a:prstGeom>
        </p:spPr>
      </p:pic>
      <p:sp>
        <p:nvSpPr>
          <p:cNvPr id="11" name="Rectangle 14">
            <a:extLst>
              <a:ext uri="{FF2B5EF4-FFF2-40B4-BE49-F238E27FC236}">
                <a16:creationId xmlns="" xmlns:a16="http://schemas.microsoft.com/office/drawing/2014/main" id="{7FCECA8A-EA62-43C7-BD6B-A4B3D88BC62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428" y="6151780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="0" dirty="0">
                <a:latin typeface="+mn-lt"/>
                <a:ea typeface="+mn-ea"/>
              </a:rPr>
              <a:t>版权所有</a:t>
            </a:r>
            <a:r>
              <a:rPr lang="en-US" altLang="zh-CN" sz="1200" b="0" dirty="0">
                <a:latin typeface="+mn-lt"/>
                <a:ea typeface="+mn-ea"/>
              </a:rPr>
              <a:t>© </a:t>
            </a:r>
            <a:r>
              <a:rPr lang="en-US" altLang="zh-CN" sz="1200" b="0" dirty="0" smtClean="0">
                <a:latin typeface="+mn-lt"/>
                <a:ea typeface="+mn-ea"/>
              </a:rPr>
              <a:t>2019 </a:t>
            </a:r>
            <a:r>
              <a:rPr lang="zh-CN" altLang="en-US" sz="1200" b="0" dirty="0">
                <a:latin typeface="+mn-lt"/>
                <a:ea typeface="+mn-ea"/>
              </a:rPr>
              <a:t>华为技术有限公司</a:t>
            </a:r>
          </a:p>
        </p:txBody>
      </p:sp>
      <p:sp>
        <p:nvSpPr>
          <p:cNvPr id="9" name="Text Box 48">
            <a:extLst>
              <a:ext uri="{FF2B5EF4-FFF2-40B4-BE49-F238E27FC236}">
                <a16:creationId xmlns="" xmlns:a16="http://schemas.microsoft.com/office/drawing/2014/main" id="{43616404-BDDF-47BC-8674-A34119DD1CD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264862" y="4113076"/>
            <a:ext cx="1338784" cy="265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15" tIns="40059" rIns="80115" bIns="40059">
            <a:spAutoFit/>
          </a:bodyPr>
          <a:lstStyle/>
          <a:p>
            <a:pPr defTabSz="801668" eaLnBrk="0" fontAlgn="base" hangingPunct="0">
              <a:defRPr/>
            </a:pPr>
            <a:r>
              <a:rPr lang="en-US" altLang="zh-CN" sz="1200" dirty="0">
                <a:solidFill>
                  <a:schemeClr val="bg1"/>
                </a:solidFill>
                <a:ea typeface="MS PGothic" pitchFamily="34" charset="-128"/>
              </a:rPr>
              <a:t>www.huawei.com</a:t>
            </a: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54" y="5265204"/>
            <a:ext cx="1072800" cy="1093042"/>
          </a:xfrm>
          <a:prstGeom prst="rect">
            <a:avLst/>
          </a:prstGeom>
        </p:spPr>
      </p:pic>
      <p:sp>
        <p:nvSpPr>
          <p:cNvPr id="16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1007533" y="1233488"/>
            <a:ext cx="8016792" cy="2482850"/>
          </a:xfrm>
          <a:ln algn="ctr"/>
        </p:spPr>
        <p:txBody>
          <a:bodyPr lIns="87802" tIns="43901" rIns="87802" bIns="43901"/>
          <a:lstStyle>
            <a:lvl1pPr defTabSz="784225" eaLnBrk="0" hangingPunct="0">
              <a:defRPr sz="43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0831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2286" y="292385"/>
            <a:ext cx="10560048" cy="8683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8758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674E87BC-2FB1-46C6-94AD-3FA338657A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782638"/>
            <a:ext cx="12192000" cy="3719908"/>
          </a:xfrm>
          <a:prstGeom prst="rect">
            <a:avLst/>
          </a:prstGeom>
        </p:spPr>
      </p:pic>
      <p:sp>
        <p:nvSpPr>
          <p:cNvPr id="11" name="Rectangle 14">
            <a:extLst>
              <a:ext uri="{FF2B5EF4-FFF2-40B4-BE49-F238E27FC236}">
                <a16:creationId xmlns="" xmlns:a16="http://schemas.microsoft.com/office/drawing/2014/main" id="{7FCECA8A-EA62-43C7-BD6B-A4B3D88BC62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428" y="6151780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="0" dirty="0">
                <a:latin typeface="+mn-lt"/>
                <a:ea typeface="+mn-ea"/>
              </a:rPr>
              <a:t>版权所有</a:t>
            </a:r>
            <a:r>
              <a:rPr lang="en-US" altLang="zh-CN" sz="1200" b="0" dirty="0">
                <a:latin typeface="+mn-lt"/>
                <a:ea typeface="+mn-ea"/>
              </a:rPr>
              <a:t>© </a:t>
            </a:r>
            <a:r>
              <a:rPr lang="en-US" altLang="zh-CN" sz="1200" b="0" dirty="0" smtClean="0">
                <a:latin typeface="+mn-lt"/>
                <a:ea typeface="+mn-ea"/>
              </a:rPr>
              <a:t>2019 </a:t>
            </a:r>
            <a:r>
              <a:rPr lang="zh-CN" altLang="en-US" sz="1200" b="0" dirty="0">
                <a:latin typeface="+mn-lt"/>
                <a:ea typeface="+mn-ea"/>
              </a:rPr>
              <a:t>华为技术有限公司</a:t>
            </a:r>
          </a:p>
        </p:txBody>
      </p:sp>
      <p:sp>
        <p:nvSpPr>
          <p:cNvPr id="9" name="Text Box 48">
            <a:extLst>
              <a:ext uri="{FF2B5EF4-FFF2-40B4-BE49-F238E27FC236}">
                <a16:creationId xmlns="" xmlns:a16="http://schemas.microsoft.com/office/drawing/2014/main" id="{43616404-BDDF-47BC-8674-A34119DD1CD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264862" y="4113076"/>
            <a:ext cx="1338784" cy="265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15" tIns="40059" rIns="80115" bIns="40059">
            <a:spAutoFit/>
          </a:bodyPr>
          <a:lstStyle/>
          <a:p>
            <a:pPr defTabSz="801668" eaLnBrk="0" fontAlgn="base" hangingPunct="0">
              <a:defRPr/>
            </a:pPr>
            <a:r>
              <a:rPr lang="en-US" altLang="zh-CN" sz="1200" dirty="0">
                <a:solidFill>
                  <a:schemeClr val="bg1"/>
                </a:solidFill>
                <a:ea typeface="MS PGothic" pitchFamily="34" charset="-128"/>
              </a:rPr>
              <a:t>www.huawei.com</a:t>
            </a: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54" y="5265204"/>
            <a:ext cx="1072800" cy="1093042"/>
          </a:xfrm>
          <a:prstGeom prst="rect">
            <a:avLst/>
          </a:prstGeom>
        </p:spPr>
      </p:pic>
      <p:sp>
        <p:nvSpPr>
          <p:cNvPr id="16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1007533" y="1233488"/>
            <a:ext cx="8016792" cy="2482850"/>
          </a:xfrm>
          <a:ln algn="ctr"/>
        </p:spPr>
        <p:txBody>
          <a:bodyPr lIns="87802" tIns="43901" rIns="87802" bIns="43901"/>
          <a:lstStyle>
            <a:lvl1pPr defTabSz="784225" eaLnBrk="0" hangingPunct="0">
              <a:defRPr sz="43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61209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76" descr="新版面封面－红色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414"/>
            <a:ext cx="12192000" cy="314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77" descr="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0151" y="5578476"/>
            <a:ext cx="1094316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>
            <a:spLocks noChangeArrowheads="1"/>
          </p:cNvSpPr>
          <p:nvPr userDrawn="1"/>
        </p:nvSpPr>
        <p:spPr bwMode="auto">
          <a:xfrm>
            <a:off x="1446962" y="6205539"/>
            <a:ext cx="2609408" cy="263648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78220" tIns="39109" rIns="78220" bIns="39109">
            <a:spAutoFit/>
          </a:bodyPr>
          <a:lstStyle>
            <a:lvl1pPr defTabSz="784225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84225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84225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84225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84225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200" dirty="0">
                <a:latin typeface="FrutigerNext LT Bold" charset="0"/>
                <a:ea typeface="MS PGothic" pitchFamily="34" charset="-128"/>
              </a:rPr>
              <a:t>HUAWEI TECHNOLOGIES CO., LTD.</a:t>
            </a:r>
            <a:endParaRPr lang="en-US" altLang="zh-CN" sz="1000" dirty="0">
              <a:ea typeface="MS PGothic" pitchFamily="34" charset="-128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007534" y="2263775"/>
            <a:ext cx="7584017" cy="57943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日期占位符 6"/>
          <p:cNvSpPr>
            <a:spLocks noGrp="1" noChangeArrowheads="1"/>
          </p:cNvSpPr>
          <p:nvPr>
            <p:ph type="dt" sz="quarter" idx="10"/>
          </p:nvPr>
        </p:nvSpPr>
        <p:spPr>
          <a:xfrm>
            <a:off x="865718" y="669925"/>
            <a:ext cx="3373967" cy="476250"/>
          </a:xfrm>
          <a:prstGeom prst="rect">
            <a:avLst/>
          </a:prstGeom>
        </p:spPr>
        <p:txBody>
          <a:bodyPr lIns="91440" tIns="45720" rIns="91440" bIns="45720"/>
          <a:lstStyle>
            <a:lvl1pPr defTabSz="914400" eaLnBrk="1" hangingPunct="1">
              <a:lnSpc>
                <a:spcPct val="100000"/>
              </a:lnSpc>
              <a:defRPr kumimoji="1" sz="1400">
                <a:solidFill>
                  <a:srgbClr val="808080"/>
                </a:solidFill>
                <a:latin typeface="FrutigerNext LT Bold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4421799"/>
      </p:ext>
    </p:extLst>
  </p:cSld>
  <p:clrMapOvr>
    <a:masterClrMapping/>
  </p:clrMapOvr>
  <p:transition spd="slow" advClick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84"/>
            <a:ext cx="12192000" cy="710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1031295" y="4957156"/>
            <a:ext cx="10441567" cy="831600"/>
          </a:xfrm>
          <a:ln algn="ctr"/>
        </p:spPr>
        <p:txBody>
          <a:bodyPr lIns="87802" tIns="43901" rIns="87802" bIns="43901"/>
          <a:lstStyle>
            <a:lvl1pPr algn="l" defTabSz="801688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300" b="1" kern="1200" dirty="0">
                <a:solidFill>
                  <a:srgbClr val="0070C0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</a:t>
            </a:r>
            <a:r>
              <a:rPr lang="zh-CN" altLang="en-US" dirty="0" smtClean="0"/>
              <a:t>样式</a:t>
            </a:r>
            <a:endParaRPr lang="zh-CN" altLang="en-US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0"/>
          </p:nvPr>
        </p:nvSpPr>
        <p:spPr>
          <a:xfrm>
            <a:off x="1031295" y="5816120"/>
            <a:ext cx="6912000" cy="493200"/>
          </a:xfrm>
        </p:spPr>
        <p:txBody>
          <a:bodyPr/>
          <a:lstStyle>
            <a:lvl1pPr marL="0" indent="0" algn="l" defTabSz="801688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zh-CN" altLang="en-US" sz="2000" kern="1200" dirty="0" smtClean="0">
                <a:solidFill>
                  <a:srgbClr val="0070C0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7" name="Rectangle 54">
            <a:extLst>
              <a:ext uri="{FF2B5EF4-FFF2-40B4-BE49-F238E27FC236}">
                <a16:creationId xmlns:a16="http://schemas.microsoft.com/office/drawing/2014/main" xmlns="" id="{2078FA11-5569-4994-AEB7-1AF5CAC763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aseline="0" dirty="0">
                <a:latin typeface="+mn-ea"/>
                <a:ea typeface="+mn-ea"/>
                <a:cs typeface="Arial" pitchFamily="34" charset="0"/>
              </a:rPr>
              <a:t>版权所有</a:t>
            </a:r>
            <a:r>
              <a:rPr lang="en-US" altLang="zh-CN" sz="1200" baseline="0" dirty="0">
                <a:latin typeface="+mn-ea"/>
                <a:ea typeface="+mn-ea"/>
                <a:cs typeface="Arial" pitchFamily="34" charset="0"/>
              </a:rPr>
              <a:t>© </a:t>
            </a:r>
            <a:r>
              <a:rPr lang="en-US" altLang="zh-CN" sz="1200" baseline="0" dirty="0" smtClean="0">
                <a:latin typeface="+mn-ea"/>
                <a:ea typeface="+mn-ea"/>
                <a:cs typeface="Arial" pitchFamily="34" charset="0"/>
              </a:rPr>
              <a:t>2019 </a:t>
            </a:r>
            <a:r>
              <a:rPr lang="zh-CN" altLang="en-US" sz="1200" baseline="0" dirty="0">
                <a:latin typeface="+mn-ea"/>
                <a:ea typeface="+mn-ea"/>
                <a:cs typeface="Arial" pitchFamily="34" charset="0"/>
              </a:rPr>
              <a:t>华为技术有限公司</a:t>
            </a:r>
          </a:p>
        </p:txBody>
      </p:sp>
      <p:pic>
        <p:nvPicPr>
          <p:cNvPr id="1027" name="Picture 3" descr="C:\Users\YOYO\Desktop\郑莉\华为公司标志 Huawei Coroporate Logo_2018\PNG\竖版华为公司标志 Vertical Version of Huawei Corporate Logo_2018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0665" y="6093296"/>
            <a:ext cx="772549" cy="76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idx="11"/>
          </p:nvPr>
        </p:nvSpPr>
        <p:spPr>
          <a:xfrm>
            <a:off x="516467" y="1393826"/>
            <a:ext cx="10572751" cy="4195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Rectangle 7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28000" y="6524626"/>
            <a:ext cx="2025651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02DF298B-0ECE-4086-BC52-831F557D25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0073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9213346"/>
      </p:ext>
    </p:extLst>
  </p:cSld>
  <p:clrMapOvr>
    <a:masterClrMapping/>
  </p:clrMapOvr>
  <p:transition advClick="0" advTm="8000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#前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4" y="1233488"/>
            <a:ext cx="10558800" cy="4679788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pPr eaLnBrk="1" hangingPunct="1"/>
            <a:r>
              <a:rPr lang="zh-CN" altLang="en-US" dirty="0"/>
              <a:t>本章主要讲述</a:t>
            </a:r>
            <a:r>
              <a:rPr lang="en-US" altLang="zh-CN" dirty="0"/>
              <a:t>...</a:t>
            </a:r>
            <a:endParaRPr lang="zh-CN" altLang="en-US" dirty="0"/>
          </a:p>
        </p:txBody>
      </p:sp>
      <p:sp>
        <p:nvSpPr>
          <p:cNvPr id="7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algn="l"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前言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335360" y="498828"/>
            <a:ext cx="628158" cy="459460"/>
            <a:chOff x="3275013" y="1363663"/>
            <a:chExt cx="5645150" cy="4129087"/>
          </a:xfrm>
          <a:solidFill>
            <a:schemeClr val="bg1"/>
          </a:solidFill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275013" y="1363663"/>
              <a:ext cx="5645150" cy="4129087"/>
            </a:xfrm>
            <a:custGeom>
              <a:avLst/>
              <a:gdLst>
                <a:gd name="T0" fmla="*/ 1410 w 1505"/>
                <a:gd name="T1" fmla="*/ 250 h 1101"/>
                <a:gd name="T2" fmla="*/ 780 w 1505"/>
                <a:gd name="T3" fmla="*/ 250 h 1101"/>
                <a:gd name="T4" fmla="*/ 780 w 1505"/>
                <a:gd name="T5" fmla="*/ 81 h 1101"/>
                <a:gd name="T6" fmla="*/ 699 w 1505"/>
                <a:gd name="T7" fmla="*/ 0 h 1101"/>
                <a:gd name="T8" fmla="*/ 81 w 1505"/>
                <a:gd name="T9" fmla="*/ 0 h 1101"/>
                <a:gd name="T10" fmla="*/ 0 w 1505"/>
                <a:gd name="T11" fmla="*/ 81 h 1101"/>
                <a:gd name="T12" fmla="*/ 0 w 1505"/>
                <a:gd name="T13" fmla="*/ 464 h 1101"/>
                <a:gd name="T14" fmla="*/ 81 w 1505"/>
                <a:gd name="T15" fmla="*/ 545 h 1101"/>
                <a:gd name="T16" fmla="*/ 124 w 1505"/>
                <a:gd name="T17" fmla="*/ 545 h 1101"/>
                <a:gd name="T18" fmla="*/ 124 w 1505"/>
                <a:gd name="T19" fmla="*/ 668 h 1101"/>
                <a:gd name="T20" fmla="*/ 137 w 1505"/>
                <a:gd name="T21" fmla="*/ 688 h 1101"/>
                <a:gd name="T22" fmla="*/ 147 w 1505"/>
                <a:gd name="T23" fmla="*/ 690 h 1101"/>
                <a:gd name="T24" fmla="*/ 161 w 1505"/>
                <a:gd name="T25" fmla="*/ 685 h 1101"/>
                <a:gd name="T26" fmla="*/ 316 w 1505"/>
                <a:gd name="T27" fmla="*/ 554 h 1101"/>
                <a:gd name="T28" fmla="*/ 341 w 1505"/>
                <a:gd name="T29" fmla="*/ 545 h 1101"/>
                <a:gd name="T30" fmla="*/ 542 w 1505"/>
                <a:gd name="T31" fmla="*/ 545 h 1101"/>
                <a:gd name="T32" fmla="*/ 542 w 1505"/>
                <a:gd name="T33" fmla="*/ 824 h 1101"/>
                <a:gd name="T34" fmla="*/ 637 w 1505"/>
                <a:gd name="T35" fmla="*/ 919 h 1101"/>
                <a:gd name="T36" fmla="*/ 1084 w 1505"/>
                <a:gd name="T37" fmla="*/ 919 h 1101"/>
                <a:gd name="T38" fmla="*/ 1120 w 1505"/>
                <a:gd name="T39" fmla="*/ 932 h 1101"/>
                <a:gd name="T40" fmla="*/ 1313 w 1505"/>
                <a:gd name="T41" fmla="*/ 1096 h 1101"/>
                <a:gd name="T42" fmla="*/ 1328 w 1505"/>
                <a:gd name="T43" fmla="*/ 1101 h 1101"/>
                <a:gd name="T44" fmla="*/ 1337 w 1505"/>
                <a:gd name="T45" fmla="*/ 1099 h 1101"/>
                <a:gd name="T46" fmla="*/ 1350 w 1505"/>
                <a:gd name="T47" fmla="*/ 1078 h 1101"/>
                <a:gd name="T48" fmla="*/ 1350 w 1505"/>
                <a:gd name="T49" fmla="*/ 919 h 1101"/>
                <a:gd name="T50" fmla="*/ 1410 w 1505"/>
                <a:gd name="T51" fmla="*/ 919 h 1101"/>
                <a:gd name="T52" fmla="*/ 1505 w 1505"/>
                <a:gd name="T53" fmla="*/ 824 h 1101"/>
                <a:gd name="T54" fmla="*/ 1505 w 1505"/>
                <a:gd name="T55" fmla="*/ 345 h 1101"/>
                <a:gd name="T56" fmla="*/ 1410 w 1505"/>
                <a:gd name="T57" fmla="*/ 250 h 1101"/>
                <a:gd name="T58" fmla="*/ 341 w 1505"/>
                <a:gd name="T59" fmla="*/ 500 h 1101"/>
                <a:gd name="T60" fmla="*/ 287 w 1505"/>
                <a:gd name="T61" fmla="*/ 520 h 1101"/>
                <a:gd name="T62" fmla="*/ 169 w 1505"/>
                <a:gd name="T63" fmla="*/ 619 h 1101"/>
                <a:gd name="T64" fmla="*/ 169 w 1505"/>
                <a:gd name="T65" fmla="*/ 535 h 1101"/>
                <a:gd name="T66" fmla="*/ 133 w 1505"/>
                <a:gd name="T67" fmla="*/ 500 h 1101"/>
                <a:gd name="T68" fmla="*/ 81 w 1505"/>
                <a:gd name="T69" fmla="*/ 500 h 1101"/>
                <a:gd name="T70" fmla="*/ 45 w 1505"/>
                <a:gd name="T71" fmla="*/ 464 h 1101"/>
                <a:gd name="T72" fmla="*/ 45 w 1505"/>
                <a:gd name="T73" fmla="*/ 81 h 1101"/>
                <a:gd name="T74" fmla="*/ 81 w 1505"/>
                <a:gd name="T75" fmla="*/ 45 h 1101"/>
                <a:gd name="T76" fmla="*/ 699 w 1505"/>
                <a:gd name="T77" fmla="*/ 45 h 1101"/>
                <a:gd name="T78" fmla="*/ 735 w 1505"/>
                <a:gd name="T79" fmla="*/ 81 h 1101"/>
                <a:gd name="T80" fmla="*/ 735 w 1505"/>
                <a:gd name="T81" fmla="*/ 250 h 1101"/>
                <a:gd name="T82" fmla="*/ 637 w 1505"/>
                <a:gd name="T83" fmla="*/ 250 h 1101"/>
                <a:gd name="T84" fmla="*/ 542 w 1505"/>
                <a:gd name="T85" fmla="*/ 345 h 1101"/>
                <a:gd name="T86" fmla="*/ 542 w 1505"/>
                <a:gd name="T87" fmla="*/ 500 h 1101"/>
                <a:gd name="T88" fmla="*/ 341 w 1505"/>
                <a:gd name="T89" fmla="*/ 500 h 1101"/>
                <a:gd name="T90" fmla="*/ 1460 w 1505"/>
                <a:gd name="T91" fmla="*/ 824 h 1101"/>
                <a:gd name="T92" fmla="*/ 1410 w 1505"/>
                <a:gd name="T93" fmla="*/ 874 h 1101"/>
                <a:gd name="T94" fmla="*/ 1344 w 1505"/>
                <a:gd name="T95" fmla="*/ 874 h 1101"/>
                <a:gd name="T96" fmla="*/ 1305 w 1505"/>
                <a:gd name="T97" fmla="*/ 913 h 1101"/>
                <a:gd name="T98" fmla="*/ 1305 w 1505"/>
                <a:gd name="T99" fmla="*/ 1030 h 1101"/>
                <a:gd name="T100" fmla="*/ 1149 w 1505"/>
                <a:gd name="T101" fmla="*/ 898 h 1101"/>
                <a:gd name="T102" fmla="*/ 1084 w 1505"/>
                <a:gd name="T103" fmla="*/ 874 h 1101"/>
                <a:gd name="T104" fmla="*/ 637 w 1505"/>
                <a:gd name="T105" fmla="*/ 874 h 1101"/>
                <a:gd name="T106" fmla="*/ 587 w 1505"/>
                <a:gd name="T107" fmla="*/ 824 h 1101"/>
                <a:gd name="T108" fmla="*/ 587 w 1505"/>
                <a:gd name="T109" fmla="*/ 345 h 1101"/>
                <a:gd name="T110" fmla="*/ 637 w 1505"/>
                <a:gd name="T111" fmla="*/ 295 h 1101"/>
                <a:gd name="T112" fmla="*/ 1410 w 1505"/>
                <a:gd name="T113" fmla="*/ 295 h 1101"/>
                <a:gd name="T114" fmla="*/ 1460 w 1505"/>
                <a:gd name="T115" fmla="*/ 345 h 1101"/>
                <a:gd name="T116" fmla="*/ 1460 w 1505"/>
                <a:gd name="T117" fmla="*/ 824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05" h="1101">
                  <a:moveTo>
                    <a:pt x="1410" y="250"/>
                  </a:moveTo>
                  <a:cubicBezTo>
                    <a:pt x="780" y="250"/>
                    <a:pt x="780" y="250"/>
                    <a:pt x="780" y="250"/>
                  </a:cubicBezTo>
                  <a:cubicBezTo>
                    <a:pt x="780" y="81"/>
                    <a:pt x="780" y="81"/>
                    <a:pt x="780" y="81"/>
                  </a:cubicBezTo>
                  <a:cubicBezTo>
                    <a:pt x="780" y="37"/>
                    <a:pt x="743" y="0"/>
                    <a:pt x="699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36" y="0"/>
                    <a:pt x="0" y="37"/>
                    <a:pt x="0" y="81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509"/>
                    <a:pt x="36" y="545"/>
                    <a:pt x="81" y="545"/>
                  </a:cubicBezTo>
                  <a:cubicBezTo>
                    <a:pt x="124" y="545"/>
                    <a:pt x="124" y="545"/>
                    <a:pt x="124" y="545"/>
                  </a:cubicBezTo>
                  <a:cubicBezTo>
                    <a:pt x="124" y="668"/>
                    <a:pt x="124" y="668"/>
                    <a:pt x="124" y="668"/>
                  </a:cubicBezTo>
                  <a:cubicBezTo>
                    <a:pt x="124" y="676"/>
                    <a:pt x="129" y="684"/>
                    <a:pt x="137" y="688"/>
                  </a:cubicBezTo>
                  <a:cubicBezTo>
                    <a:pt x="140" y="689"/>
                    <a:pt x="143" y="690"/>
                    <a:pt x="147" y="690"/>
                  </a:cubicBezTo>
                  <a:cubicBezTo>
                    <a:pt x="152" y="690"/>
                    <a:pt x="157" y="688"/>
                    <a:pt x="161" y="685"/>
                  </a:cubicBezTo>
                  <a:cubicBezTo>
                    <a:pt x="316" y="554"/>
                    <a:pt x="316" y="554"/>
                    <a:pt x="316" y="554"/>
                  </a:cubicBezTo>
                  <a:cubicBezTo>
                    <a:pt x="323" y="548"/>
                    <a:pt x="332" y="545"/>
                    <a:pt x="341" y="545"/>
                  </a:cubicBezTo>
                  <a:cubicBezTo>
                    <a:pt x="542" y="545"/>
                    <a:pt x="542" y="545"/>
                    <a:pt x="542" y="545"/>
                  </a:cubicBezTo>
                  <a:cubicBezTo>
                    <a:pt x="542" y="824"/>
                    <a:pt x="542" y="824"/>
                    <a:pt x="542" y="824"/>
                  </a:cubicBezTo>
                  <a:cubicBezTo>
                    <a:pt x="542" y="877"/>
                    <a:pt x="585" y="919"/>
                    <a:pt x="637" y="919"/>
                  </a:cubicBezTo>
                  <a:cubicBezTo>
                    <a:pt x="1084" y="919"/>
                    <a:pt x="1084" y="919"/>
                    <a:pt x="1084" y="919"/>
                  </a:cubicBezTo>
                  <a:cubicBezTo>
                    <a:pt x="1097" y="919"/>
                    <a:pt x="1110" y="924"/>
                    <a:pt x="1120" y="932"/>
                  </a:cubicBezTo>
                  <a:cubicBezTo>
                    <a:pt x="1313" y="1096"/>
                    <a:pt x="1313" y="1096"/>
                    <a:pt x="1313" y="1096"/>
                  </a:cubicBezTo>
                  <a:cubicBezTo>
                    <a:pt x="1317" y="1099"/>
                    <a:pt x="1322" y="1101"/>
                    <a:pt x="1328" y="1101"/>
                  </a:cubicBezTo>
                  <a:cubicBezTo>
                    <a:pt x="1331" y="1101"/>
                    <a:pt x="1334" y="1100"/>
                    <a:pt x="1337" y="1099"/>
                  </a:cubicBezTo>
                  <a:cubicBezTo>
                    <a:pt x="1345" y="1095"/>
                    <a:pt x="1350" y="1087"/>
                    <a:pt x="1350" y="1078"/>
                  </a:cubicBezTo>
                  <a:cubicBezTo>
                    <a:pt x="1350" y="919"/>
                    <a:pt x="1350" y="919"/>
                    <a:pt x="1350" y="919"/>
                  </a:cubicBezTo>
                  <a:cubicBezTo>
                    <a:pt x="1410" y="919"/>
                    <a:pt x="1410" y="919"/>
                    <a:pt x="1410" y="919"/>
                  </a:cubicBezTo>
                  <a:cubicBezTo>
                    <a:pt x="1463" y="919"/>
                    <a:pt x="1505" y="877"/>
                    <a:pt x="1505" y="824"/>
                  </a:cubicBezTo>
                  <a:cubicBezTo>
                    <a:pt x="1505" y="345"/>
                    <a:pt x="1505" y="345"/>
                    <a:pt x="1505" y="345"/>
                  </a:cubicBezTo>
                  <a:cubicBezTo>
                    <a:pt x="1505" y="293"/>
                    <a:pt x="1463" y="250"/>
                    <a:pt x="1410" y="250"/>
                  </a:cubicBezTo>
                  <a:close/>
                  <a:moveTo>
                    <a:pt x="341" y="500"/>
                  </a:moveTo>
                  <a:cubicBezTo>
                    <a:pt x="322" y="500"/>
                    <a:pt x="302" y="507"/>
                    <a:pt x="287" y="520"/>
                  </a:cubicBezTo>
                  <a:cubicBezTo>
                    <a:pt x="169" y="619"/>
                    <a:pt x="169" y="619"/>
                    <a:pt x="169" y="619"/>
                  </a:cubicBezTo>
                  <a:cubicBezTo>
                    <a:pt x="169" y="535"/>
                    <a:pt x="169" y="535"/>
                    <a:pt x="169" y="535"/>
                  </a:cubicBezTo>
                  <a:cubicBezTo>
                    <a:pt x="169" y="516"/>
                    <a:pt x="153" y="500"/>
                    <a:pt x="133" y="500"/>
                  </a:cubicBezTo>
                  <a:cubicBezTo>
                    <a:pt x="81" y="500"/>
                    <a:pt x="81" y="500"/>
                    <a:pt x="81" y="500"/>
                  </a:cubicBezTo>
                  <a:cubicBezTo>
                    <a:pt x="61" y="500"/>
                    <a:pt x="45" y="484"/>
                    <a:pt x="45" y="464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61"/>
                    <a:pt x="61" y="45"/>
                    <a:pt x="81" y="45"/>
                  </a:cubicBezTo>
                  <a:cubicBezTo>
                    <a:pt x="699" y="45"/>
                    <a:pt x="699" y="45"/>
                    <a:pt x="699" y="45"/>
                  </a:cubicBezTo>
                  <a:cubicBezTo>
                    <a:pt x="719" y="45"/>
                    <a:pt x="735" y="61"/>
                    <a:pt x="735" y="81"/>
                  </a:cubicBezTo>
                  <a:cubicBezTo>
                    <a:pt x="735" y="250"/>
                    <a:pt x="735" y="250"/>
                    <a:pt x="735" y="250"/>
                  </a:cubicBezTo>
                  <a:cubicBezTo>
                    <a:pt x="637" y="250"/>
                    <a:pt x="637" y="250"/>
                    <a:pt x="637" y="250"/>
                  </a:cubicBezTo>
                  <a:cubicBezTo>
                    <a:pt x="585" y="250"/>
                    <a:pt x="542" y="293"/>
                    <a:pt x="542" y="345"/>
                  </a:cubicBezTo>
                  <a:cubicBezTo>
                    <a:pt x="542" y="500"/>
                    <a:pt x="542" y="500"/>
                    <a:pt x="542" y="500"/>
                  </a:cubicBezTo>
                  <a:lnTo>
                    <a:pt x="341" y="500"/>
                  </a:lnTo>
                  <a:close/>
                  <a:moveTo>
                    <a:pt x="1460" y="824"/>
                  </a:moveTo>
                  <a:cubicBezTo>
                    <a:pt x="1460" y="852"/>
                    <a:pt x="1438" y="874"/>
                    <a:pt x="1410" y="874"/>
                  </a:cubicBezTo>
                  <a:cubicBezTo>
                    <a:pt x="1344" y="874"/>
                    <a:pt x="1344" y="874"/>
                    <a:pt x="1344" y="874"/>
                  </a:cubicBezTo>
                  <a:cubicBezTo>
                    <a:pt x="1323" y="874"/>
                    <a:pt x="1305" y="892"/>
                    <a:pt x="1305" y="913"/>
                  </a:cubicBezTo>
                  <a:cubicBezTo>
                    <a:pt x="1305" y="1030"/>
                    <a:pt x="1305" y="1030"/>
                    <a:pt x="1305" y="1030"/>
                  </a:cubicBezTo>
                  <a:cubicBezTo>
                    <a:pt x="1149" y="898"/>
                    <a:pt x="1149" y="898"/>
                    <a:pt x="1149" y="898"/>
                  </a:cubicBezTo>
                  <a:cubicBezTo>
                    <a:pt x="1131" y="883"/>
                    <a:pt x="1108" y="874"/>
                    <a:pt x="1084" y="874"/>
                  </a:cubicBezTo>
                  <a:cubicBezTo>
                    <a:pt x="637" y="874"/>
                    <a:pt x="637" y="874"/>
                    <a:pt x="637" y="874"/>
                  </a:cubicBezTo>
                  <a:cubicBezTo>
                    <a:pt x="610" y="874"/>
                    <a:pt x="587" y="852"/>
                    <a:pt x="587" y="824"/>
                  </a:cubicBezTo>
                  <a:cubicBezTo>
                    <a:pt x="587" y="345"/>
                    <a:pt x="587" y="345"/>
                    <a:pt x="587" y="345"/>
                  </a:cubicBezTo>
                  <a:cubicBezTo>
                    <a:pt x="587" y="318"/>
                    <a:pt x="610" y="295"/>
                    <a:pt x="637" y="295"/>
                  </a:cubicBezTo>
                  <a:cubicBezTo>
                    <a:pt x="1410" y="295"/>
                    <a:pt x="1410" y="295"/>
                    <a:pt x="1410" y="295"/>
                  </a:cubicBezTo>
                  <a:cubicBezTo>
                    <a:pt x="1438" y="295"/>
                    <a:pt x="1460" y="318"/>
                    <a:pt x="1460" y="345"/>
                  </a:cubicBezTo>
                  <a:lnTo>
                    <a:pt x="1460" y="8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6208713" y="3227388"/>
              <a:ext cx="1833563" cy="173037"/>
            </a:xfrm>
            <a:custGeom>
              <a:avLst/>
              <a:gdLst>
                <a:gd name="T0" fmla="*/ 489 w 489"/>
                <a:gd name="T1" fmla="*/ 23 h 46"/>
                <a:gd name="T2" fmla="*/ 467 w 489"/>
                <a:gd name="T3" fmla="*/ 46 h 46"/>
                <a:gd name="T4" fmla="*/ 23 w 489"/>
                <a:gd name="T5" fmla="*/ 46 h 46"/>
                <a:gd name="T6" fmla="*/ 0 w 489"/>
                <a:gd name="T7" fmla="*/ 23 h 46"/>
                <a:gd name="T8" fmla="*/ 23 w 489"/>
                <a:gd name="T9" fmla="*/ 0 h 46"/>
                <a:gd name="T10" fmla="*/ 467 w 489"/>
                <a:gd name="T11" fmla="*/ 0 h 46"/>
                <a:gd name="T12" fmla="*/ 489 w 489"/>
                <a:gd name="T13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9" h="46">
                  <a:moveTo>
                    <a:pt x="489" y="23"/>
                  </a:moveTo>
                  <a:cubicBezTo>
                    <a:pt x="489" y="35"/>
                    <a:pt x="479" y="46"/>
                    <a:pt x="467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10" y="46"/>
                    <a:pt x="0" y="35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79" y="0"/>
                    <a:pt x="489" y="10"/>
                    <a:pt x="489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6208713" y="3786188"/>
              <a:ext cx="1833563" cy="168275"/>
            </a:xfrm>
            <a:custGeom>
              <a:avLst/>
              <a:gdLst>
                <a:gd name="T0" fmla="*/ 489 w 489"/>
                <a:gd name="T1" fmla="*/ 22 h 45"/>
                <a:gd name="T2" fmla="*/ 467 w 489"/>
                <a:gd name="T3" fmla="*/ 45 h 45"/>
                <a:gd name="T4" fmla="*/ 23 w 489"/>
                <a:gd name="T5" fmla="*/ 45 h 45"/>
                <a:gd name="T6" fmla="*/ 0 w 489"/>
                <a:gd name="T7" fmla="*/ 22 h 45"/>
                <a:gd name="T8" fmla="*/ 23 w 489"/>
                <a:gd name="T9" fmla="*/ 0 h 45"/>
                <a:gd name="T10" fmla="*/ 467 w 489"/>
                <a:gd name="T11" fmla="*/ 0 h 45"/>
                <a:gd name="T12" fmla="*/ 489 w 489"/>
                <a:gd name="T13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9" h="45">
                  <a:moveTo>
                    <a:pt x="489" y="22"/>
                  </a:moveTo>
                  <a:cubicBezTo>
                    <a:pt x="489" y="35"/>
                    <a:pt x="479" y="45"/>
                    <a:pt x="467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0" y="45"/>
                    <a:pt x="0" y="35"/>
                    <a:pt x="0" y="22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79" y="0"/>
                    <a:pt x="489" y="10"/>
                    <a:pt x="48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3924301" y="1936750"/>
              <a:ext cx="1593850" cy="169862"/>
            </a:xfrm>
            <a:custGeom>
              <a:avLst/>
              <a:gdLst>
                <a:gd name="T0" fmla="*/ 425 w 425"/>
                <a:gd name="T1" fmla="*/ 22 h 45"/>
                <a:gd name="T2" fmla="*/ 403 w 425"/>
                <a:gd name="T3" fmla="*/ 45 h 45"/>
                <a:gd name="T4" fmla="*/ 23 w 425"/>
                <a:gd name="T5" fmla="*/ 45 h 45"/>
                <a:gd name="T6" fmla="*/ 0 w 425"/>
                <a:gd name="T7" fmla="*/ 22 h 45"/>
                <a:gd name="T8" fmla="*/ 23 w 425"/>
                <a:gd name="T9" fmla="*/ 0 h 45"/>
                <a:gd name="T10" fmla="*/ 403 w 425"/>
                <a:gd name="T11" fmla="*/ 0 h 45"/>
                <a:gd name="T12" fmla="*/ 425 w 425"/>
                <a:gd name="T13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5" h="45">
                  <a:moveTo>
                    <a:pt x="425" y="22"/>
                  </a:moveTo>
                  <a:cubicBezTo>
                    <a:pt x="425" y="35"/>
                    <a:pt x="415" y="45"/>
                    <a:pt x="40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1" y="45"/>
                    <a:pt x="0" y="35"/>
                    <a:pt x="0" y="22"/>
                  </a:cubicBezTo>
                  <a:cubicBezTo>
                    <a:pt x="0" y="10"/>
                    <a:pt x="11" y="0"/>
                    <a:pt x="23" y="0"/>
                  </a:cubicBezTo>
                  <a:cubicBezTo>
                    <a:pt x="403" y="0"/>
                    <a:pt x="403" y="0"/>
                    <a:pt x="403" y="0"/>
                  </a:cubicBezTo>
                  <a:cubicBezTo>
                    <a:pt x="415" y="0"/>
                    <a:pt x="425" y="10"/>
                    <a:pt x="42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3924301" y="2371725"/>
              <a:ext cx="1136650" cy="169862"/>
            </a:xfrm>
            <a:custGeom>
              <a:avLst/>
              <a:gdLst>
                <a:gd name="T0" fmla="*/ 303 w 303"/>
                <a:gd name="T1" fmla="*/ 23 h 45"/>
                <a:gd name="T2" fmla="*/ 281 w 303"/>
                <a:gd name="T3" fmla="*/ 45 h 45"/>
                <a:gd name="T4" fmla="*/ 23 w 303"/>
                <a:gd name="T5" fmla="*/ 45 h 45"/>
                <a:gd name="T6" fmla="*/ 0 w 303"/>
                <a:gd name="T7" fmla="*/ 23 h 45"/>
                <a:gd name="T8" fmla="*/ 23 w 303"/>
                <a:gd name="T9" fmla="*/ 0 h 45"/>
                <a:gd name="T10" fmla="*/ 281 w 303"/>
                <a:gd name="T11" fmla="*/ 0 h 45"/>
                <a:gd name="T12" fmla="*/ 303 w 303"/>
                <a:gd name="T13" fmla="*/ 2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5">
                  <a:moveTo>
                    <a:pt x="303" y="23"/>
                  </a:moveTo>
                  <a:cubicBezTo>
                    <a:pt x="303" y="35"/>
                    <a:pt x="293" y="45"/>
                    <a:pt x="281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1" y="45"/>
                    <a:pt x="0" y="35"/>
                    <a:pt x="0" y="23"/>
                  </a:cubicBezTo>
                  <a:cubicBezTo>
                    <a:pt x="0" y="10"/>
                    <a:pt x="11" y="0"/>
                    <a:pt x="23" y="0"/>
                  </a:cubicBezTo>
                  <a:cubicBezTo>
                    <a:pt x="281" y="0"/>
                    <a:pt x="281" y="0"/>
                    <a:pt x="281" y="0"/>
                  </a:cubicBezTo>
                  <a:cubicBezTo>
                    <a:pt x="293" y="0"/>
                    <a:pt x="303" y="10"/>
                    <a:pt x="30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7" name="Freeform 6"/>
          <p:cNvSpPr>
            <a:spLocks/>
          </p:cNvSpPr>
          <p:nvPr userDrawn="1"/>
        </p:nvSpPr>
        <p:spPr bwMode="auto">
          <a:xfrm>
            <a:off x="2847918" y="296368"/>
            <a:ext cx="9348607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9995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10211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4"/>
              <a:gd name="connsiteY0" fmla="*/ 0 h 10000"/>
              <a:gd name="connsiteX1" fmla="*/ 0 w 10214"/>
              <a:gd name="connsiteY1" fmla="*/ 0 h 10000"/>
              <a:gd name="connsiteX2" fmla="*/ 189 w 10214"/>
              <a:gd name="connsiteY2" fmla="*/ 5021 h 10000"/>
              <a:gd name="connsiteX3" fmla="*/ 0 w 10214"/>
              <a:gd name="connsiteY3" fmla="*/ 9994 h 10000"/>
              <a:gd name="connsiteX4" fmla="*/ 10211 w 10214"/>
              <a:gd name="connsiteY4" fmla="*/ 10000 h 10000"/>
              <a:gd name="connsiteX5" fmla="*/ 10214 w 10214"/>
              <a:gd name="connsiteY5" fmla="*/ 6152 h 10000"/>
              <a:gd name="connsiteX6" fmla="*/ 10211 w 10214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14" h="10000">
                <a:moveTo>
                  <a:pt x="10211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10211" y="10000"/>
                </a:lnTo>
                <a:cubicBezTo>
                  <a:pt x="10209" y="8184"/>
                  <a:pt x="10214" y="8051"/>
                  <a:pt x="10214" y="6152"/>
                </a:cubicBezTo>
                <a:cubicBezTo>
                  <a:pt x="10212" y="3296"/>
                  <a:pt x="10212" y="2674"/>
                  <a:pt x="1021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8" name="Freeform 11"/>
          <p:cNvSpPr>
            <a:spLocks/>
          </p:cNvSpPr>
          <p:nvPr userDrawn="1"/>
        </p:nvSpPr>
        <p:spPr bwMode="auto">
          <a:xfrm>
            <a:off x="2742547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#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2284" y="1233487"/>
            <a:ext cx="10558800" cy="4680000"/>
          </a:xfrm>
        </p:spPr>
        <p:txBody>
          <a:bodyPr/>
          <a:lstStyle>
            <a:lvl1pPr marL="301625" marR="0" indent="-301625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2pPr>
            <a:lvl3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3pPr>
            <a:lvl4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4pPr>
            <a:lvl5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5pPr>
          </a:lstStyle>
          <a:p>
            <a:pPr marL="301625" marR="0" lvl="0" indent="-301625" algn="l" defTabSz="801688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学完本课程后，您将能够：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目标</a:t>
            </a:r>
            <a:endParaRPr lang="en-US" altLang="zh-CN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8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43372" y="440668"/>
            <a:ext cx="533970" cy="533470"/>
            <a:chOff x="2960687" y="4865687"/>
            <a:chExt cx="1698626" cy="1697038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2960687" y="5251450"/>
              <a:ext cx="1311275" cy="1311275"/>
            </a:xfrm>
            <a:custGeom>
              <a:avLst/>
              <a:gdLst>
                <a:gd name="T0" fmla="*/ 1114 w 1293"/>
                <a:gd name="T1" fmla="*/ 294 h 1293"/>
                <a:gd name="T2" fmla="*/ 1233 w 1293"/>
                <a:gd name="T3" fmla="*/ 647 h 1293"/>
                <a:gd name="T4" fmla="*/ 647 w 1293"/>
                <a:gd name="T5" fmla="*/ 1233 h 1293"/>
                <a:gd name="T6" fmla="*/ 60 w 1293"/>
                <a:gd name="T7" fmla="*/ 647 h 1293"/>
                <a:gd name="T8" fmla="*/ 647 w 1293"/>
                <a:gd name="T9" fmla="*/ 60 h 1293"/>
                <a:gd name="T10" fmla="*/ 1001 w 1293"/>
                <a:gd name="T11" fmla="*/ 180 h 1293"/>
                <a:gd name="T12" fmla="*/ 1044 w 1293"/>
                <a:gd name="T13" fmla="*/ 137 h 1293"/>
                <a:gd name="T14" fmla="*/ 647 w 1293"/>
                <a:gd name="T15" fmla="*/ 0 h 1293"/>
                <a:gd name="T16" fmla="*/ 0 w 1293"/>
                <a:gd name="T17" fmla="*/ 647 h 1293"/>
                <a:gd name="T18" fmla="*/ 647 w 1293"/>
                <a:gd name="T19" fmla="*/ 1293 h 1293"/>
                <a:gd name="T20" fmla="*/ 1293 w 1293"/>
                <a:gd name="T21" fmla="*/ 647 h 1293"/>
                <a:gd name="T22" fmla="*/ 1157 w 1293"/>
                <a:gd name="T23" fmla="*/ 251 h 1293"/>
                <a:gd name="T24" fmla="*/ 1114 w 1293"/>
                <a:gd name="T25" fmla="*/ 294 h 1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93" h="1293">
                  <a:moveTo>
                    <a:pt x="1114" y="294"/>
                  </a:moveTo>
                  <a:cubicBezTo>
                    <a:pt x="1189" y="392"/>
                    <a:pt x="1233" y="514"/>
                    <a:pt x="1233" y="647"/>
                  </a:cubicBezTo>
                  <a:cubicBezTo>
                    <a:pt x="1233" y="970"/>
                    <a:pt x="970" y="1233"/>
                    <a:pt x="647" y="1233"/>
                  </a:cubicBezTo>
                  <a:cubicBezTo>
                    <a:pt x="323" y="1233"/>
                    <a:pt x="60" y="970"/>
                    <a:pt x="60" y="647"/>
                  </a:cubicBezTo>
                  <a:cubicBezTo>
                    <a:pt x="60" y="323"/>
                    <a:pt x="323" y="60"/>
                    <a:pt x="647" y="60"/>
                  </a:cubicBezTo>
                  <a:cubicBezTo>
                    <a:pt x="780" y="60"/>
                    <a:pt x="903" y="105"/>
                    <a:pt x="1001" y="180"/>
                  </a:cubicBezTo>
                  <a:cubicBezTo>
                    <a:pt x="1044" y="137"/>
                    <a:pt x="1044" y="137"/>
                    <a:pt x="1044" y="137"/>
                  </a:cubicBezTo>
                  <a:cubicBezTo>
                    <a:pt x="934" y="52"/>
                    <a:pt x="796" y="0"/>
                    <a:pt x="647" y="0"/>
                  </a:cubicBezTo>
                  <a:cubicBezTo>
                    <a:pt x="290" y="0"/>
                    <a:pt x="0" y="290"/>
                    <a:pt x="0" y="647"/>
                  </a:cubicBezTo>
                  <a:cubicBezTo>
                    <a:pt x="0" y="1003"/>
                    <a:pt x="290" y="1293"/>
                    <a:pt x="647" y="1293"/>
                  </a:cubicBezTo>
                  <a:cubicBezTo>
                    <a:pt x="1003" y="1293"/>
                    <a:pt x="1293" y="1003"/>
                    <a:pt x="1293" y="647"/>
                  </a:cubicBezTo>
                  <a:cubicBezTo>
                    <a:pt x="1293" y="498"/>
                    <a:pt x="1242" y="360"/>
                    <a:pt x="1157" y="251"/>
                  </a:cubicBezTo>
                  <a:lnTo>
                    <a:pt x="1114" y="2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168650" y="5459413"/>
              <a:ext cx="895350" cy="895350"/>
            </a:xfrm>
            <a:custGeom>
              <a:avLst/>
              <a:gdLst>
                <a:gd name="T0" fmla="*/ 762 w 883"/>
                <a:gd name="T1" fmla="*/ 235 h 883"/>
                <a:gd name="T2" fmla="*/ 823 w 883"/>
                <a:gd name="T3" fmla="*/ 442 h 883"/>
                <a:gd name="T4" fmla="*/ 442 w 883"/>
                <a:gd name="T5" fmla="*/ 823 h 883"/>
                <a:gd name="T6" fmla="*/ 60 w 883"/>
                <a:gd name="T7" fmla="*/ 442 h 883"/>
                <a:gd name="T8" fmla="*/ 442 w 883"/>
                <a:gd name="T9" fmla="*/ 60 h 883"/>
                <a:gd name="T10" fmla="*/ 649 w 883"/>
                <a:gd name="T11" fmla="*/ 122 h 883"/>
                <a:gd name="T12" fmla="*/ 692 w 883"/>
                <a:gd name="T13" fmla="*/ 78 h 883"/>
                <a:gd name="T14" fmla="*/ 442 w 883"/>
                <a:gd name="T15" fmla="*/ 0 h 883"/>
                <a:gd name="T16" fmla="*/ 0 w 883"/>
                <a:gd name="T17" fmla="*/ 442 h 883"/>
                <a:gd name="T18" fmla="*/ 442 w 883"/>
                <a:gd name="T19" fmla="*/ 883 h 883"/>
                <a:gd name="T20" fmla="*/ 883 w 883"/>
                <a:gd name="T21" fmla="*/ 442 h 883"/>
                <a:gd name="T22" fmla="*/ 806 w 883"/>
                <a:gd name="T23" fmla="*/ 192 h 883"/>
                <a:gd name="T24" fmla="*/ 762 w 883"/>
                <a:gd name="T25" fmla="*/ 235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3" h="883">
                  <a:moveTo>
                    <a:pt x="762" y="235"/>
                  </a:moveTo>
                  <a:cubicBezTo>
                    <a:pt x="801" y="295"/>
                    <a:pt x="823" y="366"/>
                    <a:pt x="823" y="442"/>
                  </a:cubicBezTo>
                  <a:cubicBezTo>
                    <a:pt x="823" y="652"/>
                    <a:pt x="652" y="823"/>
                    <a:pt x="442" y="823"/>
                  </a:cubicBezTo>
                  <a:cubicBezTo>
                    <a:pt x="231" y="823"/>
                    <a:pt x="60" y="652"/>
                    <a:pt x="60" y="442"/>
                  </a:cubicBezTo>
                  <a:cubicBezTo>
                    <a:pt x="60" y="231"/>
                    <a:pt x="231" y="60"/>
                    <a:pt x="442" y="60"/>
                  </a:cubicBezTo>
                  <a:cubicBezTo>
                    <a:pt x="518" y="60"/>
                    <a:pt x="589" y="83"/>
                    <a:pt x="649" y="122"/>
                  </a:cubicBezTo>
                  <a:cubicBezTo>
                    <a:pt x="692" y="78"/>
                    <a:pt x="692" y="78"/>
                    <a:pt x="692" y="78"/>
                  </a:cubicBezTo>
                  <a:cubicBezTo>
                    <a:pt x="621" y="29"/>
                    <a:pt x="535" y="0"/>
                    <a:pt x="442" y="0"/>
                  </a:cubicBezTo>
                  <a:cubicBezTo>
                    <a:pt x="198" y="0"/>
                    <a:pt x="0" y="198"/>
                    <a:pt x="0" y="442"/>
                  </a:cubicBezTo>
                  <a:cubicBezTo>
                    <a:pt x="0" y="685"/>
                    <a:pt x="198" y="883"/>
                    <a:pt x="442" y="883"/>
                  </a:cubicBezTo>
                  <a:cubicBezTo>
                    <a:pt x="685" y="883"/>
                    <a:pt x="883" y="685"/>
                    <a:pt x="883" y="442"/>
                  </a:cubicBezTo>
                  <a:cubicBezTo>
                    <a:pt x="883" y="349"/>
                    <a:pt x="855" y="263"/>
                    <a:pt x="806" y="192"/>
                  </a:cubicBezTo>
                  <a:lnTo>
                    <a:pt x="762" y="2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3384550" y="5675313"/>
              <a:ext cx="463550" cy="463550"/>
            </a:xfrm>
            <a:custGeom>
              <a:avLst/>
              <a:gdLst>
                <a:gd name="T0" fmla="*/ 390 w 457"/>
                <a:gd name="T1" fmla="*/ 181 h 457"/>
                <a:gd name="T2" fmla="*/ 397 w 457"/>
                <a:gd name="T3" fmla="*/ 229 h 457"/>
                <a:gd name="T4" fmla="*/ 229 w 457"/>
                <a:gd name="T5" fmla="*/ 397 h 457"/>
                <a:gd name="T6" fmla="*/ 60 w 457"/>
                <a:gd name="T7" fmla="*/ 229 h 457"/>
                <a:gd name="T8" fmla="*/ 229 w 457"/>
                <a:gd name="T9" fmla="*/ 60 h 457"/>
                <a:gd name="T10" fmla="*/ 277 w 457"/>
                <a:gd name="T11" fmla="*/ 67 h 457"/>
                <a:gd name="T12" fmla="*/ 324 w 457"/>
                <a:gd name="T13" fmla="*/ 21 h 457"/>
                <a:gd name="T14" fmla="*/ 229 w 457"/>
                <a:gd name="T15" fmla="*/ 0 h 457"/>
                <a:gd name="T16" fmla="*/ 0 w 457"/>
                <a:gd name="T17" fmla="*/ 229 h 457"/>
                <a:gd name="T18" fmla="*/ 229 w 457"/>
                <a:gd name="T19" fmla="*/ 457 h 457"/>
                <a:gd name="T20" fmla="*/ 457 w 457"/>
                <a:gd name="T21" fmla="*/ 229 h 457"/>
                <a:gd name="T22" fmla="*/ 437 w 457"/>
                <a:gd name="T23" fmla="*/ 134 h 457"/>
                <a:gd name="T24" fmla="*/ 390 w 457"/>
                <a:gd name="T25" fmla="*/ 181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7" h="457">
                  <a:moveTo>
                    <a:pt x="390" y="181"/>
                  </a:moveTo>
                  <a:cubicBezTo>
                    <a:pt x="395" y="196"/>
                    <a:pt x="397" y="212"/>
                    <a:pt x="397" y="229"/>
                  </a:cubicBezTo>
                  <a:cubicBezTo>
                    <a:pt x="397" y="322"/>
                    <a:pt x="322" y="397"/>
                    <a:pt x="229" y="397"/>
                  </a:cubicBezTo>
                  <a:cubicBezTo>
                    <a:pt x="136" y="397"/>
                    <a:pt x="60" y="322"/>
                    <a:pt x="60" y="229"/>
                  </a:cubicBezTo>
                  <a:cubicBezTo>
                    <a:pt x="60" y="136"/>
                    <a:pt x="136" y="60"/>
                    <a:pt x="229" y="60"/>
                  </a:cubicBezTo>
                  <a:cubicBezTo>
                    <a:pt x="245" y="60"/>
                    <a:pt x="262" y="63"/>
                    <a:pt x="277" y="67"/>
                  </a:cubicBezTo>
                  <a:cubicBezTo>
                    <a:pt x="324" y="21"/>
                    <a:pt x="324" y="21"/>
                    <a:pt x="324" y="21"/>
                  </a:cubicBezTo>
                  <a:cubicBezTo>
                    <a:pt x="295" y="8"/>
                    <a:pt x="263" y="0"/>
                    <a:pt x="229" y="0"/>
                  </a:cubicBezTo>
                  <a:cubicBezTo>
                    <a:pt x="103" y="0"/>
                    <a:pt x="0" y="103"/>
                    <a:pt x="0" y="229"/>
                  </a:cubicBezTo>
                  <a:cubicBezTo>
                    <a:pt x="0" y="355"/>
                    <a:pt x="103" y="457"/>
                    <a:pt x="229" y="457"/>
                  </a:cubicBezTo>
                  <a:cubicBezTo>
                    <a:pt x="355" y="457"/>
                    <a:pt x="457" y="355"/>
                    <a:pt x="457" y="229"/>
                  </a:cubicBezTo>
                  <a:cubicBezTo>
                    <a:pt x="457" y="195"/>
                    <a:pt x="450" y="163"/>
                    <a:pt x="437" y="134"/>
                  </a:cubicBezTo>
                  <a:lnTo>
                    <a:pt x="390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3582988" y="5092700"/>
              <a:ext cx="850900" cy="844550"/>
            </a:xfrm>
            <a:custGeom>
              <a:avLst/>
              <a:gdLst>
                <a:gd name="T0" fmla="*/ 33 w 839"/>
                <a:gd name="T1" fmla="*/ 834 h 834"/>
                <a:gd name="T2" fmla="*/ 11 w 839"/>
                <a:gd name="T3" fmla="*/ 825 h 834"/>
                <a:gd name="T4" fmla="*/ 11 w 839"/>
                <a:gd name="T5" fmla="*/ 782 h 834"/>
                <a:gd name="T6" fmla="*/ 785 w 839"/>
                <a:gd name="T7" fmla="*/ 12 h 834"/>
                <a:gd name="T8" fmla="*/ 827 w 839"/>
                <a:gd name="T9" fmla="*/ 12 h 834"/>
                <a:gd name="T10" fmla="*/ 827 w 839"/>
                <a:gd name="T11" fmla="*/ 54 h 834"/>
                <a:gd name="T12" fmla="*/ 54 w 839"/>
                <a:gd name="T13" fmla="*/ 825 h 834"/>
                <a:gd name="T14" fmla="*/ 33 w 839"/>
                <a:gd name="T15" fmla="*/ 834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9" h="834">
                  <a:moveTo>
                    <a:pt x="33" y="834"/>
                  </a:moveTo>
                  <a:cubicBezTo>
                    <a:pt x="25" y="834"/>
                    <a:pt x="17" y="831"/>
                    <a:pt x="11" y="825"/>
                  </a:cubicBezTo>
                  <a:cubicBezTo>
                    <a:pt x="0" y="813"/>
                    <a:pt x="0" y="794"/>
                    <a:pt x="11" y="782"/>
                  </a:cubicBezTo>
                  <a:cubicBezTo>
                    <a:pt x="785" y="12"/>
                    <a:pt x="785" y="12"/>
                    <a:pt x="785" y="12"/>
                  </a:cubicBezTo>
                  <a:cubicBezTo>
                    <a:pt x="796" y="0"/>
                    <a:pt x="815" y="0"/>
                    <a:pt x="827" y="12"/>
                  </a:cubicBezTo>
                  <a:cubicBezTo>
                    <a:pt x="839" y="24"/>
                    <a:pt x="839" y="43"/>
                    <a:pt x="827" y="54"/>
                  </a:cubicBezTo>
                  <a:cubicBezTo>
                    <a:pt x="54" y="825"/>
                    <a:pt x="54" y="825"/>
                    <a:pt x="54" y="825"/>
                  </a:cubicBezTo>
                  <a:cubicBezTo>
                    <a:pt x="48" y="831"/>
                    <a:pt x="40" y="834"/>
                    <a:pt x="33" y="8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10"/>
            <p:cNvSpPr>
              <a:spLocks noEditPoints="1"/>
            </p:cNvSpPr>
            <p:nvPr/>
          </p:nvSpPr>
          <p:spPr bwMode="auto">
            <a:xfrm>
              <a:off x="4140200" y="4865687"/>
              <a:ext cx="301625" cy="500063"/>
            </a:xfrm>
            <a:custGeom>
              <a:avLst/>
              <a:gdLst>
                <a:gd name="T0" fmla="*/ 50 w 298"/>
                <a:gd name="T1" fmla="*/ 492 h 492"/>
                <a:gd name="T2" fmla="*/ 40 w 298"/>
                <a:gd name="T3" fmla="*/ 490 h 492"/>
                <a:gd name="T4" fmla="*/ 20 w 298"/>
                <a:gd name="T5" fmla="*/ 464 h 492"/>
                <a:gd name="T6" fmla="*/ 1 w 298"/>
                <a:gd name="T7" fmla="*/ 252 h 492"/>
                <a:gd name="T8" fmla="*/ 10 w 298"/>
                <a:gd name="T9" fmla="*/ 228 h 492"/>
                <a:gd name="T10" fmla="*/ 227 w 298"/>
                <a:gd name="T11" fmla="*/ 11 h 492"/>
                <a:gd name="T12" fmla="*/ 259 w 298"/>
                <a:gd name="T13" fmla="*/ 4 h 492"/>
                <a:gd name="T14" fmla="*/ 278 w 298"/>
                <a:gd name="T15" fmla="*/ 29 h 492"/>
                <a:gd name="T16" fmla="*/ 297 w 298"/>
                <a:gd name="T17" fmla="*/ 242 h 492"/>
                <a:gd name="T18" fmla="*/ 289 w 298"/>
                <a:gd name="T19" fmla="*/ 266 h 492"/>
                <a:gd name="T20" fmla="*/ 71 w 298"/>
                <a:gd name="T21" fmla="*/ 483 h 492"/>
                <a:gd name="T22" fmla="*/ 50 w 298"/>
                <a:gd name="T23" fmla="*/ 492 h 492"/>
                <a:gd name="T24" fmla="*/ 62 w 298"/>
                <a:gd name="T25" fmla="*/ 260 h 492"/>
                <a:gd name="T26" fmla="*/ 74 w 298"/>
                <a:gd name="T27" fmla="*/ 395 h 492"/>
                <a:gd name="T28" fmla="*/ 236 w 298"/>
                <a:gd name="T29" fmla="*/ 233 h 492"/>
                <a:gd name="T30" fmla="*/ 224 w 298"/>
                <a:gd name="T31" fmla="*/ 99 h 492"/>
                <a:gd name="T32" fmla="*/ 62 w 298"/>
                <a:gd name="T33" fmla="*/ 26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8" h="492">
                  <a:moveTo>
                    <a:pt x="50" y="492"/>
                  </a:moveTo>
                  <a:cubicBezTo>
                    <a:pt x="46" y="492"/>
                    <a:pt x="43" y="491"/>
                    <a:pt x="40" y="490"/>
                  </a:cubicBezTo>
                  <a:cubicBezTo>
                    <a:pt x="29" y="486"/>
                    <a:pt x="21" y="476"/>
                    <a:pt x="20" y="464"/>
                  </a:cubicBezTo>
                  <a:cubicBezTo>
                    <a:pt x="1" y="252"/>
                    <a:pt x="1" y="252"/>
                    <a:pt x="1" y="252"/>
                  </a:cubicBezTo>
                  <a:cubicBezTo>
                    <a:pt x="0" y="243"/>
                    <a:pt x="3" y="234"/>
                    <a:pt x="10" y="228"/>
                  </a:cubicBezTo>
                  <a:cubicBezTo>
                    <a:pt x="227" y="11"/>
                    <a:pt x="227" y="11"/>
                    <a:pt x="227" y="11"/>
                  </a:cubicBezTo>
                  <a:cubicBezTo>
                    <a:pt x="235" y="2"/>
                    <a:pt x="248" y="0"/>
                    <a:pt x="259" y="4"/>
                  </a:cubicBezTo>
                  <a:cubicBezTo>
                    <a:pt x="270" y="7"/>
                    <a:pt x="277" y="17"/>
                    <a:pt x="278" y="29"/>
                  </a:cubicBezTo>
                  <a:cubicBezTo>
                    <a:pt x="297" y="242"/>
                    <a:pt x="297" y="242"/>
                    <a:pt x="297" y="242"/>
                  </a:cubicBezTo>
                  <a:cubicBezTo>
                    <a:pt x="298" y="251"/>
                    <a:pt x="295" y="259"/>
                    <a:pt x="289" y="266"/>
                  </a:cubicBezTo>
                  <a:cubicBezTo>
                    <a:pt x="71" y="483"/>
                    <a:pt x="71" y="483"/>
                    <a:pt x="71" y="483"/>
                  </a:cubicBezTo>
                  <a:cubicBezTo>
                    <a:pt x="65" y="489"/>
                    <a:pt x="58" y="492"/>
                    <a:pt x="50" y="492"/>
                  </a:cubicBezTo>
                  <a:close/>
                  <a:moveTo>
                    <a:pt x="62" y="260"/>
                  </a:moveTo>
                  <a:cubicBezTo>
                    <a:pt x="74" y="395"/>
                    <a:pt x="74" y="395"/>
                    <a:pt x="74" y="395"/>
                  </a:cubicBezTo>
                  <a:cubicBezTo>
                    <a:pt x="236" y="233"/>
                    <a:pt x="236" y="233"/>
                    <a:pt x="236" y="233"/>
                  </a:cubicBezTo>
                  <a:cubicBezTo>
                    <a:pt x="224" y="99"/>
                    <a:pt x="224" y="99"/>
                    <a:pt x="224" y="99"/>
                  </a:cubicBezTo>
                  <a:lnTo>
                    <a:pt x="62" y="2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11"/>
            <p:cNvSpPr>
              <a:spLocks noEditPoints="1"/>
            </p:cNvSpPr>
            <p:nvPr/>
          </p:nvSpPr>
          <p:spPr bwMode="auto">
            <a:xfrm>
              <a:off x="4157663" y="5083175"/>
              <a:ext cx="501650" cy="301625"/>
            </a:xfrm>
            <a:custGeom>
              <a:avLst/>
              <a:gdLst>
                <a:gd name="T0" fmla="*/ 245 w 494"/>
                <a:gd name="T1" fmla="*/ 297 h 297"/>
                <a:gd name="T2" fmla="*/ 242 w 494"/>
                <a:gd name="T3" fmla="*/ 296 h 297"/>
                <a:gd name="T4" fmla="*/ 29 w 494"/>
                <a:gd name="T5" fmla="*/ 278 h 297"/>
                <a:gd name="T6" fmla="*/ 4 w 494"/>
                <a:gd name="T7" fmla="*/ 258 h 297"/>
                <a:gd name="T8" fmla="*/ 11 w 494"/>
                <a:gd name="T9" fmla="*/ 226 h 297"/>
                <a:gd name="T10" fmla="*/ 228 w 494"/>
                <a:gd name="T11" fmla="*/ 9 h 297"/>
                <a:gd name="T12" fmla="*/ 252 w 494"/>
                <a:gd name="T13" fmla="*/ 0 h 297"/>
                <a:gd name="T14" fmla="*/ 464 w 494"/>
                <a:gd name="T15" fmla="*/ 19 h 297"/>
                <a:gd name="T16" fmla="*/ 490 w 494"/>
                <a:gd name="T17" fmla="*/ 39 h 297"/>
                <a:gd name="T18" fmla="*/ 483 w 494"/>
                <a:gd name="T19" fmla="*/ 70 h 297"/>
                <a:gd name="T20" fmla="*/ 266 w 494"/>
                <a:gd name="T21" fmla="*/ 288 h 297"/>
                <a:gd name="T22" fmla="*/ 245 w 494"/>
                <a:gd name="T23" fmla="*/ 297 h 297"/>
                <a:gd name="T24" fmla="*/ 99 w 494"/>
                <a:gd name="T25" fmla="*/ 223 h 297"/>
                <a:gd name="T26" fmla="*/ 233 w 494"/>
                <a:gd name="T27" fmla="*/ 235 h 297"/>
                <a:gd name="T28" fmla="*/ 395 w 494"/>
                <a:gd name="T29" fmla="*/ 73 h 297"/>
                <a:gd name="T30" fmla="*/ 261 w 494"/>
                <a:gd name="T31" fmla="*/ 62 h 297"/>
                <a:gd name="T32" fmla="*/ 99 w 494"/>
                <a:gd name="T33" fmla="*/ 223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4" h="297">
                  <a:moveTo>
                    <a:pt x="245" y="297"/>
                  </a:moveTo>
                  <a:cubicBezTo>
                    <a:pt x="244" y="297"/>
                    <a:pt x="243" y="297"/>
                    <a:pt x="242" y="296"/>
                  </a:cubicBezTo>
                  <a:cubicBezTo>
                    <a:pt x="29" y="278"/>
                    <a:pt x="29" y="278"/>
                    <a:pt x="29" y="278"/>
                  </a:cubicBezTo>
                  <a:cubicBezTo>
                    <a:pt x="18" y="277"/>
                    <a:pt x="8" y="269"/>
                    <a:pt x="4" y="258"/>
                  </a:cubicBezTo>
                  <a:cubicBezTo>
                    <a:pt x="0" y="247"/>
                    <a:pt x="2" y="235"/>
                    <a:pt x="11" y="226"/>
                  </a:cubicBezTo>
                  <a:cubicBezTo>
                    <a:pt x="228" y="9"/>
                    <a:pt x="228" y="9"/>
                    <a:pt x="228" y="9"/>
                  </a:cubicBezTo>
                  <a:cubicBezTo>
                    <a:pt x="234" y="3"/>
                    <a:pt x="243" y="0"/>
                    <a:pt x="252" y="0"/>
                  </a:cubicBezTo>
                  <a:cubicBezTo>
                    <a:pt x="464" y="19"/>
                    <a:pt x="464" y="19"/>
                    <a:pt x="464" y="19"/>
                  </a:cubicBezTo>
                  <a:cubicBezTo>
                    <a:pt x="476" y="20"/>
                    <a:pt x="486" y="28"/>
                    <a:pt x="490" y="39"/>
                  </a:cubicBezTo>
                  <a:cubicBezTo>
                    <a:pt x="494" y="50"/>
                    <a:pt x="491" y="62"/>
                    <a:pt x="483" y="70"/>
                  </a:cubicBezTo>
                  <a:cubicBezTo>
                    <a:pt x="266" y="288"/>
                    <a:pt x="266" y="288"/>
                    <a:pt x="266" y="288"/>
                  </a:cubicBezTo>
                  <a:cubicBezTo>
                    <a:pt x="260" y="293"/>
                    <a:pt x="252" y="297"/>
                    <a:pt x="245" y="297"/>
                  </a:cubicBezTo>
                  <a:close/>
                  <a:moveTo>
                    <a:pt x="99" y="223"/>
                  </a:moveTo>
                  <a:cubicBezTo>
                    <a:pt x="233" y="235"/>
                    <a:pt x="233" y="235"/>
                    <a:pt x="233" y="235"/>
                  </a:cubicBezTo>
                  <a:cubicBezTo>
                    <a:pt x="395" y="73"/>
                    <a:pt x="395" y="73"/>
                    <a:pt x="395" y="73"/>
                  </a:cubicBezTo>
                  <a:cubicBezTo>
                    <a:pt x="261" y="62"/>
                    <a:pt x="261" y="62"/>
                    <a:pt x="261" y="62"/>
                  </a:cubicBezTo>
                  <a:lnTo>
                    <a:pt x="99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9" name="Freeform 6"/>
          <p:cNvSpPr>
            <a:spLocks/>
          </p:cNvSpPr>
          <p:nvPr userDrawn="1"/>
        </p:nvSpPr>
        <p:spPr bwMode="auto">
          <a:xfrm>
            <a:off x="2847918" y="296368"/>
            <a:ext cx="9348607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9995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10211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4"/>
              <a:gd name="connsiteY0" fmla="*/ 0 h 10000"/>
              <a:gd name="connsiteX1" fmla="*/ 0 w 10214"/>
              <a:gd name="connsiteY1" fmla="*/ 0 h 10000"/>
              <a:gd name="connsiteX2" fmla="*/ 189 w 10214"/>
              <a:gd name="connsiteY2" fmla="*/ 5021 h 10000"/>
              <a:gd name="connsiteX3" fmla="*/ 0 w 10214"/>
              <a:gd name="connsiteY3" fmla="*/ 9994 h 10000"/>
              <a:gd name="connsiteX4" fmla="*/ 10211 w 10214"/>
              <a:gd name="connsiteY4" fmla="*/ 10000 h 10000"/>
              <a:gd name="connsiteX5" fmla="*/ 10214 w 10214"/>
              <a:gd name="connsiteY5" fmla="*/ 6152 h 10000"/>
              <a:gd name="connsiteX6" fmla="*/ 10211 w 10214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14" h="10000">
                <a:moveTo>
                  <a:pt x="10211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10211" y="10000"/>
                </a:lnTo>
                <a:cubicBezTo>
                  <a:pt x="10209" y="8184"/>
                  <a:pt x="10214" y="8051"/>
                  <a:pt x="10214" y="6152"/>
                </a:cubicBezTo>
                <a:cubicBezTo>
                  <a:pt x="10212" y="3296"/>
                  <a:pt x="10212" y="2674"/>
                  <a:pt x="1021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0" name="Freeform 11"/>
          <p:cNvSpPr>
            <a:spLocks/>
          </p:cNvSpPr>
          <p:nvPr userDrawn="1"/>
        </p:nvSpPr>
        <p:spPr bwMode="auto">
          <a:xfrm>
            <a:off x="2742547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3" y="1233487"/>
            <a:ext cx="10558800" cy="4680000"/>
          </a:xfrm>
        </p:spPr>
        <p:txBody>
          <a:bodyPr/>
          <a:lstStyle>
            <a:lvl1pPr marL="457200" marR="0" indent="-457200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>
              <a:buFont typeface="Wingdings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一级目录一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一级目录二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一级目录三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一级目录四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目录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7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87388" y="515379"/>
            <a:ext cx="358335" cy="426359"/>
            <a:chOff x="3295650" y="230188"/>
            <a:chExt cx="936625" cy="1114426"/>
          </a:xfrm>
          <a:solidFill>
            <a:schemeClr val="bg1"/>
          </a:solidFill>
        </p:grpSpPr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3959225" y="876301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Rectangle 17"/>
            <p:cNvSpPr>
              <a:spLocks noChangeArrowheads="1"/>
            </p:cNvSpPr>
            <p:nvPr/>
          </p:nvSpPr>
          <p:spPr bwMode="auto">
            <a:xfrm>
              <a:off x="3959225" y="777876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3959225" y="67786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Rectangle 19"/>
            <p:cNvSpPr>
              <a:spLocks noChangeArrowheads="1"/>
            </p:cNvSpPr>
            <p:nvPr/>
          </p:nvSpPr>
          <p:spPr bwMode="auto">
            <a:xfrm>
              <a:off x="3959225" y="582613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Rectangle 20"/>
            <p:cNvSpPr>
              <a:spLocks noChangeArrowheads="1"/>
            </p:cNvSpPr>
            <p:nvPr/>
          </p:nvSpPr>
          <p:spPr bwMode="auto">
            <a:xfrm>
              <a:off x="3676650" y="1101726"/>
              <a:ext cx="469900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7" name="Rectangle 21"/>
            <p:cNvSpPr>
              <a:spLocks noChangeArrowheads="1"/>
            </p:cNvSpPr>
            <p:nvPr/>
          </p:nvSpPr>
          <p:spPr bwMode="auto">
            <a:xfrm>
              <a:off x="3676650" y="1198563"/>
              <a:ext cx="469900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auto">
            <a:xfrm>
              <a:off x="3590925" y="482601"/>
              <a:ext cx="641350" cy="862013"/>
            </a:xfrm>
            <a:custGeom>
              <a:avLst/>
              <a:gdLst>
                <a:gd name="T0" fmla="*/ 229 w 404"/>
                <a:gd name="T1" fmla="*/ 0 h 543"/>
                <a:gd name="T2" fmla="*/ 229 w 404"/>
                <a:gd name="T3" fmla="*/ 30 h 543"/>
                <a:gd name="T4" fmla="*/ 373 w 404"/>
                <a:gd name="T5" fmla="*/ 30 h 543"/>
                <a:gd name="T6" fmla="*/ 373 w 404"/>
                <a:gd name="T7" fmla="*/ 513 h 543"/>
                <a:gd name="T8" fmla="*/ 33 w 404"/>
                <a:gd name="T9" fmla="*/ 513 h 543"/>
                <a:gd name="T10" fmla="*/ 31 w 404"/>
                <a:gd name="T11" fmla="*/ 387 h 543"/>
                <a:gd name="T12" fmla="*/ 0 w 404"/>
                <a:gd name="T13" fmla="*/ 387 h 543"/>
                <a:gd name="T14" fmla="*/ 0 w 404"/>
                <a:gd name="T15" fmla="*/ 543 h 543"/>
                <a:gd name="T16" fmla="*/ 404 w 404"/>
                <a:gd name="T17" fmla="*/ 543 h 543"/>
                <a:gd name="T18" fmla="*/ 404 w 404"/>
                <a:gd name="T19" fmla="*/ 0 h 543"/>
                <a:gd name="T20" fmla="*/ 229 w 404"/>
                <a:gd name="T21" fmla="*/ 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4" h="543">
                  <a:moveTo>
                    <a:pt x="229" y="0"/>
                  </a:moveTo>
                  <a:lnTo>
                    <a:pt x="229" y="30"/>
                  </a:lnTo>
                  <a:lnTo>
                    <a:pt x="373" y="30"/>
                  </a:lnTo>
                  <a:lnTo>
                    <a:pt x="373" y="513"/>
                  </a:lnTo>
                  <a:lnTo>
                    <a:pt x="33" y="513"/>
                  </a:lnTo>
                  <a:lnTo>
                    <a:pt x="31" y="387"/>
                  </a:lnTo>
                  <a:lnTo>
                    <a:pt x="0" y="387"/>
                  </a:lnTo>
                  <a:lnTo>
                    <a:pt x="0" y="543"/>
                  </a:lnTo>
                  <a:lnTo>
                    <a:pt x="404" y="543"/>
                  </a:lnTo>
                  <a:lnTo>
                    <a:pt x="404" y="0"/>
                  </a:lnTo>
                  <a:lnTo>
                    <a:pt x="2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9" name="Rectangle 23"/>
            <p:cNvSpPr>
              <a:spLocks noChangeArrowheads="1"/>
            </p:cNvSpPr>
            <p:nvPr/>
          </p:nvSpPr>
          <p:spPr bwMode="auto">
            <a:xfrm>
              <a:off x="3959225" y="98901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0" name="Freeform 24"/>
            <p:cNvSpPr>
              <a:spLocks noEditPoints="1"/>
            </p:cNvSpPr>
            <p:nvPr/>
          </p:nvSpPr>
          <p:spPr bwMode="auto">
            <a:xfrm>
              <a:off x="3295650" y="230188"/>
              <a:ext cx="639763" cy="852488"/>
            </a:xfrm>
            <a:custGeom>
              <a:avLst/>
              <a:gdLst>
                <a:gd name="T0" fmla="*/ 403 w 403"/>
                <a:gd name="T1" fmla="*/ 0 h 537"/>
                <a:gd name="T2" fmla="*/ 0 w 403"/>
                <a:gd name="T3" fmla="*/ 0 h 537"/>
                <a:gd name="T4" fmla="*/ 0 w 403"/>
                <a:gd name="T5" fmla="*/ 447 h 537"/>
                <a:gd name="T6" fmla="*/ 92 w 403"/>
                <a:gd name="T7" fmla="*/ 537 h 537"/>
                <a:gd name="T8" fmla="*/ 403 w 403"/>
                <a:gd name="T9" fmla="*/ 537 h 537"/>
                <a:gd name="T10" fmla="*/ 403 w 403"/>
                <a:gd name="T11" fmla="*/ 0 h 537"/>
                <a:gd name="T12" fmla="*/ 373 w 403"/>
                <a:gd name="T13" fmla="*/ 508 h 537"/>
                <a:gd name="T14" fmla="*/ 108 w 403"/>
                <a:gd name="T15" fmla="*/ 508 h 537"/>
                <a:gd name="T16" fmla="*/ 108 w 403"/>
                <a:gd name="T17" fmla="*/ 433 h 537"/>
                <a:gd name="T18" fmla="*/ 30 w 403"/>
                <a:gd name="T19" fmla="*/ 433 h 537"/>
                <a:gd name="T20" fmla="*/ 30 w 403"/>
                <a:gd name="T21" fmla="*/ 31 h 537"/>
                <a:gd name="T22" fmla="*/ 373 w 403"/>
                <a:gd name="T23" fmla="*/ 31 h 537"/>
                <a:gd name="T24" fmla="*/ 373 w 403"/>
                <a:gd name="T25" fmla="*/ 508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3" h="537">
                  <a:moveTo>
                    <a:pt x="403" y="0"/>
                  </a:moveTo>
                  <a:lnTo>
                    <a:pt x="0" y="0"/>
                  </a:lnTo>
                  <a:lnTo>
                    <a:pt x="0" y="447"/>
                  </a:lnTo>
                  <a:lnTo>
                    <a:pt x="92" y="537"/>
                  </a:lnTo>
                  <a:lnTo>
                    <a:pt x="403" y="537"/>
                  </a:lnTo>
                  <a:lnTo>
                    <a:pt x="403" y="0"/>
                  </a:lnTo>
                  <a:close/>
                  <a:moveTo>
                    <a:pt x="373" y="508"/>
                  </a:moveTo>
                  <a:lnTo>
                    <a:pt x="108" y="508"/>
                  </a:lnTo>
                  <a:lnTo>
                    <a:pt x="108" y="433"/>
                  </a:lnTo>
                  <a:lnTo>
                    <a:pt x="30" y="433"/>
                  </a:lnTo>
                  <a:lnTo>
                    <a:pt x="30" y="31"/>
                  </a:lnTo>
                  <a:lnTo>
                    <a:pt x="373" y="31"/>
                  </a:lnTo>
                  <a:lnTo>
                    <a:pt x="373" y="5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" name="Rectangle 25"/>
            <p:cNvSpPr>
              <a:spLocks noChangeArrowheads="1"/>
            </p:cNvSpPr>
            <p:nvPr/>
          </p:nvSpPr>
          <p:spPr bwMode="auto">
            <a:xfrm>
              <a:off x="3441700" y="376238"/>
              <a:ext cx="176213" cy="3238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2" name="Rectangle 26"/>
            <p:cNvSpPr>
              <a:spLocks noChangeArrowheads="1"/>
            </p:cNvSpPr>
            <p:nvPr/>
          </p:nvSpPr>
          <p:spPr bwMode="auto">
            <a:xfrm>
              <a:off x="3411538" y="755651"/>
              <a:ext cx="438150" cy="46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3670300" y="565151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3670300" y="658813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5" name="Rectangle 29"/>
            <p:cNvSpPr>
              <a:spLocks noChangeArrowheads="1"/>
            </p:cNvSpPr>
            <p:nvPr/>
          </p:nvSpPr>
          <p:spPr bwMode="auto">
            <a:xfrm>
              <a:off x="3670300" y="471488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6" name="Rectangle 30"/>
            <p:cNvSpPr>
              <a:spLocks noChangeArrowheads="1"/>
            </p:cNvSpPr>
            <p:nvPr/>
          </p:nvSpPr>
          <p:spPr bwMode="auto">
            <a:xfrm>
              <a:off x="3670300" y="376238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" name="Rectangle 31"/>
            <p:cNvSpPr>
              <a:spLocks noChangeArrowheads="1"/>
            </p:cNvSpPr>
            <p:nvPr/>
          </p:nvSpPr>
          <p:spPr bwMode="auto">
            <a:xfrm>
              <a:off x="3411538" y="842963"/>
              <a:ext cx="43815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30" name="Freeform 6"/>
          <p:cNvSpPr>
            <a:spLocks/>
          </p:cNvSpPr>
          <p:nvPr userDrawn="1"/>
        </p:nvSpPr>
        <p:spPr bwMode="auto">
          <a:xfrm>
            <a:off x="2847918" y="296368"/>
            <a:ext cx="9348607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9995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10211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4"/>
              <a:gd name="connsiteY0" fmla="*/ 0 h 10000"/>
              <a:gd name="connsiteX1" fmla="*/ 0 w 10214"/>
              <a:gd name="connsiteY1" fmla="*/ 0 h 10000"/>
              <a:gd name="connsiteX2" fmla="*/ 189 w 10214"/>
              <a:gd name="connsiteY2" fmla="*/ 5021 h 10000"/>
              <a:gd name="connsiteX3" fmla="*/ 0 w 10214"/>
              <a:gd name="connsiteY3" fmla="*/ 9994 h 10000"/>
              <a:gd name="connsiteX4" fmla="*/ 10211 w 10214"/>
              <a:gd name="connsiteY4" fmla="*/ 10000 h 10000"/>
              <a:gd name="connsiteX5" fmla="*/ 10214 w 10214"/>
              <a:gd name="connsiteY5" fmla="*/ 6152 h 10000"/>
              <a:gd name="connsiteX6" fmla="*/ 10211 w 10214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14" h="10000">
                <a:moveTo>
                  <a:pt x="10211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10211" y="10000"/>
                </a:lnTo>
                <a:cubicBezTo>
                  <a:pt x="10209" y="8184"/>
                  <a:pt x="10214" y="8051"/>
                  <a:pt x="10214" y="6152"/>
                </a:cubicBezTo>
                <a:cubicBezTo>
                  <a:pt x="10212" y="3296"/>
                  <a:pt x="10212" y="2674"/>
                  <a:pt x="1021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31" name="Freeform 11"/>
          <p:cNvSpPr>
            <a:spLocks/>
          </p:cNvSpPr>
          <p:nvPr userDrawn="1"/>
        </p:nvSpPr>
        <p:spPr bwMode="auto">
          <a:xfrm>
            <a:off x="2742547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#本节概述和学习目标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 algn="just">
              <a:defRPr>
                <a:latin typeface="+mn-ea"/>
                <a:ea typeface="+mn-ea"/>
                <a:cs typeface="Arial" panose="020B0604020202020204" pitchFamily="34" charset="0"/>
              </a:defRPr>
            </a:lvl2pPr>
            <a:lvl3pPr algn="just">
              <a:defRPr>
                <a:latin typeface="+mn-ea"/>
                <a:ea typeface="+mn-ea"/>
                <a:cs typeface="Arial" panose="020B0604020202020204" pitchFamily="34" charset="0"/>
              </a:defRPr>
            </a:lvl3pPr>
            <a:lvl4pPr algn="just">
              <a:defRPr>
                <a:latin typeface="+mn-ea"/>
                <a:ea typeface="+mn-ea"/>
                <a:cs typeface="Arial" panose="020B0604020202020204" pitchFamily="34" charset="0"/>
              </a:defRPr>
            </a:lvl4pPr>
            <a:lvl5pPr algn="just">
              <a:defRPr>
                <a:latin typeface="+mn-ea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9829738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本节概述和学习目标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val="20815685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1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2" name="Freeform 12"/>
          <p:cNvSpPr>
            <a:spLocks noEditPoints="1"/>
          </p:cNvSpPr>
          <p:nvPr userDrawn="1"/>
        </p:nvSpPr>
        <p:spPr bwMode="auto">
          <a:xfrm>
            <a:off x="479376" y="474075"/>
            <a:ext cx="508162" cy="508967"/>
          </a:xfrm>
          <a:custGeom>
            <a:avLst/>
            <a:gdLst>
              <a:gd name="T0" fmla="*/ 1433 w 2867"/>
              <a:gd name="T1" fmla="*/ 0 h 2867"/>
              <a:gd name="T2" fmla="*/ 0 w 2867"/>
              <a:gd name="T3" fmla="*/ 1433 h 2867"/>
              <a:gd name="T4" fmla="*/ 1433 w 2867"/>
              <a:gd name="T5" fmla="*/ 2867 h 2867"/>
              <a:gd name="T6" fmla="*/ 2867 w 2867"/>
              <a:gd name="T7" fmla="*/ 1433 h 2867"/>
              <a:gd name="T8" fmla="*/ 1433 w 2867"/>
              <a:gd name="T9" fmla="*/ 0 h 2867"/>
              <a:gd name="T10" fmla="*/ 1433 w 2867"/>
              <a:gd name="T11" fmla="*/ 2662 h 2867"/>
              <a:gd name="T12" fmla="*/ 205 w 2867"/>
              <a:gd name="T13" fmla="*/ 1433 h 2867"/>
              <a:gd name="T14" fmla="*/ 1433 w 2867"/>
              <a:gd name="T15" fmla="*/ 205 h 2867"/>
              <a:gd name="T16" fmla="*/ 2662 w 2867"/>
              <a:gd name="T17" fmla="*/ 1433 h 2867"/>
              <a:gd name="T18" fmla="*/ 1433 w 2867"/>
              <a:gd name="T19" fmla="*/ 2662 h 2867"/>
              <a:gd name="T20" fmla="*/ 2336 w 2867"/>
              <a:gd name="T21" fmla="*/ 2066 h 2867"/>
              <a:gd name="T22" fmla="*/ 523 w 2867"/>
              <a:gd name="T23" fmla="*/ 2066 h 2867"/>
              <a:gd name="T24" fmla="*/ 976 w 2867"/>
              <a:gd name="T25" fmla="*/ 1432 h 2867"/>
              <a:gd name="T26" fmla="*/ 1255 w 2867"/>
              <a:gd name="T27" fmla="*/ 1810 h 2867"/>
              <a:gd name="T28" fmla="*/ 1792 w 2867"/>
              <a:gd name="T29" fmla="*/ 1069 h 2867"/>
              <a:gd name="T30" fmla="*/ 2336 w 2867"/>
              <a:gd name="T31" fmla="*/ 2066 h 2867"/>
              <a:gd name="T32" fmla="*/ 704 w 2867"/>
              <a:gd name="T33" fmla="*/ 978 h 2867"/>
              <a:gd name="T34" fmla="*/ 886 w 2867"/>
              <a:gd name="T35" fmla="*/ 797 h 2867"/>
              <a:gd name="T36" fmla="*/ 1067 w 2867"/>
              <a:gd name="T37" fmla="*/ 978 h 2867"/>
              <a:gd name="T38" fmla="*/ 886 w 2867"/>
              <a:gd name="T39" fmla="*/ 1160 h 2867"/>
              <a:gd name="T40" fmla="*/ 704 w 2867"/>
              <a:gd name="T41" fmla="*/ 978 h 2867"/>
              <a:gd name="T42" fmla="*/ 704 w 2867"/>
              <a:gd name="T43" fmla="*/ 978 h 2867"/>
              <a:gd name="T44" fmla="*/ 704 w 2867"/>
              <a:gd name="T45" fmla="*/ 978 h 2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67" h="2867">
                <a:moveTo>
                  <a:pt x="1433" y="0"/>
                </a:moveTo>
                <a:cubicBezTo>
                  <a:pt x="643" y="0"/>
                  <a:pt x="0" y="643"/>
                  <a:pt x="0" y="1433"/>
                </a:cubicBezTo>
                <a:cubicBezTo>
                  <a:pt x="0" y="2224"/>
                  <a:pt x="643" y="2867"/>
                  <a:pt x="1433" y="2867"/>
                </a:cubicBezTo>
                <a:cubicBezTo>
                  <a:pt x="2224" y="2867"/>
                  <a:pt x="2867" y="2224"/>
                  <a:pt x="2867" y="1433"/>
                </a:cubicBezTo>
                <a:cubicBezTo>
                  <a:pt x="2867" y="643"/>
                  <a:pt x="2224" y="0"/>
                  <a:pt x="1433" y="0"/>
                </a:cubicBezTo>
                <a:close/>
                <a:moveTo>
                  <a:pt x="1433" y="2662"/>
                </a:moveTo>
                <a:cubicBezTo>
                  <a:pt x="756" y="2662"/>
                  <a:pt x="205" y="2111"/>
                  <a:pt x="205" y="1433"/>
                </a:cubicBezTo>
                <a:cubicBezTo>
                  <a:pt x="205" y="756"/>
                  <a:pt x="756" y="205"/>
                  <a:pt x="1433" y="205"/>
                </a:cubicBezTo>
                <a:cubicBezTo>
                  <a:pt x="2111" y="205"/>
                  <a:pt x="2662" y="756"/>
                  <a:pt x="2662" y="1433"/>
                </a:cubicBezTo>
                <a:cubicBezTo>
                  <a:pt x="2662" y="2111"/>
                  <a:pt x="2111" y="2662"/>
                  <a:pt x="1433" y="2662"/>
                </a:cubicBezTo>
                <a:close/>
                <a:moveTo>
                  <a:pt x="2336" y="2066"/>
                </a:moveTo>
                <a:cubicBezTo>
                  <a:pt x="523" y="2066"/>
                  <a:pt x="523" y="2066"/>
                  <a:pt x="523" y="2066"/>
                </a:cubicBezTo>
                <a:cubicBezTo>
                  <a:pt x="976" y="1432"/>
                  <a:pt x="976" y="1432"/>
                  <a:pt x="976" y="1432"/>
                </a:cubicBezTo>
                <a:cubicBezTo>
                  <a:pt x="1255" y="1810"/>
                  <a:pt x="1255" y="1810"/>
                  <a:pt x="1255" y="1810"/>
                </a:cubicBezTo>
                <a:cubicBezTo>
                  <a:pt x="1792" y="1069"/>
                  <a:pt x="1792" y="1069"/>
                  <a:pt x="1792" y="1069"/>
                </a:cubicBezTo>
                <a:lnTo>
                  <a:pt x="2336" y="2066"/>
                </a:lnTo>
                <a:close/>
                <a:moveTo>
                  <a:pt x="704" y="978"/>
                </a:moveTo>
                <a:cubicBezTo>
                  <a:pt x="704" y="878"/>
                  <a:pt x="786" y="797"/>
                  <a:pt x="886" y="797"/>
                </a:cubicBezTo>
                <a:cubicBezTo>
                  <a:pt x="986" y="797"/>
                  <a:pt x="1067" y="878"/>
                  <a:pt x="1067" y="978"/>
                </a:cubicBezTo>
                <a:cubicBezTo>
                  <a:pt x="1067" y="1079"/>
                  <a:pt x="986" y="1160"/>
                  <a:pt x="886" y="1160"/>
                </a:cubicBezTo>
                <a:cubicBezTo>
                  <a:pt x="786" y="1160"/>
                  <a:pt x="704" y="1079"/>
                  <a:pt x="704" y="978"/>
                </a:cubicBezTo>
                <a:close/>
                <a:moveTo>
                  <a:pt x="704" y="978"/>
                </a:moveTo>
                <a:cubicBezTo>
                  <a:pt x="704" y="978"/>
                  <a:pt x="704" y="978"/>
                  <a:pt x="704" y="97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68545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#全白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28" tIns="40064" rIns="80128" bIns="4006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Rectangle 69">
            <a:extLst>
              <a:ext uri="{FF2B5EF4-FFF2-40B4-BE49-F238E27FC236}">
                <a16:creationId xmlns:a16="http://schemas.microsoft.com/office/drawing/2014/main" xmlns="" id="{6ED2DBAA-9261-44D2-836C-78E5FB250BA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aseline="0" dirty="0">
                <a:latin typeface="+mn-lt"/>
                <a:ea typeface="黑体" panose="02010609060101010101" pitchFamily="49" charset="-122"/>
                <a:cs typeface="Arial" pitchFamily="34" charset="0"/>
              </a:rPr>
              <a:t>第</a:t>
            </a:r>
            <a:fld id="{2F2CF7F5-F178-4429-B6CA-28062DF31937}" type="slidenum">
              <a:rPr lang="en-US" altLang="zh-CN" sz="1200" smtClean="0">
                <a:latin typeface="+mn-lt"/>
                <a:ea typeface="黑体" panose="02010609060101010101" pitchFamily="49" charset="-122"/>
                <a:cs typeface="Arial" pitchFamily="34" charset="0"/>
              </a:rPr>
              <a:pPr defTabSz="801668" eaLnBrk="0" fontAlgn="base" hangingPunct="0">
                <a:defRPr/>
              </a:pPr>
              <a:t>‹#›</a:t>
            </a:fld>
            <a:r>
              <a:rPr lang="zh-CN" altLang="en-US" sz="1200" dirty="0">
                <a:latin typeface="+mn-lt"/>
                <a:ea typeface="黑体" panose="02010609060101010101" pitchFamily="49" charset="-122"/>
                <a:cs typeface="Arial" pitchFamily="34" charset="0"/>
              </a:rPr>
              <a:t>页</a:t>
            </a:r>
            <a:endParaRPr lang="en-US" altLang="zh-CN" sz="1200" dirty="0">
              <a:latin typeface="+mn-lt"/>
              <a:ea typeface="黑体" panose="02010609060101010101" pitchFamily="49" charset="-122"/>
              <a:cs typeface="Arial" pitchFamily="34" charset="0"/>
            </a:endParaRPr>
          </a:p>
        </p:txBody>
      </p:sp>
      <p:sp>
        <p:nvSpPr>
          <p:cNvPr id="13" name="Rectangle 54">
            <a:extLst>
              <a:ext uri="{FF2B5EF4-FFF2-40B4-BE49-F238E27FC236}">
                <a16:creationId xmlns:a16="http://schemas.microsoft.com/office/drawing/2014/main" xmlns="" id="{2078FA11-5569-4994-AEB7-1AF5CAC763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aseline="0" dirty="0">
                <a:latin typeface="+mn-lt"/>
                <a:ea typeface="+mn-ea"/>
                <a:cs typeface="Arial" panose="020B0604020202020204" pitchFamily="34" charset="0"/>
              </a:rPr>
              <a:t>版权所有</a:t>
            </a:r>
            <a:r>
              <a:rPr lang="en-US" altLang="zh-CN" sz="1200" baseline="0" dirty="0">
                <a:latin typeface="+mn-lt"/>
                <a:ea typeface="+mn-ea"/>
                <a:cs typeface="Arial" panose="020B0604020202020204" pitchFamily="34" charset="0"/>
              </a:rPr>
              <a:t>© </a:t>
            </a:r>
            <a:r>
              <a:rPr lang="en-US" altLang="zh-CN" sz="1200" baseline="0" dirty="0" smtClean="0">
                <a:latin typeface="+mn-lt"/>
                <a:ea typeface="+mn-ea"/>
                <a:cs typeface="Arial" panose="020B0604020202020204" pitchFamily="34" charset="0"/>
              </a:rPr>
              <a:t>2019 </a:t>
            </a:r>
            <a:r>
              <a:rPr lang="zh-CN" altLang="en-US" sz="1200" baseline="0" dirty="0">
                <a:latin typeface="+mn-lt"/>
                <a:ea typeface="+mn-ea"/>
                <a:cs typeface="Arial" panose="020B0604020202020204" pitchFamily="34" charset="0"/>
              </a:rPr>
              <a:t>华为技术有限公司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30" r:id="rId2"/>
    <p:sldLayoutId id="2147483846" r:id="rId3"/>
    <p:sldLayoutId id="2147483826" r:id="rId4"/>
    <p:sldLayoutId id="2147483848" r:id="rId5"/>
    <p:sldLayoutId id="2147483849" r:id="rId6"/>
    <p:sldLayoutId id="2147483874" r:id="rId7"/>
    <p:sldLayoutId id="2147483873" r:id="rId8"/>
    <p:sldLayoutId id="2147483863" r:id="rId9"/>
    <p:sldLayoutId id="2147483862" r:id="rId10"/>
    <p:sldLayoutId id="2147483851" r:id="rId11"/>
    <p:sldLayoutId id="2147483852" r:id="rId12"/>
    <p:sldLayoutId id="2147483850" r:id="rId13"/>
    <p:sldLayoutId id="2147483861" r:id="rId14"/>
    <p:sldLayoutId id="2147483866" r:id="rId15"/>
    <p:sldLayoutId id="2147483875" r:id="rId16"/>
    <p:sldLayoutId id="2147483876" r:id="rId17"/>
    <p:sldLayoutId id="2147483877" r:id="rId18"/>
    <p:sldLayoutId id="2147483878" r:id="rId19"/>
    <p:sldLayoutId id="2147483879" r:id="rId20"/>
    <p:sldLayoutId id="2147483880" r:id="rId2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2pPr>
      <a:lvl3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3pPr>
      <a:lvl4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4pPr>
      <a:lvl5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5pPr>
      <a:lvl6pPr marL="4572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6pPr>
      <a:lvl7pPr marL="9144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7pPr>
      <a:lvl8pPr marL="13716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8pPr>
      <a:lvl9pPr marL="18288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9pPr>
    </p:titleStyle>
    <p:bodyStyle>
      <a:lvl1pPr marL="301625" indent="-301625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4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6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438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1813" indent="-2016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0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2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4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6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35" userDrawn="1">
          <p15:clr>
            <a:srgbClr val="F26B43"/>
          </p15:clr>
        </p15:guide>
        <p15:guide id="2" pos="7227" userDrawn="1">
          <p15:clr>
            <a:srgbClr val="F26B43"/>
          </p15:clr>
        </p15:guide>
        <p15:guide id="3" orient="horz" pos="777" userDrawn="1">
          <p15:clr>
            <a:srgbClr val="F26B43"/>
          </p15:clr>
        </p15:guide>
        <p15:guide id="4" orient="horz" pos="4020" userDrawn="1">
          <p15:clr>
            <a:srgbClr val="F26B43"/>
          </p15:clr>
        </p15:guide>
        <p15:guide id="6" orient="horz" pos="2341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zh-CN" smtClean="0"/>
              <a:t>FTP</a:t>
            </a:r>
            <a:r>
              <a:rPr lang="zh-CN" altLang="en-US" smtClean="0"/>
              <a:t>原理与配置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94592"/>
      </p:ext>
    </p:extLst>
  </p:cSld>
  <p:clrMapOvr>
    <a:masterClrMapping/>
  </p:clrMapOvr>
  <p:transition advClick="0" advTm="8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3"/>
          <p:cNvSpPr>
            <a:spLocks noGrp="1" noChangeArrowheads="1"/>
          </p:cNvSpPr>
          <p:nvPr>
            <p:ph type="body" sz="quarter" idx="11"/>
          </p:nvPr>
        </p:nvSpPr>
        <p:spPr/>
        <p:txBody>
          <a:bodyPr/>
          <a:lstStyle/>
          <a:p>
            <a:pPr lvl="1"/>
            <a:r>
              <a:rPr lang="en-US" altLang="zh-CN" dirty="0" smtClean="0"/>
              <a:t>FTP</a:t>
            </a:r>
            <a:r>
              <a:rPr lang="zh-CN" altLang="en-US" dirty="0" smtClean="0"/>
              <a:t>服务默认使用服务器哪些端口</a:t>
            </a:r>
            <a:r>
              <a:rPr lang="en-US" altLang="zh-CN" dirty="0" smtClean="0"/>
              <a:t>?</a:t>
            </a:r>
          </a:p>
          <a:p>
            <a:pPr lvl="1"/>
            <a:r>
              <a:rPr lang="zh-CN" altLang="en-US" dirty="0" smtClean="0"/>
              <a:t>用户反馈没有权限去访问</a:t>
            </a:r>
            <a:r>
              <a:rPr lang="en-US" altLang="zh-CN" dirty="0" smtClean="0"/>
              <a:t>FTP</a:t>
            </a:r>
            <a:r>
              <a:rPr lang="zh-CN" altLang="en-US" dirty="0" smtClean="0"/>
              <a:t>服务器上的目录，应该如何解决</a:t>
            </a:r>
            <a:r>
              <a:rPr lang="en-US" altLang="zh-CN" dirty="0" smtClean="0"/>
              <a:t>?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327595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3731959"/>
      </p:ext>
    </p:extLst>
  </p:cSld>
  <p:clrMapOvr>
    <a:masterClrMapping/>
  </p:clrMapOvr>
  <p:transition advClick="0" advTm="8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FTP</a:t>
            </a:r>
            <a:r>
              <a:rPr lang="zh-CN" altLang="en-US" dirty="0" smtClean="0"/>
              <a:t>是用来传送文件的协议。使用</a:t>
            </a:r>
            <a:r>
              <a:rPr lang="en-US" altLang="zh-CN" dirty="0" smtClean="0"/>
              <a:t>FTP</a:t>
            </a:r>
            <a:r>
              <a:rPr lang="zh-CN" altLang="en-US" dirty="0" smtClean="0"/>
              <a:t>实现远程文件传输的同时，还可以保证数据传输的可靠性和高效性。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9212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学完本课程后，您将能够：</a:t>
            </a:r>
          </a:p>
          <a:p>
            <a:pPr lvl="1"/>
            <a:r>
              <a:rPr lang="zh-CN" altLang="en-US" dirty="0" smtClean="0"/>
              <a:t>掌握</a:t>
            </a:r>
            <a:r>
              <a:rPr lang="en-US" altLang="zh-CN" dirty="0" smtClean="0"/>
              <a:t>FTP</a:t>
            </a:r>
            <a:r>
              <a:rPr lang="zh-CN" altLang="en-US" dirty="0" smtClean="0"/>
              <a:t>的工作原理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掌握</a:t>
            </a:r>
            <a:r>
              <a:rPr lang="en-US" altLang="zh-CN" dirty="0" smtClean="0"/>
              <a:t>FTP</a:t>
            </a:r>
            <a:r>
              <a:rPr lang="zh-CN" altLang="en-US" dirty="0" smtClean="0"/>
              <a:t>的基本配置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743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FTP</a:t>
            </a:r>
            <a:r>
              <a:rPr lang="zh-CN" altLang="en-US" smtClean="0"/>
              <a:t>的应用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196850" indent="-252413">
              <a:buSzPct val="80000"/>
              <a:defRPr/>
            </a:pPr>
            <a:endParaRPr lang="en-US" altLang="zh-CN" sz="2400" dirty="0" smtClean="0">
              <a:cs typeface="Arial" charset="0"/>
            </a:endParaRPr>
          </a:p>
          <a:p>
            <a:pPr marL="196850" indent="-252413">
              <a:buSzPct val="80000"/>
              <a:defRPr/>
            </a:pPr>
            <a:endParaRPr lang="en-US" altLang="zh-CN" sz="2400" dirty="0">
              <a:cs typeface="Arial" charset="0"/>
            </a:endParaRPr>
          </a:p>
          <a:p>
            <a:pPr marL="196850" indent="-252413">
              <a:buSzPct val="80000"/>
              <a:defRPr/>
            </a:pPr>
            <a:endParaRPr lang="en-US" altLang="zh-CN" sz="2400" dirty="0" smtClean="0">
              <a:cs typeface="Arial" charset="0"/>
            </a:endParaRPr>
          </a:p>
          <a:p>
            <a:pPr marL="196850" indent="-252413">
              <a:buSzPct val="80000"/>
              <a:defRPr/>
            </a:pPr>
            <a:endParaRPr lang="en-US" altLang="zh-CN" sz="2400" dirty="0">
              <a:cs typeface="Arial" charset="0"/>
            </a:endParaRPr>
          </a:p>
          <a:p>
            <a:pPr marL="196850" indent="-252413">
              <a:buSzPct val="80000"/>
              <a:defRPr/>
            </a:pPr>
            <a:endParaRPr lang="en-US" altLang="zh-CN" sz="2400" dirty="0" smtClean="0">
              <a:cs typeface="Arial" charset="0"/>
            </a:endParaRPr>
          </a:p>
          <a:p>
            <a:pPr marL="196850" indent="-252413">
              <a:buSzPct val="80000"/>
              <a:defRPr/>
            </a:pPr>
            <a:endParaRPr lang="en-US" altLang="zh-CN" sz="2400" dirty="0">
              <a:cs typeface="Arial" charset="0"/>
            </a:endParaRPr>
          </a:p>
          <a:p>
            <a:pPr marL="196850" indent="-252413">
              <a:buSzPct val="80000"/>
              <a:defRPr/>
            </a:pPr>
            <a:endParaRPr lang="en-US" altLang="zh-CN" sz="2400" dirty="0" smtClean="0">
              <a:cs typeface="Arial" charset="0"/>
            </a:endParaRPr>
          </a:p>
          <a:p>
            <a:pPr marL="196850" indent="-252413">
              <a:buSzPct val="80000"/>
              <a:defRPr/>
            </a:pPr>
            <a:r>
              <a:rPr lang="en-US" altLang="zh-CN" sz="2400" dirty="0" smtClean="0">
                <a:cs typeface="Arial" charset="0"/>
              </a:rPr>
              <a:t>FTP </a:t>
            </a:r>
            <a:r>
              <a:rPr lang="zh-CN" altLang="en-US" sz="2400" dirty="0">
                <a:cs typeface="Arial" charset="0"/>
              </a:rPr>
              <a:t>提供了一种在服务器和客户机之间上传和下载文件的有效方式。</a:t>
            </a:r>
            <a:endParaRPr lang="en-US" altLang="zh-CN" sz="2400" dirty="0">
              <a:cs typeface="Arial" charset="0"/>
            </a:endParaRPr>
          </a:p>
          <a:p>
            <a:pPr marL="196850" indent="-252413">
              <a:buSzPct val="80000"/>
              <a:defRPr/>
            </a:pPr>
            <a:endParaRPr lang="en-US" altLang="zh-CN" sz="2800" dirty="0">
              <a:cs typeface="Arial" charset="0"/>
            </a:endParaRPr>
          </a:p>
          <a:p>
            <a:endParaRPr lang="zh-CN" altLang="en-US" dirty="0"/>
          </a:p>
        </p:txBody>
      </p:sp>
      <p:cxnSp>
        <p:nvCxnSpPr>
          <p:cNvPr id="14340" name="直接连接符 9"/>
          <p:cNvCxnSpPr>
            <a:cxnSpLocks noChangeShapeType="1"/>
          </p:cNvCxnSpPr>
          <p:nvPr/>
        </p:nvCxnSpPr>
        <p:spPr bwMode="auto">
          <a:xfrm>
            <a:off x="4008438" y="4614863"/>
            <a:ext cx="446405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1" name="直接连接符 12"/>
          <p:cNvCxnSpPr>
            <a:cxnSpLocks noChangeShapeType="1"/>
          </p:cNvCxnSpPr>
          <p:nvPr/>
        </p:nvCxnSpPr>
        <p:spPr bwMode="auto">
          <a:xfrm flipV="1">
            <a:off x="3575051" y="2492375"/>
            <a:ext cx="4824413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4" name="TextBox 14"/>
          <p:cNvSpPr txBox="1">
            <a:spLocks noChangeArrowheads="1"/>
          </p:cNvSpPr>
          <p:nvPr/>
        </p:nvSpPr>
        <p:spPr bwMode="auto">
          <a:xfrm>
            <a:off x="3108325" y="1844676"/>
            <a:ext cx="9779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>
                <a:latin typeface="+mn-ea"/>
                <a:ea typeface="+mn-ea"/>
              </a:rPr>
              <a:t>FTP </a:t>
            </a:r>
            <a:r>
              <a:rPr lang="zh-CN" altLang="en-US" sz="1200">
                <a:latin typeface="+mn-ea"/>
                <a:ea typeface="+mn-ea"/>
              </a:rPr>
              <a:t>客户端</a:t>
            </a:r>
          </a:p>
        </p:txBody>
      </p:sp>
      <p:sp>
        <p:nvSpPr>
          <p:cNvPr id="14345" name="TextBox 15"/>
          <p:cNvSpPr txBox="1">
            <a:spLocks noChangeArrowheads="1"/>
          </p:cNvSpPr>
          <p:nvPr/>
        </p:nvSpPr>
        <p:spPr bwMode="auto">
          <a:xfrm>
            <a:off x="7931150" y="1772816"/>
            <a:ext cx="9779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>
                <a:latin typeface="+mn-ea"/>
                <a:ea typeface="+mn-ea"/>
              </a:rPr>
              <a:t>FTP </a:t>
            </a:r>
            <a:r>
              <a:rPr lang="zh-CN" altLang="en-US" sz="1200">
                <a:latin typeface="+mn-ea"/>
                <a:ea typeface="+mn-ea"/>
              </a:rPr>
              <a:t>服务器</a:t>
            </a:r>
          </a:p>
        </p:txBody>
      </p:sp>
      <p:cxnSp>
        <p:nvCxnSpPr>
          <p:cNvPr id="14346" name="直接箭头连接符 17"/>
          <p:cNvCxnSpPr>
            <a:cxnSpLocks noChangeShapeType="1"/>
          </p:cNvCxnSpPr>
          <p:nvPr/>
        </p:nvCxnSpPr>
        <p:spPr bwMode="auto">
          <a:xfrm flipV="1">
            <a:off x="4943475" y="2386013"/>
            <a:ext cx="1944688" cy="0"/>
          </a:xfrm>
          <a:prstGeom prst="straightConnector1">
            <a:avLst/>
          </a:prstGeom>
          <a:noFill/>
          <a:ln w="28575" algn="ctr">
            <a:solidFill>
              <a:schemeClr val="tx2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TextBox 18"/>
          <p:cNvSpPr txBox="1"/>
          <p:nvPr/>
        </p:nvSpPr>
        <p:spPr>
          <a:xfrm>
            <a:off x="5128532" y="1922580"/>
            <a:ext cx="1585562" cy="360612"/>
          </a:xfrm>
          <a:prstGeom prst="rect">
            <a:avLst/>
          </a:prstGeom>
          <a:solidFill>
            <a:srgbClr val="0099CC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chilly" dir="t"/>
          </a:scene3d>
          <a:sp3d prstMaterial="powder">
            <a:bevelT w="38100" h="38100"/>
            <a:bevelB/>
          </a:sp3d>
        </p:spPr>
        <p:txBody>
          <a:bodyPr anchor="ctr"/>
          <a:lstStyle/>
          <a:p>
            <a:pPr algn="ctr" defTabSz="784225">
              <a:lnSpc>
                <a:spcPct val="120000"/>
              </a:lnSpc>
              <a:buClr>
                <a:srgbClr val="990000"/>
              </a:buClr>
              <a:buSzPct val="85000"/>
              <a:defRPr/>
            </a:pP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VRP</a:t>
            </a:r>
            <a:endParaRPr lang="zh-CN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4350" name="TextBox 21"/>
          <p:cNvSpPr txBox="1">
            <a:spLocks noChangeArrowheads="1"/>
          </p:cNvSpPr>
          <p:nvPr/>
        </p:nvSpPr>
        <p:spPr bwMode="auto">
          <a:xfrm>
            <a:off x="3273426" y="3857626"/>
            <a:ext cx="9366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+mn-ea"/>
                <a:ea typeface="+mn-ea"/>
              </a:rPr>
              <a:t>FTP</a:t>
            </a:r>
            <a:r>
              <a:rPr lang="zh-CN" altLang="en-US" sz="1200" dirty="0">
                <a:latin typeface="+mn-ea"/>
                <a:ea typeface="+mn-ea"/>
              </a:rPr>
              <a:t>客户端</a:t>
            </a:r>
          </a:p>
        </p:txBody>
      </p:sp>
      <p:sp>
        <p:nvSpPr>
          <p:cNvPr id="14351" name="TextBox 22"/>
          <p:cNvSpPr txBox="1">
            <a:spLocks noChangeArrowheads="1"/>
          </p:cNvSpPr>
          <p:nvPr/>
        </p:nvSpPr>
        <p:spPr bwMode="auto">
          <a:xfrm>
            <a:off x="8035925" y="3857626"/>
            <a:ext cx="9779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+mn-ea"/>
                <a:ea typeface="+mn-ea"/>
              </a:rPr>
              <a:t>FTP </a:t>
            </a:r>
            <a:r>
              <a:rPr lang="zh-CN" altLang="en-US" sz="1200" dirty="0">
                <a:latin typeface="+mn-ea"/>
                <a:ea typeface="+mn-ea"/>
              </a:rPr>
              <a:t>服务器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059524" y="3928465"/>
            <a:ext cx="1800200" cy="360612"/>
          </a:xfrm>
          <a:prstGeom prst="rect">
            <a:avLst/>
          </a:prstGeom>
          <a:solidFill>
            <a:srgbClr val="0099CC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chilly" dir="t"/>
          </a:scene3d>
          <a:sp3d prstMaterial="powder">
            <a:bevelT w="38100" h="38100"/>
            <a:bevelB/>
          </a:sp3d>
        </p:spPr>
        <p:txBody>
          <a:bodyPr anchor="ctr"/>
          <a:lstStyle/>
          <a:p>
            <a:pPr algn="ctr" defTabSz="784225">
              <a:lnSpc>
                <a:spcPct val="120000"/>
              </a:lnSpc>
              <a:buClr>
                <a:srgbClr val="990000"/>
              </a:buClr>
              <a:buSzPct val="85000"/>
              <a:defRPr/>
            </a:pP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</a:rPr>
              <a:t>日志文件</a:t>
            </a:r>
          </a:p>
        </p:txBody>
      </p:sp>
      <p:cxnSp>
        <p:nvCxnSpPr>
          <p:cNvPr id="14353" name="直接箭头连接符 27"/>
          <p:cNvCxnSpPr>
            <a:cxnSpLocks noChangeShapeType="1"/>
          </p:cNvCxnSpPr>
          <p:nvPr/>
        </p:nvCxnSpPr>
        <p:spPr bwMode="auto">
          <a:xfrm flipH="1" flipV="1">
            <a:off x="4943475" y="4397375"/>
            <a:ext cx="1936750" cy="1588"/>
          </a:xfrm>
          <a:prstGeom prst="straightConnector1">
            <a:avLst/>
          </a:prstGeom>
          <a:noFill/>
          <a:ln w="2857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TextBox 28"/>
          <p:cNvSpPr txBox="1"/>
          <p:nvPr/>
        </p:nvSpPr>
        <p:spPr>
          <a:xfrm>
            <a:off x="5021424" y="2636912"/>
            <a:ext cx="1800200" cy="360612"/>
          </a:xfrm>
          <a:prstGeom prst="rect">
            <a:avLst/>
          </a:prstGeom>
          <a:solidFill>
            <a:srgbClr val="0099CC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chilly" dir="t"/>
          </a:scene3d>
          <a:sp3d prstMaterial="powder">
            <a:bevelT w="38100" h="38100"/>
            <a:bevelB/>
          </a:sp3d>
        </p:spPr>
        <p:txBody>
          <a:bodyPr anchor="ctr"/>
          <a:lstStyle/>
          <a:p>
            <a:pPr algn="ctr" defTabSz="784225">
              <a:lnSpc>
                <a:spcPct val="120000"/>
              </a:lnSpc>
              <a:buClr>
                <a:srgbClr val="990000"/>
              </a:buClr>
              <a:buSzPct val="85000"/>
              <a:defRPr/>
            </a:pP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</a:rPr>
              <a:t>配置文件</a:t>
            </a:r>
          </a:p>
        </p:txBody>
      </p:sp>
      <p:cxnSp>
        <p:nvCxnSpPr>
          <p:cNvPr id="14355" name="直接箭头连接符 29"/>
          <p:cNvCxnSpPr>
            <a:cxnSpLocks noChangeShapeType="1"/>
          </p:cNvCxnSpPr>
          <p:nvPr/>
        </p:nvCxnSpPr>
        <p:spPr bwMode="auto">
          <a:xfrm>
            <a:off x="4943475" y="3106738"/>
            <a:ext cx="1943100" cy="0"/>
          </a:xfrm>
          <a:prstGeom prst="straightConnector1">
            <a:avLst/>
          </a:prstGeom>
          <a:noFill/>
          <a:ln w="28575" algn="ctr">
            <a:solidFill>
              <a:schemeClr val="tx2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4" name="图片 2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958" y="2170917"/>
            <a:ext cx="823343" cy="642916"/>
          </a:xfrm>
          <a:prstGeom prst="rect">
            <a:avLst/>
          </a:prstGeom>
        </p:spPr>
      </p:pic>
      <p:pic>
        <p:nvPicPr>
          <p:cNvPr id="25" name="图片 24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926" y="4231650"/>
            <a:ext cx="823343" cy="642916"/>
          </a:xfrm>
          <a:prstGeom prst="rect">
            <a:avLst/>
          </a:prstGeom>
        </p:spPr>
      </p:pic>
      <p:pic>
        <p:nvPicPr>
          <p:cNvPr id="26" name="图片 25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73426" y="4234621"/>
            <a:ext cx="899870" cy="691098"/>
          </a:xfrm>
          <a:prstGeom prst="rect">
            <a:avLst/>
          </a:prstGeom>
        </p:spPr>
      </p:pic>
      <p:pic>
        <p:nvPicPr>
          <p:cNvPr id="28" name="图片 27" descr="FTP服务器-蓝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000394" y="2170917"/>
            <a:ext cx="825616" cy="67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79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圆角矩形 34"/>
          <p:cNvSpPr/>
          <p:nvPr/>
        </p:nvSpPr>
        <p:spPr bwMode="auto">
          <a:xfrm>
            <a:off x="6527800" y="2565401"/>
            <a:ext cx="1728788" cy="2663825"/>
          </a:xfrm>
          <a:prstGeom prst="roundRect">
            <a:avLst/>
          </a:prstGeom>
          <a:solidFill>
            <a:schemeClr val="bg1">
              <a:lumMod val="85000"/>
              <a:alpha val="49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784225">
              <a:defRPr/>
            </a:pPr>
            <a:endParaRPr lang="zh-CN" altLang="en-US">
              <a:latin typeface="+mn-ea"/>
              <a:ea typeface="+mn-ea"/>
            </a:endParaRPr>
          </a:p>
        </p:txBody>
      </p:sp>
      <p:sp>
        <p:nvSpPr>
          <p:cNvPr id="30" name="圆角矩形 34"/>
          <p:cNvSpPr/>
          <p:nvPr/>
        </p:nvSpPr>
        <p:spPr bwMode="auto">
          <a:xfrm>
            <a:off x="3863976" y="1700213"/>
            <a:ext cx="1800225" cy="3529012"/>
          </a:xfrm>
          <a:prstGeom prst="roundRect">
            <a:avLst/>
          </a:prstGeom>
          <a:solidFill>
            <a:schemeClr val="bg1">
              <a:lumMod val="85000"/>
              <a:alpha val="49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784225">
              <a:defRPr/>
            </a:pPr>
            <a:endParaRPr lang="zh-CN" altLang="en-US">
              <a:latin typeface="+mn-ea"/>
              <a:ea typeface="+mn-ea"/>
            </a:endParaRPr>
          </a:p>
        </p:txBody>
      </p:sp>
      <p:sp>
        <p:nvSpPr>
          <p:cNvPr id="16388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FTP</a:t>
            </a:r>
            <a:r>
              <a:rPr lang="zh-CN" altLang="en-US" dirty="0" smtClean="0"/>
              <a:t>传输文件的过程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zh-CN" sz="2400" dirty="0" smtClean="0">
              <a:cs typeface="Arial" charset="0"/>
            </a:endParaRPr>
          </a:p>
          <a:p>
            <a:endParaRPr lang="en-US" altLang="zh-CN" sz="2400" dirty="0">
              <a:cs typeface="Arial" charset="0"/>
            </a:endParaRPr>
          </a:p>
          <a:p>
            <a:endParaRPr lang="en-US" altLang="zh-CN" sz="2400" dirty="0" smtClean="0">
              <a:cs typeface="Arial" charset="0"/>
            </a:endParaRPr>
          </a:p>
          <a:p>
            <a:endParaRPr lang="en-US" altLang="zh-CN" sz="2400" dirty="0">
              <a:cs typeface="Arial" charset="0"/>
            </a:endParaRPr>
          </a:p>
          <a:p>
            <a:endParaRPr lang="en-US" altLang="zh-CN" sz="2400" dirty="0" smtClean="0">
              <a:cs typeface="Arial" charset="0"/>
            </a:endParaRPr>
          </a:p>
          <a:p>
            <a:endParaRPr lang="en-US" altLang="zh-CN" sz="2400" dirty="0">
              <a:cs typeface="Arial" charset="0"/>
            </a:endParaRPr>
          </a:p>
          <a:p>
            <a:endParaRPr lang="en-US" altLang="zh-CN" sz="2400" dirty="0" smtClean="0">
              <a:cs typeface="Arial" charset="0"/>
            </a:endParaRPr>
          </a:p>
          <a:p>
            <a:r>
              <a:rPr lang="zh-CN" altLang="en-US" sz="2400" dirty="0" smtClean="0">
                <a:cs typeface="Arial" charset="0"/>
              </a:rPr>
              <a:t>使用</a:t>
            </a:r>
            <a:r>
              <a:rPr lang="en-US" altLang="zh-CN" sz="2400" dirty="0">
                <a:cs typeface="Arial" charset="0"/>
              </a:rPr>
              <a:t>FTP</a:t>
            </a:r>
            <a:r>
              <a:rPr lang="zh-CN" altLang="en-US" sz="2400" dirty="0">
                <a:cs typeface="Arial" charset="0"/>
              </a:rPr>
              <a:t>传输数据时，需要在服务器和客户机之间建立控制连接和数据连接。</a:t>
            </a:r>
            <a:endParaRPr lang="en-US" altLang="zh-CN" sz="2400" dirty="0">
              <a:cs typeface="Arial" charset="0"/>
            </a:endParaRPr>
          </a:p>
          <a:p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306902" y="1990667"/>
            <a:ext cx="562975" cy="327077"/>
          </a:xfrm>
          <a:prstGeom prst="rect">
            <a:avLst/>
          </a:prstGeom>
          <a:solidFill>
            <a:srgbClr val="0091C8"/>
          </a:solidFill>
          <a:ln w="190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scene3d>
            <a:camera prst="orthographicFront"/>
            <a:lightRig rig="chilly" dir="t"/>
          </a:scene3d>
          <a:sp3d prstMaterial="powder">
            <a:bevelT w="38100" h="38100"/>
            <a:bevelB/>
          </a:sp3d>
        </p:spPr>
        <p:txBody>
          <a:bodyPr wrap="none" lIns="91364" tIns="0" rIns="91364" bIns="45680" anchor="ctr"/>
          <a:lstStyle/>
          <a:p>
            <a:pPr algn="ctr" defTabSz="784225">
              <a:lnSpc>
                <a:spcPct val="120000"/>
              </a:lnSpc>
              <a:buClr>
                <a:srgbClr val="990000"/>
              </a:buClr>
              <a:buSzPct val="85000"/>
              <a:defRPr/>
            </a:pPr>
            <a:r>
              <a:rPr kumimoji="1" lang="zh-CN" altLang="en-US" sz="1400" dirty="0">
                <a:solidFill>
                  <a:schemeClr val="bg1"/>
                </a:solidFill>
                <a:latin typeface="+mn-ea"/>
                <a:ea typeface="+mn-ea"/>
                <a:cs typeface="Arial" pitchFamily="34" charset="0"/>
              </a:rPr>
              <a:t>用户</a:t>
            </a:r>
          </a:p>
        </p:txBody>
      </p:sp>
      <p:sp>
        <p:nvSpPr>
          <p:cNvPr id="11271" name="TextBox 23"/>
          <p:cNvSpPr txBox="1">
            <a:spLocks noChangeArrowheads="1"/>
          </p:cNvSpPr>
          <p:nvPr/>
        </p:nvSpPr>
        <p:spPr bwMode="auto">
          <a:xfrm>
            <a:off x="4026310" y="1973898"/>
            <a:ext cx="1475084" cy="360612"/>
          </a:xfrm>
          <a:prstGeom prst="rect">
            <a:avLst/>
          </a:prstGeom>
          <a:solidFill>
            <a:srgbClr val="0099CC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38100" h="38100"/>
            <a:bevelB/>
          </a:sp3d>
        </p:spPr>
        <p:txBody>
          <a:bodyPr tIns="0" anchor="ctr"/>
          <a:lstStyle/>
          <a:p>
            <a:pPr algn="ctr" defTabSz="784225">
              <a:lnSpc>
                <a:spcPct val="120000"/>
              </a:lnSpc>
              <a:buClr>
                <a:srgbClr val="990000"/>
              </a:buClr>
              <a:buSzPct val="85000"/>
              <a:defRPr/>
            </a:pP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</a:rPr>
              <a:t>用户接口</a:t>
            </a:r>
          </a:p>
        </p:txBody>
      </p:sp>
      <p:sp>
        <p:nvSpPr>
          <p:cNvPr id="11272" name="TextBox 24"/>
          <p:cNvSpPr txBox="1">
            <a:spLocks noChangeArrowheads="1"/>
          </p:cNvSpPr>
          <p:nvPr/>
        </p:nvSpPr>
        <p:spPr bwMode="auto">
          <a:xfrm>
            <a:off x="4050356" y="2880071"/>
            <a:ext cx="1417320" cy="612648"/>
          </a:xfrm>
          <a:prstGeom prst="rect">
            <a:avLst/>
          </a:prstGeom>
          <a:solidFill>
            <a:srgbClr val="009999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38100" h="38100"/>
            <a:bevelB/>
          </a:sp3d>
        </p:spPr>
        <p:txBody>
          <a:bodyPr anchor="ctr"/>
          <a:lstStyle/>
          <a:p>
            <a:pPr algn="ctr" defTabSz="784225">
              <a:lnSpc>
                <a:spcPct val="120000"/>
              </a:lnSpc>
              <a:buClr>
                <a:srgbClr val="990000"/>
              </a:buClr>
              <a:buSzPct val="85000"/>
              <a:defRPr/>
            </a:pP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</a:rPr>
              <a:t>控制进程</a:t>
            </a:r>
          </a:p>
        </p:txBody>
      </p:sp>
      <p:sp>
        <p:nvSpPr>
          <p:cNvPr id="11273" name="TextBox 25"/>
          <p:cNvSpPr txBox="1">
            <a:spLocks noChangeArrowheads="1"/>
          </p:cNvSpPr>
          <p:nvPr/>
        </p:nvSpPr>
        <p:spPr bwMode="auto">
          <a:xfrm>
            <a:off x="4026458" y="4055943"/>
            <a:ext cx="1481328" cy="868680"/>
          </a:xfrm>
          <a:prstGeom prst="rect">
            <a:avLst/>
          </a:prstGeom>
          <a:solidFill>
            <a:srgbClr val="00669A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38100" h="38100"/>
            <a:bevelB/>
          </a:sp3d>
        </p:spPr>
        <p:txBody>
          <a:bodyPr anchor="ctr"/>
          <a:lstStyle/>
          <a:p>
            <a:pPr algn="ctr" defTabSz="784225">
              <a:lnSpc>
                <a:spcPct val="120000"/>
              </a:lnSpc>
              <a:buClr>
                <a:srgbClr val="990000"/>
              </a:buClr>
              <a:buSzPct val="85000"/>
              <a:defRPr/>
            </a:pP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</a:rPr>
              <a:t>数据传输进程</a:t>
            </a:r>
            <a:endParaRPr lang="en-US" altLang="zh-CN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27926" y="4320531"/>
            <a:ext cx="1120820" cy="327077"/>
          </a:xfrm>
          <a:prstGeom prst="rect">
            <a:avLst/>
          </a:prstGeom>
          <a:solidFill>
            <a:srgbClr val="0091C8"/>
          </a:solidFill>
          <a:ln w="190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scene3d>
            <a:camera prst="orthographicFront"/>
            <a:lightRig rig="chilly" dir="t"/>
          </a:scene3d>
          <a:sp3d prstMaterial="powder">
            <a:bevelT w="38100" h="38100"/>
            <a:bevelB/>
          </a:sp3d>
        </p:spPr>
        <p:txBody>
          <a:bodyPr wrap="none" lIns="91364" tIns="0" rIns="91364" bIns="45680" anchor="ctr"/>
          <a:lstStyle/>
          <a:p>
            <a:pPr algn="ctr" defTabSz="784225">
              <a:lnSpc>
                <a:spcPct val="120000"/>
              </a:lnSpc>
              <a:buClr>
                <a:srgbClr val="990000"/>
              </a:buClr>
              <a:buSzPct val="85000"/>
              <a:defRPr/>
            </a:pPr>
            <a:r>
              <a:rPr kumimoji="1" lang="zh-CN" altLang="en-US" sz="1400" dirty="0">
                <a:solidFill>
                  <a:schemeClr val="bg1"/>
                </a:solidFill>
                <a:latin typeface="+mn-ea"/>
                <a:ea typeface="+mn-ea"/>
                <a:cs typeface="Arial" pitchFamily="34" charset="0"/>
              </a:rPr>
              <a:t>文件系统</a:t>
            </a:r>
          </a:p>
        </p:txBody>
      </p:sp>
      <p:sp>
        <p:nvSpPr>
          <p:cNvPr id="11275" name="TextBox 31"/>
          <p:cNvSpPr txBox="1">
            <a:spLocks noChangeArrowheads="1"/>
          </p:cNvSpPr>
          <p:nvPr/>
        </p:nvSpPr>
        <p:spPr bwMode="auto">
          <a:xfrm>
            <a:off x="6664448" y="2883321"/>
            <a:ext cx="1418978" cy="609398"/>
          </a:xfrm>
          <a:prstGeom prst="rect">
            <a:avLst/>
          </a:prstGeom>
          <a:solidFill>
            <a:srgbClr val="009999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38100" h="38100"/>
            <a:bevelB/>
          </a:sp3d>
        </p:spPr>
        <p:txBody>
          <a:bodyPr anchor="ctr"/>
          <a:lstStyle/>
          <a:p>
            <a:pPr algn="ctr" defTabSz="784225">
              <a:lnSpc>
                <a:spcPct val="120000"/>
              </a:lnSpc>
              <a:buClr>
                <a:srgbClr val="990000"/>
              </a:buClr>
              <a:buSzPct val="85000"/>
              <a:defRPr/>
            </a:pP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</a:rPr>
              <a:t>控制进程</a:t>
            </a:r>
          </a:p>
        </p:txBody>
      </p:sp>
      <p:sp>
        <p:nvSpPr>
          <p:cNvPr id="11276" name="TextBox 32"/>
          <p:cNvSpPr txBox="1">
            <a:spLocks noChangeArrowheads="1"/>
          </p:cNvSpPr>
          <p:nvPr/>
        </p:nvSpPr>
        <p:spPr bwMode="auto">
          <a:xfrm>
            <a:off x="6653958" y="4056318"/>
            <a:ext cx="1476375" cy="867930"/>
          </a:xfrm>
          <a:prstGeom prst="rect">
            <a:avLst/>
          </a:prstGeom>
          <a:solidFill>
            <a:srgbClr val="00669A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38100" h="38100"/>
            <a:bevelB/>
          </a:sp3d>
        </p:spPr>
        <p:txBody>
          <a:bodyPr anchor="ctr"/>
          <a:lstStyle/>
          <a:p>
            <a:pPr algn="ctr" defTabSz="784225">
              <a:lnSpc>
                <a:spcPct val="120000"/>
              </a:lnSpc>
              <a:buClr>
                <a:srgbClr val="990000"/>
              </a:buClr>
              <a:buSzPct val="85000"/>
              <a:defRPr/>
            </a:pP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</a:rPr>
              <a:t>数据传输进程</a:t>
            </a:r>
            <a:endParaRPr lang="en-US" altLang="zh-CN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702656" y="4320531"/>
            <a:ext cx="1120820" cy="327077"/>
          </a:xfrm>
          <a:prstGeom prst="rect">
            <a:avLst/>
          </a:prstGeom>
          <a:solidFill>
            <a:srgbClr val="0091C8"/>
          </a:solidFill>
          <a:ln w="190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scene3d>
            <a:camera prst="orthographicFront"/>
            <a:lightRig rig="chilly" dir="t"/>
          </a:scene3d>
          <a:sp3d prstMaterial="powder">
            <a:bevelT w="38100" h="38100"/>
            <a:bevelB/>
          </a:sp3d>
        </p:spPr>
        <p:txBody>
          <a:bodyPr wrap="none" lIns="91364" tIns="0" rIns="91364" bIns="45680" anchor="ctr"/>
          <a:lstStyle/>
          <a:p>
            <a:pPr algn="ctr" defTabSz="784225">
              <a:lnSpc>
                <a:spcPct val="120000"/>
              </a:lnSpc>
              <a:buClr>
                <a:srgbClr val="990000"/>
              </a:buClr>
              <a:buSzPct val="85000"/>
              <a:defRPr/>
            </a:pPr>
            <a:r>
              <a:rPr kumimoji="1" lang="zh-CN" altLang="en-US" sz="1400" dirty="0">
                <a:solidFill>
                  <a:schemeClr val="bg1"/>
                </a:solidFill>
                <a:latin typeface="+mn-ea"/>
                <a:ea typeface="+mn-ea"/>
                <a:cs typeface="Arial" pitchFamily="34" charset="0"/>
              </a:rPr>
              <a:t>文件系统</a:t>
            </a:r>
          </a:p>
        </p:txBody>
      </p:sp>
      <p:sp>
        <p:nvSpPr>
          <p:cNvPr id="16408" name="TextBox 36"/>
          <p:cNvSpPr txBox="1">
            <a:spLocks noChangeArrowheads="1"/>
          </p:cNvSpPr>
          <p:nvPr/>
        </p:nvSpPr>
        <p:spPr bwMode="auto">
          <a:xfrm>
            <a:off x="4402138" y="5205414"/>
            <a:ext cx="7223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zh-CN" altLang="en-US" sz="1400" dirty="0">
                <a:latin typeface="+mn-ea"/>
                <a:ea typeface="+mn-ea"/>
              </a:rPr>
              <a:t>客户端</a:t>
            </a:r>
          </a:p>
        </p:txBody>
      </p:sp>
      <p:sp>
        <p:nvSpPr>
          <p:cNvPr id="16409" name="TextBox 37"/>
          <p:cNvSpPr txBox="1">
            <a:spLocks noChangeArrowheads="1"/>
          </p:cNvSpPr>
          <p:nvPr/>
        </p:nvSpPr>
        <p:spPr bwMode="auto">
          <a:xfrm>
            <a:off x="7029450" y="5205414"/>
            <a:ext cx="723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zh-CN" altLang="en-US" sz="1400">
                <a:latin typeface="+mn-ea"/>
                <a:ea typeface="+mn-ea"/>
              </a:rPr>
              <a:t>服务器</a:t>
            </a:r>
          </a:p>
        </p:txBody>
      </p:sp>
      <p:cxnSp>
        <p:nvCxnSpPr>
          <p:cNvPr id="16410" name="直接箭头连接符 39"/>
          <p:cNvCxnSpPr>
            <a:cxnSpLocks noChangeShapeType="1"/>
          </p:cNvCxnSpPr>
          <p:nvPr/>
        </p:nvCxnSpPr>
        <p:spPr bwMode="auto">
          <a:xfrm flipV="1">
            <a:off x="5514976" y="3187701"/>
            <a:ext cx="1116013" cy="3175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11" name="TextBox 44"/>
          <p:cNvSpPr txBox="1">
            <a:spLocks noChangeArrowheads="1"/>
          </p:cNvSpPr>
          <p:nvPr/>
        </p:nvSpPr>
        <p:spPr bwMode="auto">
          <a:xfrm>
            <a:off x="5697538" y="2695576"/>
            <a:ext cx="8001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zh-CN" altLang="en-US" sz="1200" dirty="0">
                <a:latin typeface="+mn-ea"/>
                <a:ea typeface="+mn-ea"/>
              </a:rPr>
              <a:t>控制连接</a:t>
            </a:r>
          </a:p>
        </p:txBody>
      </p:sp>
      <p:cxnSp>
        <p:nvCxnSpPr>
          <p:cNvPr id="16412" name="直接箭头连接符 45"/>
          <p:cNvCxnSpPr>
            <a:cxnSpLocks noChangeShapeType="1"/>
          </p:cNvCxnSpPr>
          <p:nvPr/>
        </p:nvCxnSpPr>
        <p:spPr bwMode="auto">
          <a:xfrm>
            <a:off x="3457576" y="4489450"/>
            <a:ext cx="549275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3" name="直接箭头连接符 47"/>
          <p:cNvCxnSpPr>
            <a:cxnSpLocks noChangeShapeType="1"/>
          </p:cNvCxnSpPr>
          <p:nvPr/>
        </p:nvCxnSpPr>
        <p:spPr bwMode="auto">
          <a:xfrm>
            <a:off x="8135939" y="4489450"/>
            <a:ext cx="549275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4" name="直接箭头连接符 48"/>
          <p:cNvCxnSpPr>
            <a:cxnSpLocks noChangeShapeType="1"/>
          </p:cNvCxnSpPr>
          <p:nvPr/>
        </p:nvCxnSpPr>
        <p:spPr bwMode="auto">
          <a:xfrm>
            <a:off x="5527676" y="4489450"/>
            <a:ext cx="1096963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15" name="TextBox 50"/>
          <p:cNvSpPr txBox="1">
            <a:spLocks noChangeArrowheads="1"/>
          </p:cNvSpPr>
          <p:nvPr/>
        </p:nvSpPr>
        <p:spPr bwMode="auto">
          <a:xfrm>
            <a:off x="5686425" y="3984626"/>
            <a:ext cx="8016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zh-CN" altLang="en-US" sz="1200" dirty="0">
                <a:latin typeface="+mn-ea"/>
                <a:ea typeface="+mn-ea"/>
              </a:rPr>
              <a:t>数据连接</a:t>
            </a:r>
          </a:p>
        </p:txBody>
      </p:sp>
      <p:cxnSp>
        <p:nvCxnSpPr>
          <p:cNvPr id="16416" name="直接箭头连接符 51"/>
          <p:cNvCxnSpPr>
            <a:cxnSpLocks noChangeShapeType="1"/>
          </p:cNvCxnSpPr>
          <p:nvPr/>
        </p:nvCxnSpPr>
        <p:spPr bwMode="auto">
          <a:xfrm>
            <a:off x="2897188" y="2154238"/>
            <a:ext cx="1096962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7" name="直接箭头连接符 53"/>
          <p:cNvCxnSpPr>
            <a:cxnSpLocks noChangeShapeType="1"/>
          </p:cNvCxnSpPr>
          <p:nvPr/>
        </p:nvCxnSpPr>
        <p:spPr bwMode="auto">
          <a:xfrm>
            <a:off x="4764088" y="2333626"/>
            <a:ext cx="0" cy="549275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8" name="直接箭头连接符 55"/>
          <p:cNvCxnSpPr>
            <a:cxnSpLocks noChangeShapeType="1"/>
          </p:cNvCxnSpPr>
          <p:nvPr/>
        </p:nvCxnSpPr>
        <p:spPr bwMode="auto">
          <a:xfrm>
            <a:off x="4764088" y="3482975"/>
            <a:ext cx="0" cy="54768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9" name="直接箭头连接符 56"/>
          <p:cNvCxnSpPr>
            <a:cxnSpLocks noChangeShapeType="1"/>
          </p:cNvCxnSpPr>
          <p:nvPr/>
        </p:nvCxnSpPr>
        <p:spPr bwMode="auto">
          <a:xfrm>
            <a:off x="7391400" y="3494089"/>
            <a:ext cx="0" cy="547687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52755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434" name="直接连接符 27"/>
          <p:cNvCxnSpPr>
            <a:cxnSpLocks noChangeShapeType="1"/>
          </p:cNvCxnSpPr>
          <p:nvPr/>
        </p:nvCxnSpPr>
        <p:spPr bwMode="auto">
          <a:xfrm>
            <a:off x="5005388" y="3586163"/>
            <a:ext cx="863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35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FTP</a:t>
            </a:r>
            <a:r>
              <a:rPr lang="zh-CN" altLang="en-US" dirty="0" smtClean="0"/>
              <a:t>传输模式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zh-CN" sz="2400" dirty="0" smtClean="0">
              <a:cs typeface="Arial" charset="0"/>
            </a:endParaRPr>
          </a:p>
          <a:p>
            <a:endParaRPr lang="en-US" altLang="zh-CN" sz="2400" dirty="0">
              <a:cs typeface="Arial" charset="0"/>
            </a:endParaRPr>
          </a:p>
          <a:p>
            <a:endParaRPr lang="en-US" altLang="zh-CN" sz="2400" dirty="0" smtClean="0">
              <a:cs typeface="Arial" charset="0"/>
            </a:endParaRPr>
          </a:p>
          <a:p>
            <a:endParaRPr lang="en-US" altLang="zh-CN" sz="2400" dirty="0">
              <a:cs typeface="Arial" charset="0"/>
            </a:endParaRPr>
          </a:p>
          <a:p>
            <a:endParaRPr lang="en-US" altLang="zh-CN" sz="2400" dirty="0" smtClean="0">
              <a:cs typeface="Arial" charset="0"/>
            </a:endParaRPr>
          </a:p>
          <a:p>
            <a:endParaRPr lang="en-US" altLang="zh-CN" sz="2400" dirty="0">
              <a:cs typeface="Arial" charset="0"/>
            </a:endParaRPr>
          </a:p>
          <a:p>
            <a:endParaRPr lang="en-US" altLang="zh-CN" sz="2400" dirty="0" smtClean="0">
              <a:cs typeface="Arial" charset="0"/>
            </a:endParaRPr>
          </a:p>
          <a:p>
            <a:r>
              <a:rPr lang="zh-CN" altLang="en-US" sz="2400" dirty="0" smtClean="0">
                <a:cs typeface="Arial" charset="0"/>
              </a:rPr>
              <a:t>传输</a:t>
            </a:r>
            <a:r>
              <a:rPr lang="zh-CN" altLang="en-US" sz="2400" dirty="0">
                <a:cs typeface="Arial" charset="0"/>
              </a:rPr>
              <a:t>模式定义了数据在客户端和服务器之间传输时的格式。</a:t>
            </a:r>
            <a:endParaRPr lang="en-US" altLang="zh-CN" sz="2400" dirty="0">
              <a:cs typeface="Arial" charset="0"/>
            </a:endParaRPr>
          </a:p>
          <a:p>
            <a:endParaRPr lang="zh-CN" altLang="en-US" dirty="0"/>
          </a:p>
        </p:txBody>
      </p:sp>
      <p:sp>
        <p:nvSpPr>
          <p:cNvPr id="2" name="TextBox 33"/>
          <p:cNvSpPr txBox="1">
            <a:spLocks noChangeArrowheads="1"/>
          </p:cNvSpPr>
          <p:nvPr/>
        </p:nvSpPr>
        <p:spPr bwMode="auto">
          <a:xfrm>
            <a:off x="3143672" y="3164118"/>
            <a:ext cx="1944216" cy="898695"/>
          </a:xfrm>
          <a:prstGeom prst="rect">
            <a:avLst/>
          </a:prstGeom>
          <a:solidFill>
            <a:srgbClr val="0091C8"/>
          </a:solidFill>
          <a:ln w="190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scene3d>
            <a:camera prst="orthographicFront"/>
            <a:lightRig rig="chilly" dir="t"/>
          </a:scene3d>
          <a:sp3d prstMaterial="powder">
            <a:bevelT w="38100" h="38100"/>
            <a:bevelB/>
          </a:sp3d>
        </p:spPr>
        <p:txBody>
          <a:bodyPr wrap="none" lIns="91364" tIns="45680" rIns="91364" bIns="45680" anchor="ctr"/>
          <a:lstStyle/>
          <a:p>
            <a:pPr algn="ctr" defTabSz="784225">
              <a:lnSpc>
                <a:spcPct val="120000"/>
              </a:lnSpc>
              <a:buClr>
                <a:srgbClr val="990000"/>
              </a:buClr>
              <a:buSzPct val="85000"/>
              <a:defRPr/>
            </a:pPr>
            <a:r>
              <a:rPr kumimoji="1" lang="zh-CN" altLang="en-US" sz="1400" dirty="0">
                <a:solidFill>
                  <a:schemeClr val="bg1"/>
                </a:solidFill>
                <a:latin typeface="+mn-ea"/>
                <a:ea typeface="+mn-ea"/>
                <a:cs typeface="Arial" pitchFamily="34" charset="0"/>
              </a:rPr>
              <a:t>传输模式</a:t>
            </a:r>
          </a:p>
        </p:txBody>
      </p:sp>
      <p:cxnSp>
        <p:nvCxnSpPr>
          <p:cNvPr id="18438" name="直接连接符 42"/>
          <p:cNvCxnSpPr>
            <a:cxnSpLocks noChangeShapeType="1"/>
          </p:cNvCxnSpPr>
          <p:nvPr/>
        </p:nvCxnSpPr>
        <p:spPr bwMode="auto">
          <a:xfrm>
            <a:off x="5872163" y="2298701"/>
            <a:ext cx="0" cy="2447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39" name="直接连接符 43"/>
          <p:cNvCxnSpPr>
            <a:cxnSpLocks noChangeShapeType="1"/>
          </p:cNvCxnSpPr>
          <p:nvPr/>
        </p:nvCxnSpPr>
        <p:spPr bwMode="auto">
          <a:xfrm>
            <a:off x="5867400" y="2298700"/>
            <a:ext cx="86518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96" name="TextBox 46"/>
          <p:cNvSpPr txBox="1">
            <a:spLocks noChangeArrowheads="1"/>
          </p:cNvSpPr>
          <p:nvPr/>
        </p:nvSpPr>
        <p:spPr bwMode="auto">
          <a:xfrm>
            <a:off x="6744072" y="2060849"/>
            <a:ext cx="1584176" cy="648071"/>
          </a:xfrm>
          <a:prstGeom prst="rect">
            <a:avLst/>
          </a:prstGeom>
          <a:solidFill>
            <a:srgbClr val="00669A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B/>
          </a:sp3d>
        </p:spPr>
        <p:txBody>
          <a:bodyPr anchor="ctr"/>
          <a:lstStyle/>
          <a:p>
            <a:pPr algn="ctr" defTabSz="784225">
              <a:lnSpc>
                <a:spcPct val="120000"/>
              </a:lnSpc>
              <a:buClr>
                <a:srgbClr val="990000"/>
              </a:buClr>
              <a:buSzPct val="85000"/>
              <a:defRPr/>
            </a:pP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ASCII 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</a:rPr>
              <a:t>模式</a:t>
            </a:r>
          </a:p>
        </p:txBody>
      </p:sp>
      <p:cxnSp>
        <p:nvCxnSpPr>
          <p:cNvPr id="18443" name="直接连接符 49"/>
          <p:cNvCxnSpPr>
            <a:cxnSpLocks noChangeShapeType="1"/>
          </p:cNvCxnSpPr>
          <p:nvPr/>
        </p:nvCxnSpPr>
        <p:spPr bwMode="auto">
          <a:xfrm>
            <a:off x="5868988" y="4748213"/>
            <a:ext cx="863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98" name="TextBox 52"/>
          <p:cNvSpPr txBox="1">
            <a:spLocks noChangeArrowheads="1"/>
          </p:cNvSpPr>
          <p:nvPr/>
        </p:nvSpPr>
        <p:spPr bwMode="auto">
          <a:xfrm>
            <a:off x="6740164" y="4460261"/>
            <a:ext cx="1584176" cy="648000"/>
          </a:xfrm>
          <a:prstGeom prst="rect">
            <a:avLst/>
          </a:prstGeom>
          <a:solidFill>
            <a:srgbClr val="00669A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B/>
          </a:sp3d>
        </p:spPr>
        <p:txBody>
          <a:bodyPr anchor="ctr"/>
          <a:lstStyle/>
          <a:p>
            <a:pPr algn="ctr" defTabSz="784225">
              <a:lnSpc>
                <a:spcPct val="120000"/>
              </a:lnSpc>
              <a:buClr>
                <a:srgbClr val="990000"/>
              </a:buClr>
              <a:buSzPct val="85000"/>
              <a:defRPr/>
            </a:pP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</a:rPr>
              <a:t>二进制模式</a:t>
            </a:r>
          </a:p>
        </p:txBody>
      </p:sp>
    </p:spTree>
    <p:extLst>
      <p:ext uri="{BB962C8B-B14F-4D97-AF65-F5344CB8AC3E}">
        <p14:creationId xmlns:p14="http://schemas.microsoft.com/office/powerpoint/2010/main" val="311036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FTP</a:t>
            </a:r>
            <a:r>
              <a:rPr lang="zh-CN" altLang="en-US" dirty="0" smtClean="0"/>
              <a:t>配置</a:t>
            </a:r>
          </a:p>
        </p:txBody>
      </p:sp>
      <p:cxnSp>
        <p:nvCxnSpPr>
          <p:cNvPr id="20484" name="直接连接符 9"/>
          <p:cNvCxnSpPr>
            <a:cxnSpLocks noChangeShapeType="1"/>
          </p:cNvCxnSpPr>
          <p:nvPr/>
        </p:nvCxnSpPr>
        <p:spPr bwMode="auto">
          <a:xfrm>
            <a:off x="4295775" y="2344738"/>
            <a:ext cx="338455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86" name="AutoShape 28"/>
          <p:cNvSpPr>
            <a:spLocks/>
          </p:cNvSpPr>
          <p:nvPr/>
        </p:nvSpPr>
        <p:spPr bwMode="auto">
          <a:xfrm>
            <a:off x="2782888" y="3608389"/>
            <a:ext cx="6265862" cy="954087"/>
          </a:xfrm>
          <a:prstGeom prst="accentBorderCallout3">
            <a:avLst>
              <a:gd name="adj1" fmla="val 14088"/>
              <a:gd name="adj2" fmla="val 101218"/>
              <a:gd name="adj3" fmla="val 14088"/>
              <a:gd name="adj4" fmla="val 103042"/>
              <a:gd name="adj5" fmla="val -42074"/>
              <a:gd name="adj6" fmla="val 103042"/>
              <a:gd name="adj7" fmla="val -101630"/>
              <a:gd name="adj8" fmla="val 87255"/>
            </a:avLst>
          </a:prstGeom>
          <a:solidFill>
            <a:schemeClr val="bg1">
              <a:lumMod val="85000"/>
            </a:schemeClr>
          </a:solidFill>
          <a:ln w="19050" algn="ctr">
            <a:solidFill>
              <a:srgbClr val="006699"/>
            </a:solidFill>
            <a:miter lim="800000"/>
            <a:headEnd/>
            <a:tailEnd type="arrow" w="med" len="med"/>
          </a:ln>
          <a:extLst/>
        </p:spPr>
        <p:txBody>
          <a:bodyPr anchor="ctr">
            <a:spAutoFit/>
          </a:bodyPr>
          <a:lstStyle>
            <a:lvl1pPr marL="287338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en-US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[Huawei]ftp server enable 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[Huawei]set default ftp-directory flash:/</a:t>
            </a:r>
          </a:p>
          <a:p>
            <a:pPr algn="l"/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487" name="TextBox 21"/>
          <p:cNvSpPr txBox="1">
            <a:spLocks noChangeArrowheads="1"/>
          </p:cNvSpPr>
          <p:nvPr/>
        </p:nvSpPr>
        <p:spPr bwMode="auto">
          <a:xfrm>
            <a:off x="3468688" y="1625601"/>
            <a:ext cx="9779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+mn-ea"/>
                <a:ea typeface="+mn-ea"/>
              </a:rPr>
              <a:t>FTP </a:t>
            </a:r>
            <a:r>
              <a:rPr lang="zh-CN" altLang="en-US" sz="1200" dirty="0">
                <a:latin typeface="+mn-ea"/>
                <a:ea typeface="+mn-ea"/>
              </a:rPr>
              <a:t>客户端</a:t>
            </a:r>
          </a:p>
        </p:txBody>
      </p:sp>
      <p:sp>
        <p:nvSpPr>
          <p:cNvPr id="20488" name="TextBox 22"/>
          <p:cNvSpPr txBox="1">
            <a:spLocks noChangeArrowheads="1"/>
          </p:cNvSpPr>
          <p:nvPr/>
        </p:nvSpPr>
        <p:spPr bwMode="auto">
          <a:xfrm>
            <a:off x="7459663" y="1625601"/>
            <a:ext cx="9779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+mn-ea"/>
                <a:ea typeface="+mn-ea"/>
              </a:rPr>
              <a:t>FTP </a:t>
            </a:r>
            <a:r>
              <a:rPr lang="zh-CN" altLang="en-US" sz="1200" dirty="0">
                <a:latin typeface="+mn-ea"/>
                <a:ea typeface="+mn-ea"/>
              </a:rPr>
              <a:t>服务器</a:t>
            </a:r>
          </a:p>
        </p:txBody>
      </p:sp>
      <p:sp>
        <p:nvSpPr>
          <p:cNvPr id="20490" name="TextBox 11"/>
          <p:cNvSpPr txBox="1">
            <a:spLocks noChangeArrowheads="1"/>
          </p:cNvSpPr>
          <p:nvPr/>
        </p:nvSpPr>
        <p:spPr bwMode="auto">
          <a:xfrm>
            <a:off x="6433089" y="2071688"/>
            <a:ext cx="11689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172.16.1.1/24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966" y="2045759"/>
            <a:ext cx="823343" cy="642916"/>
          </a:xfrm>
          <a:prstGeom prst="rect">
            <a:avLst/>
          </a:prstGeom>
        </p:spPr>
      </p:pic>
      <p:pic>
        <p:nvPicPr>
          <p:cNvPr id="13" name="图片 12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671" y="1985865"/>
            <a:ext cx="823343" cy="64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24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FTP</a:t>
            </a:r>
            <a:r>
              <a:rPr lang="zh-CN" altLang="en-US" smtClean="0"/>
              <a:t>配置</a:t>
            </a:r>
          </a:p>
        </p:txBody>
      </p:sp>
      <p:cxnSp>
        <p:nvCxnSpPr>
          <p:cNvPr id="22532" name="直接连接符 9"/>
          <p:cNvCxnSpPr>
            <a:cxnSpLocks noChangeShapeType="1"/>
          </p:cNvCxnSpPr>
          <p:nvPr/>
        </p:nvCxnSpPr>
        <p:spPr bwMode="auto">
          <a:xfrm>
            <a:off x="4295775" y="2344738"/>
            <a:ext cx="338455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4" name="TextBox 22"/>
          <p:cNvSpPr txBox="1">
            <a:spLocks noChangeArrowheads="1"/>
          </p:cNvSpPr>
          <p:nvPr/>
        </p:nvSpPr>
        <p:spPr bwMode="auto">
          <a:xfrm>
            <a:off x="7459663" y="1676611"/>
            <a:ext cx="9779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+mn-ea"/>
                <a:ea typeface="+mn-ea"/>
              </a:rPr>
              <a:t>FTP </a:t>
            </a:r>
            <a:r>
              <a:rPr lang="zh-CN" altLang="en-US" sz="1200" dirty="0">
                <a:latin typeface="+mn-ea"/>
                <a:ea typeface="+mn-ea"/>
              </a:rPr>
              <a:t>服务器</a:t>
            </a:r>
          </a:p>
        </p:txBody>
      </p:sp>
      <p:sp>
        <p:nvSpPr>
          <p:cNvPr id="22535" name="AutoShape 28"/>
          <p:cNvSpPr>
            <a:spLocks/>
          </p:cNvSpPr>
          <p:nvPr/>
        </p:nvSpPr>
        <p:spPr bwMode="auto">
          <a:xfrm>
            <a:off x="3000376" y="3141663"/>
            <a:ext cx="6265863" cy="2030412"/>
          </a:xfrm>
          <a:prstGeom prst="accentBorderCallout3">
            <a:avLst>
              <a:gd name="adj1" fmla="val 14088"/>
              <a:gd name="adj2" fmla="val 101218"/>
              <a:gd name="adj3" fmla="val 14088"/>
              <a:gd name="adj4" fmla="val 103042"/>
              <a:gd name="adj5" fmla="val -35630"/>
              <a:gd name="adj6" fmla="val 103116"/>
              <a:gd name="adj7" fmla="val -44023"/>
              <a:gd name="adj8" fmla="val 86009"/>
            </a:avLst>
          </a:prstGeom>
          <a:solidFill>
            <a:schemeClr val="bg1">
              <a:lumMod val="85000"/>
            </a:schemeClr>
          </a:solidFill>
          <a:ln w="19050" algn="ctr">
            <a:solidFill>
              <a:srgbClr val="006699"/>
            </a:solidFill>
            <a:miter lim="800000"/>
            <a:headEnd/>
            <a:tailEnd type="arrow" w="med" len="med"/>
          </a:ln>
          <a:extLst/>
        </p:spPr>
        <p:txBody>
          <a:bodyPr anchor="ctr">
            <a:spAutoFit/>
          </a:bodyPr>
          <a:lstStyle>
            <a:lvl1pPr marL="287338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en-US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[Huawei]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endParaRPr lang="en-US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[Huawei-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]local-user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huawei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password cipher huawei12</a:t>
            </a:r>
          </a:p>
          <a:p>
            <a:pPr algn="l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[Huawei-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]local-user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huawei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service-type ftp </a:t>
            </a:r>
          </a:p>
          <a:p>
            <a:pPr algn="l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[Huawei-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]local-user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huawei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ftp-directory flash:/ </a:t>
            </a:r>
          </a:p>
          <a:p>
            <a:pPr algn="l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[Huawei-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]local-user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huawei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access-limit 200</a:t>
            </a:r>
          </a:p>
          <a:p>
            <a:pPr algn="l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[Huawei-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]local-user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huawei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idle-timeout 0 0</a:t>
            </a:r>
          </a:p>
          <a:p>
            <a:pPr algn="l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[Huawei-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]local-user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huawei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privilege level 3</a:t>
            </a:r>
          </a:p>
          <a:p>
            <a:pPr algn="l"/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537" name="TextBox 21"/>
          <p:cNvSpPr txBox="1">
            <a:spLocks noChangeArrowheads="1"/>
          </p:cNvSpPr>
          <p:nvPr/>
        </p:nvSpPr>
        <p:spPr bwMode="auto">
          <a:xfrm>
            <a:off x="3468688" y="1712615"/>
            <a:ext cx="9779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+mn-ea"/>
                <a:ea typeface="+mn-ea"/>
              </a:rPr>
              <a:t>FTP </a:t>
            </a:r>
            <a:r>
              <a:rPr lang="zh-CN" altLang="en-US" sz="1200" dirty="0">
                <a:latin typeface="+mn-ea"/>
                <a:ea typeface="+mn-ea"/>
              </a:rPr>
              <a:t>客户端</a:t>
            </a:r>
          </a:p>
        </p:txBody>
      </p:sp>
      <p:sp>
        <p:nvSpPr>
          <p:cNvPr id="22538" name="TextBox 11"/>
          <p:cNvSpPr txBox="1">
            <a:spLocks noChangeArrowheads="1"/>
          </p:cNvSpPr>
          <p:nvPr/>
        </p:nvSpPr>
        <p:spPr bwMode="auto">
          <a:xfrm>
            <a:off x="6433089" y="2071688"/>
            <a:ext cx="11689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172.16.1.1/24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966" y="2047390"/>
            <a:ext cx="823343" cy="642916"/>
          </a:xfrm>
          <a:prstGeom prst="rect">
            <a:avLst/>
          </a:prstGeom>
        </p:spPr>
      </p:pic>
      <p:pic>
        <p:nvPicPr>
          <p:cNvPr id="12" name="图片 11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941" y="2023280"/>
            <a:ext cx="823343" cy="64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10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578" name="直接连接符 9"/>
          <p:cNvCxnSpPr>
            <a:cxnSpLocks noChangeShapeType="1"/>
          </p:cNvCxnSpPr>
          <p:nvPr/>
        </p:nvCxnSpPr>
        <p:spPr bwMode="auto">
          <a:xfrm>
            <a:off x="4295775" y="2344738"/>
            <a:ext cx="338455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79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FTP</a:t>
            </a:r>
            <a:r>
              <a:rPr lang="zh-CN" altLang="en-US" smtClean="0"/>
              <a:t>配置</a:t>
            </a:r>
          </a:p>
        </p:txBody>
      </p:sp>
      <p:sp>
        <p:nvSpPr>
          <p:cNvPr id="24581" name="AutoShape 28"/>
          <p:cNvSpPr>
            <a:spLocks/>
          </p:cNvSpPr>
          <p:nvPr/>
        </p:nvSpPr>
        <p:spPr bwMode="auto">
          <a:xfrm flipH="1">
            <a:off x="3000376" y="3057526"/>
            <a:ext cx="6265863" cy="3108325"/>
          </a:xfrm>
          <a:prstGeom prst="accentBorderCallout3">
            <a:avLst>
              <a:gd name="adj1" fmla="val 14088"/>
              <a:gd name="adj2" fmla="val 101218"/>
              <a:gd name="adj3" fmla="val 14088"/>
              <a:gd name="adj4" fmla="val 103042"/>
              <a:gd name="adj5" fmla="val -6972"/>
              <a:gd name="adj6" fmla="val 103227"/>
              <a:gd name="adj7" fmla="val -16875"/>
              <a:gd name="adj8" fmla="val 96185"/>
            </a:avLst>
          </a:prstGeom>
          <a:solidFill>
            <a:schemeClr val="bg1">
              <a:lumMod val="85000"/>
            </a:schemeClr>
          </a:solidFill>
          <a:ln w="19050" algn="ctr">
            <a:solidFill>
              <a:srgbClr val="006699"/>
            </a:solidFill>
            <a:miter lim="800000"/>
            <a:headEnd/>
            <a:tailEnd type="arrow" w="med" len="med"/>
          </a:ln>
          <a:extLst/>
        </p:spPr>
        <p:txBody>
          <a:bodyPr anchor="ctr">
            <a:spAutoFit/>
          </a:bodyPr>
          <a:lstStyle>
            <a:lvl1pPr marL="287338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en-US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&lt;Huawei&gt;</a:t>
            </a:r>
            <a:r>
              <a:rPr lang="en-US" altLang="zh-CN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ftp 172.16.1.1</a:t>
            </a:r>
            <a:endParaRPr lang="zh-CN" altLang="en-US" sz="1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Trying 172.16.1.1 ...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Press CTRL+K to abort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Connected to 172.16.1.1.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220 FTP service ready.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User(172.16.1.1:(none)):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huawei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331 Password required for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huawei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Enter password: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230 User logged in.</a:t>
            </a:r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algn="l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[ftp]binary 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200 Type set to I.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[ftp]</a:t>
            </a:r>
            <a:r>
              <a:rPr lang="en-US" altLang="zh-CN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 vrp.cc</a:t>
            </a:r>
          </a:p>
          <a:p>
            <a:pPr algn="l"/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582" name="TextBox 11"/>
          <p:cNvSpPr txBox="1">
            <a:spLocks noChangeArrowheads="1"/>
          </p:cNvSpPr>
          <p:nvPr/>
        </p:nvSpPr>
        <p:spPr bwMode="auto">
          <a:xfrm>
            <a:off x="4343939" y="2339976"/>
            <a:ext cx="11689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172.16.1.2/24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84" name="TextBox 22"/>
          <p:cNvSpPr txBox="1">
            <a:spLocks noChangeArrowheads="1"/>
          </p:cNvSpPr>
          <p:nvPr/>
        </p:nvSpPr>
        <p:spPr bwMode="auto">
          <a:xfrm>
            <a:off x="7459663" y="1625601"/>
            <a:ext cx="9779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FTP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</a:p>
        </p:txBody>
      </p:sp>
      <p:sp>
        <p:nvSpPr>
          <p:cNvPr id="24586" name="TextBox 21"/>
          <p:cNvSpPr txBox="1">
            <a:spLocks noChangeArrowheads="1"/>
          </p:cNvSpPr>
          <p:nvPr/>
        </p:nvSpPr>
        <p:spPr bwMode="auto">
          <a:xfrm>
            <a:off x="3468688" y="1625601"/>
            <a:ext cx="9779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FTP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</a:p>
        </p:txBody>
      </p:sp>
      <p:sp>
        <p:nvSpPr>
          <p:cNvPr id="24587" name="TextBox 11"/>
          <p:cNvSpPr txBox="1">
            <a:spLocks noChangeArrowheads="1"/>
          </p:cNvSpPr>
          <p:nvPr/>
        </p:nvSpPr>
        <p:spPr bwMode="auto">
          <a:xfrm>
            <a:off x="6433089" y="2071688"/>
            <a:ext cx="11689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172.16.1.1/24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477" y="2028042"/>
            <a:ext cx="823343" cy="642916"/>
          </a:xfrm>
          <a:prstGeom prst="rect">
            <a:avLst/>
          </a:prstGeom>
        </p:spPr>
      </p:pic>
      <p:pic>
        <p:nvPicPr>
          <p:cNvPr id="13" name="图片 12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063" y="2018518"/>
            <a:ext cx="823343" cy="64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12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培训与认证部-母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0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87802" tIns="43901" rIns="87802" bIns="43901" numCol="1" anchor="ctr" anchorCtr="0" compatLnSpc="1">
        <a:prstTxWarp prst="textNoShape">
          <a:avLst/>
        </a:prstTxWarp>
      </a:bodyPr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 3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CC226774B8D87F4D92D9D1F6859ED44E" ma:contentTypeVersion="0" ma:contentTypeDescription="新建文档。" ma:contentTypeScope="" ma:versionID="15bce46875ac2ce7cb7e987677f92eb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adfd09ad98667f9c194c646e975416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723E6701-3943-4A44-84F3-F772B508883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17BD8AE-C614-4C71-A6E9-9364E002D5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AE3093B-232B-4C15-AB25-7F1FBE134870}">
  <ds:schemaRefs>
    <ds:schemaRef ds:uri="http://purl.org/dc/terms/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64486</TotalTime>
  <Words>754</Words>
  <Application>Microsoft Office PowerPoint</Application>
  <PresentationFormat>宽屏</PresentationFormat>
  <Paragraphs>118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MS PGothic</vt:lpstr>
      <vt:lpstr>黑体</vt:lpstr>
      <vt:lpstr>宋体</vt:lpstr>
      <vt:lpstr>微软雅黑</vt:lpstr>
      <vt:lpstr>Arial</vt:lpstr>
      <vt:lpstr>Courier New</vt:lpstr>
      <vt:lpstr>FrutigerNext LT Bold</vt:lpstr>
      <vt:lpstr>FrutigerNext LT Light</vt:lpstr>
      <vt:lpstr>FrutigerNext LT Medium</vt:lpstr>
      <vt:lpstr>FrutigerNext LT Regular</vt:lpstr>
      <vt:lpstr>Wingdings</vt:lpstr>
      <vt:lpstr>培训与认证部-母版</vt:lpstr>
      <vt:lpstr>FTP原理与配置</vt:lpstr>
      <vt:lpstr>PowerPoint 演示文稿</vt:lpstr>
      <vt:lpstr>PowerPoint 演示文稿</vt:lpstr>
      <vt:lpstr>FTP的应用</vt:lpstr>
      <vt:lpstr>FTP传输文件的过程</vt:lpstr>
      <vt:lpstr>FTP传输模式</vt:lpstr>
      <vt:lpstr>FTP配置</vt:lpstr>
      <vt:lpstr>FTP配置</vt:lpstr>
      <vt:lpstr>FTP配置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0</dc:title>
  <dc:creator>c37402</dc:creator>
  <cp:lastModifiedBy>姜静</cp:lastModifiedBy>
  <cp:revision>2478</cp:revision>
  <dcterms:created xsi:type="dcterms:W3CDTF">2003-08-21T06:48:56Z</dcterms:created>
  <dcterms:modified xsi:type="dcterms:W3CDTF">2019-03-25T01:42:04Z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(11)3UhSoOyFRqszoDxskLpj5cCgHy0/Ke5a2v36AUt5KrgSjqJy4EvmEMiX5YGaXFvp9/UK33Tw_x000d_ RaJW6EwaME9+dHZpcw3Qvwx3X7+7GB6JsqeHubWWQ6I3ypfAK+5vZMWsyNDf33Q+yGzlBfYD_x000d_ OIxQyuEVYPacOcTgO0GGMLWMsFSrAduWXi7lDNFdBfllJdxWMbs3FZsryX4VjGFDgDu63a6N_x000d_ xu0BGaqu6EF4Ju8poQ</vt:lpwstr>
  </property>
  <property fmtid="{D5CDD505-2E9C-101B-9397-08002B2CF9AE}" pid="3" name="_ms_pID_7253431">
    <vt:lpwstr>BMOYFB6vneTRz7L1g0JJ22H5/isfqcfzh5pBpQdNEd/89Bu2iKf9rF_x000d_ 8op/8IkqLeMh+keGDgdcj0lWvNSDrOiKETLVLHKf0dAV/wbUZ1Pl7vsyjFd1JF5Sf0W2EphX_x000d_ kKThqtFyyfZrx1rpBmQNejSbMMFaLTOhJRIkS1kte6dPRjiNcn8xXAQwCfg3MVqEesS/QFUS_x000d_ 0434uENqVn3WpAxX7t7QHrSfmaRXx4stZ0aQ</vt:lpwstr>
  </property>
  <property fmtid="{D5CDD505-2E9C-101B-9397-08002B2CF9AE}" pid="4" name="_ms_pID_7253432">
    <vt:lpwstr>GlOhGokx+m1IQbE70sXTnuxTIMf68mvALZnx_x000d_ Ap3/iFwG1LihCpUCHf3Bn2ll5x23Yax8rhDQQtrN1FnZFQ+cIj2o+7GIyP6ibG2HnXSKhrF0_x000d_ vPb1zyvTEXDg5RRTl9mncM3qDJ57f7PknXx06TDv+x7A8WWQj9+kQijlJ2TzwFBui7LtkmpH_x000d_ +mYGiVPOsW+HAtEsl7A7QZExQOhpwhAKMowhwI7jB8gr0KFQzNskLY</vt:lpwstr>
  </property>
  <property fmtid="{D5CDD505-2E9C-101B-9397-08002B2CF9AE}" pid="5" name="_ms_pID_7253433">
    <vt:lpwstr>wdIY6NepULtXPaJiBT_x000d_ /NMRWPBa1Alrv+5zAztbQlwb14ItSrxj60fGWez57M9Y3Nc4tyEb941dzOsuIhoTncg4RVmX_x000d_ eIeh+kU6g7eOHI10wgRC7DyP2ooQ+zhQFN0L7N5Mhaj1f9/5QtY13CoxxVFyGTcNauHWJ/c/_x000d_ xy0hCj36m3LnI3+Mp3x+uuharMKms1ddOydlHr6th8+Xl0sscO+2Zg0PmeesnZ8SxgDRDgR/</vt:lpwstr>
  </property>
  <property fmtid="{D5CDD505-2E9C-101B-9397-08002B2CF9AE}" pid="6" name="_ms_pID_7253434">
    <vt:lpwstr>_x000d_ 06fuLz5Gs8F0062xWxQ4bNWmlQvUIY4ng3ooElJg7LpATs2N9FWODlMO09ItIhhhfBl71QoV_x000d_ TtICtiXbCRS8Mgf/00AXGY8En0/xvatrf6I7cF468IRRjRyCdV90XxXwVeExV5j1jZDrC2Jq_x000d_ l5GwJ4VyV9PDCqrI+drn/Y0ThOgfgW1VVXGo11fNi/vEjhI9/V83n6i9wMsMQkvlBqW/TwEs_x000d_ 6YoFjibjQLqH5ZQL</vt:lpwstr>
  </property>
  <property fmtid="{D5CDD505-2E9C-101B-9397-08002B2CF9AE}" pid="7" name="_ms_pID_7253435">
    <vt:lpwstr>aGcNmArSL7sKVRrXgCFeQCME3tSlGMGc1nn3F68Tlh0VzDGXMvPzk5kK_x000d_ zswiwHIYB5Bp7la8BzkurY4rONAlJzypOuUxaz8M6JW8maYWkfR3VJZ9uDKrtHfxmF7oTknV_x000d_ 0D0s5bhsrWyCgRnFkF9vpWQ0HdNdJ/2yrkO382WhWcp+N1RcxBubAoHCpm0gsHtQiWYFGoBM_x000d_ oL2nyqm6y/khwj5dIudnbisyKT+S1wWA/t</vt:lpwstr>
  </property>
  <property fmtid="{D5CDD505-2E9C-101B-9397-08002B2CF9AE}" pid="8" name="_ms_pID_7253436">
    <vt:lpwstr>TPllG6Veed9GUlfwC8cLvU8QTryE4UhobeLDXG_x000d_ ei/t7XTbTtZri5zsO3DNoARD9e5R0QxzxMu5us2xNAlqcl2eWKopk7Zmn3kTYohGakKPewGh_x000d_ +QpZycsMjFwTpwdQ8yEfaFYb67HvULkFee89Nr2/rJ/FIQdYMD2wcY1bIxGR3TNy2EhIqUh/_x000d_ 0UOiZ8P9lZw1EVxEj6INNKvwYGinwlBZGf2zpYz8UKIDbXx/LEzD</vt:lpwstr>
  </property>
  <property fmtid="{D5CDD505-2E9C-101B-9397-08002B2CF9AE}" pid="9" name="_ms_pID_7253437">
    <vt:lpwstr>ebjDDi5yUz3Atc4gUDb5_x000d_ +tv7+/b3L3sSem+xAm+C56IrhQpLVAKzS4HQh4O4UlqzYfcAOwFKAvwL4r6PwKKbnvmtnSvL_x000d_ fZ/ANFRbTWLaGmxYEefif/jPJGJYmp0uxtoD913402+R83n60akKT2NMT0MpTW3OvYxduzAB_x000d_ EQ2MqKNVY8rsHdLmLSoQxG0nO9feCHgC9YQHC85IolID0ED8MatySi5CL3Xn0lEqewCJQP</vt:lpwstr>
  </property>
  <property fmtid="{D5CDD505-2E9C-101B-9397-08002B2CF9AE}" pid="10" name="_ms_pID_7253438">
    <vt:lpwstr>ab_x000d_ PK8okltMeequt+iVcpdTAysW/K+KW8jBtQQllcDU8kVAs9MhO5sS3OhKCLlTLqy3BUamtgTs_x000d_ Jk3FN3LzrqdNsepuI/v+XhoJU/MWFWnfULsbESAO1BriRWfUJ/2S0GUIASb4l0oCNvkNmlxC_x000d_ 8lhvj9JQArDZg4yz3vBb400F0TLXD1E4n1bhjCvs56P9B4TP1zZ/O5FsGRAXJ+zl68+jNdVz_x000d_ kH+o8OlUWk4t9E</vt:lpwstr>
  </property>
  <property fmtid="{D5CDD505-2E9C-101B-9397-08002B2CF9AE}" pid="11" name="_ms_pID_7253439">
    <vt:lpwstr>gIXfEEoigI1CkVl4g0ENU/CyZuFKpB682zRrdiQadZJHgCspzF0zSSAXy4_x000d_ VKOo5XvgowQ73d4FADinc5+tJv8wHX1LsFToDkFhTzPJqbAUQX1vsQzGvZxlQr78WPj+SQIE_x000d_ fGxkVPlx+pDPs6rnSNZTbRUQwRlfuqU/DsssWUnWyv1gW04vkIWVpodKl604OJ1cms6HPzbe_x000d_ Mzwm3Gft3+DwKhutUMlITUa1+DZtcPe9</vt:lpwstr>
  </property>
  <property fmtid="{D5CDD505-2E9C-101B-9397-08002B2CF9AE}" pid="12" name="_ms_pID_72534310">
    <vt:lpwstr>9Yf9LGFXEnVCZfwfIBUFCxe3M9gP60jstDzRuK52_x000d_ Xcp8/qWzZGKHAdKR4PEqJ+oEpao/6Go6gc41a7KkCXK47Fwt7JL0XCUh</vt:lpwstr>
  </property>
  <property fmtid="{D5CDD505-2E9C-101B-9397-08002B2CF9AE}" pid="13" name="_new_ms_pID_72543">
    <vt:lpwstr>(4)jNL0gM28At52Ieaf1valQ0LhCJhckLvJxApn9P4IOGXs2CxMSeBUEQOsYE7UL6xHmrDTkB0U
8XrwX0U2eGOvdKAbibq/OwBogqOvwFaAolHRNqNy2szIx/vIxGV3RldByVnAXNghwAf/C+Ny
nC0kXXrwMXgmyFvH5Z6NNWCVsONiwda3mR+L5JpGhOxLoPqs7SuuHSITb197MVyCXsGsK2ms
+l0YVy49NdVVuXoIAG</vt:lpwstr>
  </property>
  <property fmtid="{D5CDD505-2E9C-101B-9397-08002B2CF9AE}" pid="14" name="_new_ms_pID_725431">
    <vt:lpwstr>WNXmtkOaoMvO+RtN+AF98axcECtcDzeutF/RA/MuVrkTeP8na2B2yy
m1HCyY09R6IPysdOkoFKaGF95jn8IPRP7dOExBbQlWgSPqEZNo21+gLMWeFfBt+6pUhKdwFx
7ZPjMNuUrMypYPEZngI1VIdsJf4NZKyTLKZJ0nK7WxKub3aP/MoU61sfNyyw1Icb4IGb7OFn
9w8sA6NUyvf/2CAmXCRdXcc6p9josuAb8E0f</vt:lpwstr>
  </property>
  <property fmtid="{D5CDD505-2E9C-101B-9397-08002B2CF9AE}" pid="15" name="_new_ms_pID_725432">
    <vt:lpwstr>VPOcRqDszuG9Ea/DM6UvbMLgh7KalquPd6s3
kDXgkxV66sccXBRFRpUSm24+++OZrzrFJlZ9+cTKshms+WpKgjZh/IhT4aCGlcWjlqWZhRut
yeE31Jc/cvQKXkucHQJfR38BDLb6HDqUWvPBQ8sa4eIzSeLgq189G0a1RIIGyCiIJjSWXf10
g2H9RhGj00eoqTF/R7ak+JOb3Uld8rKRh6p8+RZSbt3zCH/cPW7Uhk</vt:lpwstr>
  </property>
  <property fmtid="{D5CDD505-2E9C-101B-9397-08002B2CF9AE}" pid="16" name="_new_ms_pID_725433">
    <vt:lpwstr>w4/CdPx+g5NrTVBBFR
HKTc81zHE57lJ6Sfop/J3Md4zKo=</vt:lpwstr>
  </property>
  <property fmtid="{D5CDD505-2E9C-101B-9397-08002B2CF9AE}" pid="17" name="_2015_ms_pID_725343">
    <vt:lpwstr>(3)LUcbxOF3kH3jgghudf3evToMNE0RGo2i6ZIO9Wy3omfiCu8RwVxqHE8wwPR7dE+jhU6QJbY3
G6hmf40gJzow5B7UlntEjTNMo60EXKT/+ETJ6GC9KrTfEVmMfuGv4wtYujdonlIcEQcrFve5
INQ5K8f3DkbxGDj+iSKSs4sviMqiQLEg5gxRHAsicgQlCC36bgc7xHNcI692/1PtthL2+LCB
LjL0jPqkPokmiYU0C7</vt:lpwstr>
  </property>
  <property fmtid="{D5CDD505-2E9C-101B-9397-08002B2CF9AE}" pid="18" name="_2015_ms_pID_7253431">
    <vt:lpwstr>nTW+WwhpddKxqrVKAFc73tFJZjXb/NyuPj2i4+Sb40iTNR+alkFtQC
qwZuK6LOWVmHayKdBWKZbaTaBjUQRK17wn3rVF2KwtRIdTB5fTdFbwtY4hQTZHBicHnJfedb
oczL1aSQFSVGzXTrlWLGllQtf3SZhVHyeyqRgsVf+nuz7JMECpzp8LHrOGqYjeSLNsYEErMF
BixRy+D6PtLN/EI3eHU+AjYXBgBhagagaTQQ</vt:lpwstr>
  </property>
  <property fmtid="{D5CDD505-2E9C-101B-9397-08002B2CF9AE}" pid="19" name="_2015_ms_pID_7253432">
    <vt:lpwstr>iczjYaPr2mLHTKdquyCI1t7WjROovvvdidKA
8XondNHKNqNes/b5DuUiyW13stTl+g==</vt:lpwstr>
  </property>
  <property fmtid="{D5CDD505-2E9C-101B-9397-08002B2CF9AE}" pid="20" name="ContentTypeId">
    <vt:lpwstr>0x010100CC226774B8D87F4D92D9D1F6859ED44E</vt:lpwstr>
  </property>
  <property fmtid="{D5CDD505-2E9C-101B-9397-08002B2CF9AE}" pid="21" name="_readonly">
    <vt:lpwstr/>
  </property>
  <property fmtid="{D5CDD505-2E9C-101B-9397-08002B2CF9AE}" pid="22" name="_change">
    <vt:lpwstr/>
  </property>
  <property fmtid="{D5CDD505-2E9C-101B-9397-08002B2CF9AE}" pid="23" name="_full-control">
    <vt:lpwstr/>
  </property>
  <property fmtid="{D5CDD505-2E9C-101B-9397-08002B2CF9AE}" pid="24" name="sflag">
    <vt:lpwstr>1553473499</vt:lpwstr>
  </property>
</Properties>
</file>