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10"/>
  </p:notesMasterIdLst>
  <p:sldIdLst>
    <p:sldId id="770" r:id="rId4"/>
    <p:sldId id="836" r:id="rId5"/>
    <p:sldId id="827" r:id="rId6"/>
    <p:sldId id="826" r:id="rId7"/>
    <p:sldId id="852" r:id="rId8"/>
    <p:sldId id="851" r:id="rId9"/>
  </p:sldIdLst>
  <p:sldSz cx="12192000" cy="6858000"/>
  <p:notesSz cx="6858000" cy="9144000"/>
  <p:embeddedFontLst>
    <p:embeddedFont>
      <p:font typeface="微软雅黑" panose="020B0503020204020204" pitchFamily="34" charset="-122"/>
      <p:regular r:id="rId15"/>
    </p:embeddedFont>
    <p:embeddedFont>
      <p:font typeface="Calibri" panose="020F0302020204030204" pitchFamily="34" charset="0"/>
      <p:regular r:id="rId16"/>
    </p:embeddedFont>
    <p:embeddedFont>
      <p:font typeface="等线" panose="02010600030101010101" charset="0"/>
      <p:regular r:id="rId17"/>
    </p:embeddedFont>
    <p:embeddedFont>
      <p:font typeface="Calibri Light" panose="020F0302020204030204" charset="0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ccv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E3EF"/>
    <a:srgbClr val="2291A2"/>
    <a:srgbClr val="120E33"/>
    <a:srgbClr val="000066"/>
    <a:srgbClr val="4F7802"/>
    <a:srgbClr val="375D2D"/>
    <a:srgbClr val="586B4B"/>
    <a:srgbClr val="315228"/>
    <a:srgbClr val="274226"/>
    <a:srgbClr val="1D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5" autoAdjust="0"/>
    <p:restoredTop sz="96076" autoAdjust="0"/>
  </p:normalViewPr>
  <p:slideViewPr>
    <p:cSldViewPr snapToGrid="0">
      <p:cViewPr varScale="1">
        <p:scale>
          <a:sx n="102" d="100"/>
          <a:sy n="102" d="100"/>
        </p:scale>
        <p:origin x="318" y="114"/>
      </p:cViewPr>
      <p:guideLst>
        <p:guide orient="horz" pos="1820"/>
        <p:guide pos="2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2929-4CAD-4121-980B-87415C1F33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96846-5470-452B-8EF3-C5F3FE4A37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84A0A-9557-475A-BD14-E2D664465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0B6F69-3C63-41A6-9A86-13A5C355B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84A0A-9557-475A-BD14-E2D664465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0B6F69-3C63-41A6-9A86-13A5C355B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84A0A-9557-475A-BD14-E2D664465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0B6F69-3C63-41A6-9A86-13A5C355B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84A0A-9557-475A-BD14-E2D664465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0B6F69-3C63-41A6-9A86-13A5C355B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84A0A-9557-475A-BD14-E2D664465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0B6F69-3C63-41A6-9A86-13A5C355B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84A0A-9557-475A-BD14-E2D664465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0B6F69-3C63-41A6-9A86-13A5C355B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84A0A-9557-475A-BD14-E2D664465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0B6F69-3C63-41A6-9A86-13A5C355B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84A0A-9557-475A-BD14-E2D664465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0B6F69-3C63-41A6-9A86-13A5C355B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84A0A-9557-475A-BD14-E2D664465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0B6F69-3C63-41A6-9A86-13A5C355B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84A0A-9557-475A-BD14-E2D664465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0B6F69-3C63-41A6-9A86-13A5C355B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84A0A-9557-475A-BD14-E2D664465C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0B6F69-3C63-41A6-9A86-13A5C355B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8001"/>
            <a:chOff x="0" y="1"/>
            <a:chExt cx="12192000" cy="6858000"/>
          </a:xfrm>
        </p:grpSpPr>
        <p:pic>
          <p:nvPicPr>
            <p:cNvPr id="5" name="图片 4" descr="图片包含 动物&#10;&#10;自动生成的说明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" t="1064" r="-1" b="5207"/>
            <a:stretch>
              <a:fillRect/>
            </a:stretch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5251450" y="4078705"/>
              <a:ext cx="3772234" cy="191670"/>
              <a:chOff x="5251450" y="4078705"/>
              <a:chExt cx="3772234" cy="19167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257800" y="4078705"/>
                <a:ext cx="3765884" cy="168442"/>
              </a:xfrm>
              <a:prstGeom prst="rect">
                <a:avLst/>
              </a:prstGeom>
              <a:solidFill>
                <a:srgbClr val="120E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251450" y="4083050"/>
                <a:ext cx="3041650" cy="187325"/>
              </a:xfrm>
              <a:prstGeom prst="rect">
                <a:avLst/>
              </a:prstGeom>
              <a:solidFill>
                <a:srgbClr val="120E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6398438" y="2979087"/>
            <a:ext cx="50647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冷链食品追溯系统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12303" y="408322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测试验证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flipH="1">
            <a:off x="0" y="0"/>
            <a:ext cx="12192000" cy="6858001"/>
            <a:chOff x="0" y="1"/>
            <a:chExt cx="12192000" cy="6858000"/>
          </a:xfrm>
        </p:grpSpPr>
        <p:pic>
          <p:nvPicPr>
            <p:cNvPr id="15" name="图片 14" descr="图片包含 动物&#10;&#10;自动生成的说明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" t="1064" r="-1" b="5207"/>
            <a:stretch>
              <a:fillRect/>
            </a:stretch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5251450" y="4078705"/>
              <a:ext cx="3772234" cy="191670"/>
              <a:chOff x="5251450" y="4078705"/>
              <a:chExt cx="3772234" cy="19167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257800" y="4078705"/>
                <a:ext cx="3765884" cy="168442"/>
              </a:xfrm>
              <a:prstGeom prst="rect">
                <a:avLst/>
              </a:prstGeom>
              <a:solidFill>
                <a:srgbClr val="120E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251450" y="4083050"/>
                <a:ext cx="3041650" cy="187325"/>
              </a:xfrm>
              <a:prstGeom prst="rect">
                <a:avLst/>
              </a:prstGeom>
              <a:solidFill>
                <a:srgbClr val="120E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" name="Picture 1" descr="pi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15" y="683895"/>
            <a:ext cx="3042285" cy="5490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0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3069" y="341970"/>
            <a:ext cx="260303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设计测试文档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22717" y="0"/>
            <a:ext cx="260350" cy="526636"/>
          </a:xfrm>
          <a:prstGeom prst="parallelogram">
            <a:avLst>
              <a:gd name="adj" fmla="val 0"/>
            </a:avLst>
          </a:prstGeom>
          <a:solidFill>
            <a:srgbClr val="07E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7" name="图片 16" descr="图片包含 监视器&#10;&#10;自动生成的说明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16601" r="4352" b="16491"/>
          <a:stretch>
            <a:fillRect/>
          </a:stretch>
        </p:blipFill>
        <p:spPr>
          <a:xfrm>
            <a:off x="1260475" y="1003935"/>
            <a:ext cx="9097010" cy="5456555"/>
          </a:xfrm>
          <a:prstGeom prst="rect">
            <a:avLst/>
          </a:prstGeom>
        </p:spPr>
      </p:pic>
      <p:pic>
        <p:nvPicPr>
          <p:cNvPr id="5" name="Picture 4" descr="Screen Shot 2022-06-05 at 13.53.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45" y="1821180"/>
            <a:ext cx="7263130" cy="4177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0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3069" y="341970"/>
            <a:ext cx="260303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22717" y="0"/>
            <a:ext cx="260350" cy="526636"/>
          </a:xfrm>
          <a:prstGeom prst="parallelogram">
            <a:avLst>
              <a:gd name="adj" fmla="val 0"/>
            </a:avLst>
          </a:prstGeom>
          <a:solidFill>
            <a:srgbClr val="07E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21" y="1414375"/>
            <a:ext cx="4675564" cy="4675564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975225" y="3075305"/>
            <a:ext cx="2504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7E3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入库</a:t>
            </a:r>
            <a:r>
              <a:rPr lang="zh-CN" altLang="en-US" sz="4000" b="1" dirty="0">
                <a:solidFill>
                  <a:srgbClr val="07E3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4000" b="1" dirty="0">
              <a:solidFill>
                <a:srgbClr val="07E3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0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3069" y="341970"/>
            <a:ext cx="260303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22717" y="0"/>
            <a:ext cx="260350" cy="526636"/>
          </a:xfrm>
          <a:prstGeom prst="parallelogram">
            <a:avLst>
              <a:gd name="adj" fmla="val 0"/>
            </a:avLst>
          </a:prstGeom>
          <a:solidFill>
            <a:srgbClr val="07E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21" y="1414375"/>
            <a:ext cx="4675564" cy="4675564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808220" y="3075305"/>
            <a:ext cx="27482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7E3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二维码测试</a:t>
            </a:r>
            <a:endParaRPr lang="en-US" altLang="zh-CN" sz="4000" b="1" dirty="0">
              <a:solidFill>
                <a:srgbClr val="07E3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0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3069" y="341970"/>
            <a:ext cx="260303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22717" y="0"/>
            <a:ext cx="260350" cy="526636"/>
          </a:xfrm>
          <a:prstGeom prst="parallelogram">
            <a:avLst>
              <a:gd name="adj" fmla="val 0"/>
            </a:avLst>
          </a:prstGeom>
          <a:solidFill>
            <a:srgbClr val="07E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21" y="1414375"/>
            <a:ext cx="4675564" cy="4675564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975225" y="3075305"/>
            <a:ext cx="2504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7E3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调度测试</a:t>
            </a:r>
            <a:endParaRPr lang="en-US" altLang="zh-CN" sz="4000" b="1" dirty="0">
              <a:solidFill>
                <a:srgbClr val="07E3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Writer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张海山锐线体2.0</vt:lpstr>
      <vt:lpstr>Apple SD Gothic Neo</vt:lpstr>
      <vt:lpstr>Calibri</vt:lpstr>
      <vt:lpstr>汉仪特细等线简</vt:lpstr>
      <vt:lpstr>宋体-简</vt:lpstr>
      <vt:lpstr>Open Sans Semibold</vt:lpstr>
      <vt:lpstr>Lato Light</vt:lpstr>
      <vt:lpstr>苹方-简</vt:lpstr>
      <vt:lpstr>宋体</vt:lpstr>
      <vt:lpstr>Arial Unicode MS</vt:lpstr>
      <vt:lpstr>等线</vt:lpstr>
      <vt:lpstr>汉仪书宋二KW</vt:lpstr>
      <vt:lpstr>Calibri Light</vt:lpstr>
      <vt:lpstr>等线 Light</vt:lpstr>
      <vt:lpstr>汉仪中等线KW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zccv</dc:creator>
  <cp:lastModifiedBy>东亚雄狮</cp:lastModifiedBy>
  <cp:revision>62</cp:revision>
  <dcterms:created xsi:type="dcterms:W3CDTF">2022-06-05T06:06:58Z</dcterms:created>
  <dcterms:modified xsi:type="dcterms:W3CDTF">2022-06-05T06:06:58Z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1033-4.2.2.6882</vt:lpwstr>
  </property>
  <property fmtid="{D5CDD505-2E9C-101B-9397-08002B2CF9AE}" pid="3" name="KSOTemplateUUID">
    <vt:lpwstr>v1.0_mb_as/YNLz+IZbmgs2pxh11Cg==</vt:lpwstr>
  </property>
  <property fmtid="{D5CDD505-2E9C-101B-9397-08002B2CF9AE}" pid="4" name="ICV">
    <vt:lpwstr>3241FFD8B3CC89917E419C62C573B904</vt:lpwstr>
  </property>
</Properties>
</file>