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4"/>
    <p:sldMasterId id="2147483752" r:id="rId5"/>
  </p:sldMasterIdLst>
  <p:notesMasterIdLst>
    <p:notesMasterId r:id="rId19"/>
  </p:notesMasterIdLst>
  <p:handoutMasterIdLst>
    <p:handoutMasterId r:id="rId20"/>
  </p:handoutMasterIdLst>
  <p:sldIdLst>
    <p:sldId id="257" r:id="rId6"/>
    <p:sldId id="564" r:id="rId7"/>
    <p:sldId id="565" r:id="rId8"/>
    <p:sldId id="569" r:id="rId9"/>
    <p:sldId id="570" r:id="rId10"/>
    <p:sldId id="524" r:id="rId11"/>
    <p:sldId id="573" r:id="rId12"/>
    <p:sldId id="525" r:id="rId13"/>
    <p:sldId id="526" r:id="rId14"/>
    <p:sldId id="527" r:id="rId15"/>
    <p:sldId id="567" r:id="rId16"/>
    <p:sldId id="568" r:id="rId17"/>
    <p:sldId id="55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2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lapatra, Anannya (Cognizant)" initials="TA(" lastIdx="1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4744"/>
    <a:srgbClr val="0000FF"/>
    <a:srgbClr val="D49516"/>
    <a:srgbClr val="008080"/>
    <a:srgbClr val="663300"/>
    <a:srgbClr val="320019"/>
    <a:srgbClr val="953735"/>
    <a:srgbClr val="CE7674"/>
    <a:srgbClr val="2D9F01"/>
    <a:srgbClr val="2282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044" autoAdjust="0"/>
    <p:restoredTop sz="82944" autoAdjust="0"/>
  </p:normalViewPr>
  <p:slideViewPr>
    <p:cSldViewPr>
      <p:cViewPr varScale="1">
        <p:scale>
          <a:sx n="62" d="100"/>
          <a:sy n="62" d="100"/>
        </p:scale>
        <p:origin x="1074" y="60"/>
      </p:cViewPr>
      <p:guideLst>
        <p:guide orient="horz" pos="3888"/>
        <p:guide pos="288"/>
      </p:guideLst>
    </p:cSldViewPr>
  </p:slideViewPr>
  <p:outlineViewPr>
    <p:cViewPr>
      <p:scale>
        <a:sx n="33" d="100"/>
        <a:sy n="33" d="100"/>
      </p:scale>
      <p:origin x="0" y="-4632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4AB0D4-CC94-4020-9447-247B6EE41C1E}" type="datetimeFigureOut">
              <a:rPr lang="en-US" smtClean="0"/>
              <a:t>8/9/2018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CD9961-01A8-44EB-9648-3417CD484377}" type="slidenum">
              <a:rPr lang="en-US" smtClean="0"/>
              <a:t>‹#›</a:t>
            </a:fld>
            <a:endParaRPr lang="en-US" dirty="0"/>
          </a:p>
        </p:txBody>
      </p:sp>
    </p:spTree>
    <p:extLst>
      <p:ext uri="{BB962C8B-B14F-4D97-AF65-F5344CB8AC3E}">
        <p14:creationId xmlns:p14="http://schemas.microsoft.com/office/powerpoint/2010/main" val="16686387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8/9/2018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a:t>
            </a:fld>
            <a:endParaRPr lang="en-US" dirty="0"/>
          </a:p>
        </p:txBody>
      </p:sp>
    </p:spTree>
    <p:extLst>
      <p:ext uri="{BB962C8B-B14F-4D97-AF65-F5344CB8AC3E}">
        <p14:creationId xmlns:p14="http://schemas.microsoft.com/office/powerpoint/2010/main" val="601698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will learn the queries based on the Scenario mentioned and different requirements.</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a:t>
            </a:fld>
            <a:endParaRPr lang="en-US" dirty="0"/>
          </a:p>
        </p:txBody>
      </p:sp>
    </p:spTree>
    <p:extLst>
      <p:ext uri="{BB962C8B-B14F-4D97-AF65-F5344CB8AC3E}">
        <p14:creationId xmlns:p14="http://schemas.microsoft.com/office/powerpoint/2010/main" val="2293286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65125" indent="-365125">
              <a:spcBef>
                <a:spcPts val="0"/>
              </a:spcBef>
            </a:pPr>
            <a:r>
              <a:rPr lang="en-US" sz="8000" dirty="0" smtClean="0">
                <a:solidFill>
                  <a:schemeClr val="bg1"/>
                </a:solidFill>
                <a:latin typeface="Arial" panose="020B0604020202020204" pitchFamily="34" charset="0"/>
                <a:cs typeface="Arial" panose="020B0604020202020204" pitchFamily="34" charset="0"/>
              </a:rPr>
              <a:t>A Sometimes, by mistake, users perform certain DML operations and later</a:t>
            </a:r>
          </a:p>
          <a:p>
            <a:pPr>
              <a:spcBef>
                <a:spcPts val="0"/>
              </a:spcBef>
            </a:pPr>
            <a:r>
              <a:rPr lang="en-US" sz="8000" dirty="0" smtClean="0">
                <a:solidFill>
                  <a:schemeClr val="bg1"/>
                </a:solidFill>
                <a:latin typeface="Arial" panose="020B0604020202020204" pitchFamily="34" charset="0"/>
                <a:cs typeface="Arial" panose="020B0604020202020204" pitchFamily="34" charset="0"/>
              </a:rPr>
              <a:t> realize that they must undo the changes that happened.</a:t>
            </a:r>
          </a:p>
          <a:p>
            <a:pPr marL="365125" indent="-365125">
              <a:spcBef>
                <a:spcPts val="0"/>
              </a:spcBef>
            </a:pPr>
            <a:r>
              <a:rPr lang="en-US" sz="8000" dirty="0" smtClean="0">
                <a:solidFill>
                  <a:schemeClr val="bg1"/>
                </a:solidFill>
                <a:latin typeface="Arial" panose="020B0604020202020204" pitchFamily="34" charset="0"/>
                <a:cs typeface="Arial" panose="020B0604020202020204" pitchFamily="34" charset="0"/>
              </a:rPr>
              <a:t>Even user wish that, out of the DML operations they performed, if at a certain </a:t>
            </a:r>
          </a:p>
          <a:p>
            <a:pPr>
              <a:spcBef>
                <a:spcPts val="0"/>
              </a:spcBef>
            </a:pPr>
            <a:r>
              <a:rPr lang="en-US" sz="8000" dirty="0" smtClean="0">
                <a:solidFill>
                  <a:schemeClr val="bg1"/>
                </a:solidFill>
                <a:latin typeface="Arial" panose="020B0604020202020204" pitchFamily="34" charset="0"/>
                <a:cs typeface="Arial" panose="020B0604020202020204" pitchFamily="34" charset="0"/>
              </a:rPr>
              <a:t>point,  whatever was done was fine and after that point the changes made needs </a:t>
            </a:r>
          </a:p>
          <a:p>
            <a:pPr>
              <a:spcBef>
                <a:spcPts val="0"/>
              </a:spcBef>
            </a:pPr>
            <a:r>
              <a:rPr lang="en-US" sz="8000" dirty="0" smtClean="0">
                <a:solidFill>
                  <a:schemeClr val="bg1"/>
                </a:solidFill>
                <a:latin typeface="Arial" panose="020B0604020202020204" pitchFamily="34" charset="0"/>
                <a:cs typeface="Arial" panose="020B0604020202020204" pitchFamily="34" charset="0"/>
              </a:rPr>
              <a:t>to be discarded.</a:t>
            </a:r>
          </a:p>
          <a:p>
            <a:pPr indent="-365760">
              <a:spcBef>
                <a:spcPts val="0"/>
              </a:spcBef>
            </a:pPr>
            <a:endParaRPr lang="en-US" sz="8000" dirty="0" smtClean="0">
              <a:solidFill>
                <a:schemeClr val="bg1"/>
              </a:solidFill>
              <a:latin typeface="Arial" panose="020B0604020202020204" pitchFamily="34" charset="0"/>
              <a:cs typeface="Arial" panose="020B0604020202020204" pitchFamily="34" charset="0"/>
            </a:endParaRPr>
          </a:p>
          <a:p>
            <a:pPr marL="365125" indent="-365125">
              <a:spcBef>
                <a:spcPts val="0"/>
              </a:spcBef>
            </a:pPr>
            <a:r>
              <a:rPr lang="en-US" sz="8000" dirty="0" smtClean="0">
                <a:solidFill>
                  <a:schemeClr val="bg1"/>
                </a:solidFill>
                <a:latin typeface="Arial" panose="020B0604020202020204" pitchFamily="34" charset="0"/>
                <a:cs typeface="Arial" panose="020B0604020202020204" pitchFamily="34" charset="0"/>
              </a:rPr>
              <a:t>To achieve such mechanism, user needs to understand the following three</a:t>
            </a:r>
          </a:p>
          <a:p>
            <a:pPr>
              <a:spcBef>
                <a:spcPts val="0"/>
              </a:spcBef>
            </a:pPr>
            <a:r>
              <a:rPr lang="en-US" sz="8000" dirty="0" smtClean="0">
                <a:solidFill>
                  <a:schemeClr val="bg1"/>
                </a:solidFill>
                <a:latin typeface="Arial" panose="020B0604020202020204" pitchFamily="34" charset="0"/>
                <a:cs typeface="Arial" panose="020B0604020202020204" pitchFamily="34" charset="0"/>
              </a:rPr>
              <a:t> commands:</a:t>
            </a:r>
          </a:p>
          <a:p>
            <a:pPr marL="731520" lvl="1" indent="-365760">
              <a:spcBef>
                <a:spcPts val="0"/>
              </a:spcBef>
              <a:buFont typeface="Calibri" pitchFamily="34" charset="0"/>
              <a:buChar char="—"/>
            </a:pPr>
            <a:r>
              <a:rPr lang="en-US" sz="8000" b="1" dirty="0" smtClean="0">
                <a:solidFill>
                  <a:schemeClr val="bg1"/>
                </a:solidFill>
                <a:latin typeface="Arial" panose="020B0604020202020204" pitchFamily="34" charset="0"/>
                <a:cs typeface="Arial" panose="020B0604020202020204" pitchFamily="34" charset="0"/>
              </a:rPr>
              <a:t>COMMIT</a:t>
            </a:r>
            <a:r>
              <a:rPr lang="en-US" sz="8000" dirty="0" smtClean="0">
                <a:solidFill>
                  <a:schemeClr val="bg1"/>
                </a:solidFill>
                <a:latin typeface="Arial" panose="020B0604020202020204" pitchFamily="34" charset="0"/>
                <a:cs typeface="Arial" panose="020B0604020202020204" pitchFamily="34" charset="0"/>
              </a:rPr>
              <a:t> to complete the transaction by saving the database changes. </a:t>
            </a:r>
          </a:p>
          <a:p>
            <a:pPr marL="731520" lvl="1" indent="-365760">
              <a:spcBef>
                <a:spcPts val="0"/>
              </a:spcBef>
              <a:buFont typeface="Calibri" pitchFamily="34" charset="0"/>
              <a:buChar char="—"/>
            </a:pPr>
            <a:r>
              <a:rPr lang="en-US" sz="8000" b="1" dirty="0" smtClean="0">
                <a:solidFill>
                  <a:schemeClr val="bg1"/>
                </a:solidFill>
                <a:latin typeface="Arial" panose="020B0604020202020204" pitchFamily="34" charset="0"/>
                <a:cs typeface="Arial" panose="020B0604020202020204" pitchFamily="34" charset="0"/>
              </a:rPr>
              <a:t>SAVEPOINT</a:t>
            </a:r>
            <a:r>
              <a:rPr lang="en-US" sz="8000" dirty="0" smtClean="0">
                <a:solidFill>
                  <a:schemeClr val="bg1"/>
                </a:solidFill>
                <a:latin typeface="Arial" panose="020B0604020202020204" pitchFamily="34" charset="0"/>
                <a:cs typeface="Arial" panose="020B0604020202020204" pitchFamily="34" charset="0"/>
              </a:rPr>
              <a:t> to divide the transaction into smaller sections. </a:t>
            </a:r>
          </a:p>
          <a:p>
            <a:pPr marL="365760" lvl="1" indent="0">
              <a:spcBef>
                <a:spcPts val="0"/>
              </a:spcBef>
              <a:buNone/>
            </a:pPr>
            <a:r>
              <a:rPr lang="en-US" sz="8000" dirty="0" smtClean="0">
                <a:solidFill>
                  <a:schemeClr val="bg1"/>
                </a:solidFill>
                <a:latin typeface="Arial" panose="020B0604020202020204" pitchFamily="34" charset="0"/>
                <a:cs typeface="Arial" panose="020B0604020202020204" pitchFamily="34" charset="0"/>
              </a:rPr>
              <a:t>It defines breakpoints for a transaction to allow partial rollbacks.</a:t>
            </a:r>
          </a:p>
          <a:p>
            <a:pPr marL="731520" lvl="1" indent="-365760">
              <a:spcBef>
                <a:spcPts val="0"/>
              </a:spcBef>
              <a:buFont typeface="Calibri" pitchFamily="34" charset="0"/>
              <a:buChar char="—"/>
            </a:pPr>
            <a:r>
              <a:rPr lang="en-US" sz="8000" b="1" dirty="0" smtClean="0">
                <a:solidFill>
                  <a:schemeClr val="bg1"/>
                </a:solidFill>
                <a:latin typeface="Arial" panose="020B0604020202020204" pitchFamily="34" charset="0"/>
                <a:cs typeface="Arial" panose="020B0604020202020204" pitchFamily="34" charset="0"/>
              </a:rPr>
              <a:t>ROLLBACK</a:t>
            </a:r>
            <a:r>
              <a:rPr lang="en-US" sz="8000" dirty="0" smtClean="0">
                <a:solidFill>
                  <a:schemeClr val="bg1"/>
                </a:solidFill>
                <a:latin typeface="Arial" panose="020B0604020202020204" pitchFamily="34" charset="0"/>
                <a:cs typeface="Arial" panose="020B0604020202020204" pitchFamily="34" charset="0"/>
              </a:rPr>
              <a:t> to undo all changes of a transaction.</a:t>
            </a:r>
          </a:p>
          <a:p>
            <a:endParaRPr lang="en-IN" sz="8000" dirty="0" smtClean="0">
              <a:solidFill>
                <a:schemeClr val="bg1"/>
              </a:solidFill>
              <a:latin typeface="Arial" panose="020B0604020202020204" pitchFamily="34" charset="0"/>
              <a:cs typeface="Arial" panose="020B0604020202020204" pitchFamily="34" charset="0"/>
            </a:endParaRPr>
          </a:p>
          <a:p>
            <a:pPr marL="365125" indent="-365125">
              <a:spcBef>
                <a:spcPts val="0"/>
              </a:spcBef>
            </a:pPr>
            <a:r>
              <a:rPr lang="en-US" sz="8000" dirty="0" smtClean="0">
                <a:solidFill>
                  <a:schemeClr val="bg1"/>
                </a:solidFill>
                <a:latin typeface="Arial" panose="020B0604020202020204" pitchFamily="34" charset="0"/>
                <a:cs typeface="Arial" panose="020B0604020202020204" pitchFamily="34" charset="0"/>
              </a:rPr>
              <a:t> transaction is logical unit of work that comprises one or more SQL </a:t>
            </a:r>
          </a:p>
          <a:p>
            <a:pPr>
              <a:spcBef>
                <a:spcPts val="0"/>
              </a:spcBef>
            </a:pPr>
            <a:r>
              <a:rPr lang="en-US" sz="8000" dirty="0" smtClean="0">
                <a:solidFill>
                  <a:schemeClr val="bg1"/>
                </a:solidFill>
                <a:latin typeface="Arial" panose="020B0604020202020204" pitchFamily="34" charset="0"/>
                <a:cs typeface="Arial" panose="020B0604020202020204" pitchFamily="34" charset="0"/>
              </a:rPr>
              <a:t>statements, usually a group of DML statements</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6</a:t>
            </a:fld>
            <a:endParaRPr lang="en-US" dirty="0"/>
          </a:p>
        </p:txBody>
      </p:sp>
    </p:spTree>
    <p:extLst>
      <p:ext uri="{BB962C8B-B14F-4D97-AF65-F5344CB8AC3E}">
        <p14:creationId xmlns:p14="http://schemas.microsoft.com/office/powerpoint/2010/main" val="346310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 </a:t>
            </a:r>
            <a:r>
              <a:rPr lang="en-US" sz="1200" dirty="0" smtClean="0">
                <a:solidFill>
                  <a:schemeClr val="bg1"/>
                </a:solidFill>
                <a:latin typeface="Arial" panose="020B0604020202020204" pitchFamily="34" charset="0"/>
                <a:cs typeface="Arial" panose="020B0604020202020204" pitchFamily="34" charset="0"/>
              </a:rPr>
              <a:t>If, in the above mentioned code, the first SELECT query returns </a:t>
            </a:r>
            <a:r>
              <a:rPr lang="en-US" sz="1200" b="1" i="1" dirty="0" smtClean="0">
                <a:solidFill>
                  <a:schemeClr val="bg1"/>
                </a:solidFill>
                <a:latin typeface="Arial" panose="020B0604020202020204" pitchFamily="34" charset="0"/>
                <a:cs typeface="Arial" panose="020B0604020202020204" pitchFamily="34" charset="0"/>
              </a:rPr>
              <a:t>n</a:t>
            </a:r>
            <a:r>
              <a:rPr lang="en-US" sz="1200" dirty="0" smtClean="0">
                <a:solidFill>
                  <a:schemeClr val="bg1"/>
                </a:solidFill>
                <a:latin typeface="Arial" panose="020B0604020202020204" pitchFamily="34" charset="0"/>
                <a:cs typeface="Arial" panose="020B0604020202020204" pitchFamily="34" charset="0"/>
              </a:rPr>
              <a:t> records, after the transaction is over, the last SELECT query will still return the same number of records.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Footer Placeholder 3"/>
          <p:cNvSpPr>
            <a:spLocks noGrp="1"/>
          </p:cNvSpPr>
          <p:nvPr>
            <p:ph type="ftr" sz="quarter" idx="10"/>
          </p:nvPr>
        </p:nvSpPr>
        <p:spPr/>
        <p:txBody>
          <a:bodyPr/>
          <a:lstStyle/>
          <a:p>
            <a:r>
              <a:rPr lang="en-US" smtClean="0"/>
              <a:t>C3 : Protected</a:t>
            </a:r>
            <a:endParaRPr lang="en-US"/>
          </a:p>
        </p:txBody>
      </p:sp>
      <p:sp>
        <p:nvSpPr>
          <p:cNvPr id="5" name="Slide Number Placeholder 4"/>
          <p:cNvSpPr>
            <a:spLocks noGrp="1"/>
          </p:cNvSpPr>
          <p:nvPr>
            <p:ph type="sldNum" sz="quarter" idx="11"/>
          </p:nvPr>
        </p:nvSpPr>
        <p:spPr/>
        <p:txBody>
          <a:bodyPr/>
          <a:lstStyle/>
          <a:p>
            <a:fld id="{6A8B6E77-EC63-4CD7-8F8A-914122582C5F}" type="slidenum">
              <a:rPr lang="en-US" smtClean="0"/>
              <a:pPr/>
              <a:t>7</a:t>
            </a:fld>
            <a:endParaRPr lang="en-US"/>
          </a:p>
        </p:txBody>
      </p:sp>
    </p:spTree>
    <p:extLst>
      <p:ext uri="{BB962C8B-B14F-4D97-AF65-F5344CB8AC3E}">
        <p14:creationId xmlns:p14="http://schemas.microsoft.com/office/powerpoint/2010/main" val="1050714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r>
              <a:rPr lang="en-US" sz="1200" dirty="0" smtClean="0">
                <a:solidFill>
                  <a:schemeClr val="bg1"/>
                </a:solidFill>
                <a:latin typeface="Arial" panose="020B0604020202020204" pitchFamily="34" charset="0"/>
                <a:cs typeface="Arial" panose="020B0604020202020204" pitchFamily="34" charset="0"/>
              </a:rPr>
              <a:t>Multiple </a:t>
            </a:r>
            <a:r>
              <a:rPr lang="en-US" sz="1200" dirty="0" err="1" smtClean="0">
                <a:solidFill>
                  <a:schemeClr val="bg1"/>
                </a:solidFill>
                <a:latin typeface="Arial" panose="020B0604020202020204" pitchFamily="34" charset="0"/>
                <a:cs typeface="Arial" panose="020B0604020202020204" pitchFamily="34" charset="0"/>
              </a:rPr>
              <a:t>savepoints</a:t>
            </a:r>
            <a:r>
              <a:rPr lang="en-US" sz="1200" dirty="0" smtClean="0">
                <a:solidFill>
                  <a:schemeClr val="bg1"/>
                </a:solidFill>
                <a:latin typeface="Arial" panose="020B0604020202020204" pitchFamily="34" charset="0"/>
                <a:cs typeface="Arial" panose="020B0604020202020204" pitchFamily="34" charset="0"/>
              </a:rPr>
              <a:t> can exist within a single transaction. </a:t>
            </a:r>
            <a:r>
              <a:rPr lang="en-US" sz="1200" dirty="0" err="1" smtClean="0">
                <a:solidFill>
                  <a:schemeClr val="bg1"/>
                </a:solidFill>
                <a:latin typeface="Arial" panose="020B0604020202020204" pitchFamily="34" charset="0"/>
                <a:cs typeface="Arial" panose="020B0604020202020204" pitchFamily="34" charset="0"/>
              </a:rPr>
              <a:t>Savepoints</a:t>
            </a:r>
            <a:r>
              <a:rPr lang="en-US" sz="1200" dirty="0" smtClean="0">
                <a:solidFill>
                  <a:schemeClr val="bg1"/>
                </a:solidFill>
                <a:latin typeface="Arial" panose="020B0604020202020204" pitchFamily="34" charset="0"/>
                <a:cs typeface="Arial" panose="020B0604020202020204" pitchFamily="34" charset="0"/>
              </a:rPr>
              <a:t> are useful for implementing complex error recovery in database applications. If an error occurs in the midst of a multiple-statement transaction, the application might be able to recover from the error (by rolling back to a </a:t>
            </a:r>
            <a:r>
              <a:rPr lang="en-US" sz="1200" dirty="0" err="1" smtClean="0">
                <a:solidFill>
                  <a:schemeClr val="bg1"/>
                </a:solidFill>
                <a:latin typeface="Arial" panose="020B0604020202020204" pitchFamily="34" charset="0"/>
                <a:cs typeface="Arial" panose="020B0604020202020204" pitchFamily="34" charset="0"/>
              </a:rPr>
              <a:t>savepoint</a:t>
            </a:r>
            <a:r>
              <a:rPr lang="en-US" sz="1200" dirty="0" smtClean="0">
                <a:solidFill>
                  <a:schemeClr val="bg1"/>
                </a:solidFill>
                <a:latin typeface="Arial" panose="020B0604020202020204" pitchFamily="34" charset="0"/>
                <a:cs typeface="Arial" panose="020B0604020202020204" pitchFamily="34" charset="0"/>
              </a:rPr>
              <a:t>) without needing to abort the entire transaction.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9</a:t>
            </a:fld>
            <a:endParaRPr lang="en-US" dirty="0"/>
          </a:p>
        </p:txBody>
      </p:sp>
    </p:spTree>
    <p:extLst>
      <p:ext uri="{BB962C8B-B14F-4D97-AF65-F5344CB8AC3E}">
        <p14:creationId xmlns:p14="http://schemas.microsoft.com/office/powerpoint/2010/main" val="2557574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171450" indent="-171450">
              <a:buFont typeface="Arial" panose="020B0604020202020204" pitchFamily="34" charset="0"/>
              <a:buChar char="•"/>
            </a:pPr>
            <a:r>
              <a:rPr lang="en-US" sz="1200" dirty="0" smtClean="0">
                <a:solidFill>
                  <a:schemeClr val="bg1"/>
                </a:solidFill>
                <a:latin typeface="Arial" panose="020B0604020202020204" pitchFamily="34" charset="0"/>
                <a:cs typeface="Arial" panose="020B0604020202020204" pitchFamily="34" charset="0"/>
              </a:rPr>
              <a:t>It is an operation which returns the database to some previous state. </a:t>
            </a:r>
          </a:p>
          <a:p>
            <a:pPr marL="171450" indent="-171450">
              <a:buFont typeface="Arial" panose="020B0604020202020204" pitchFamily="34" charset="0"/>
              <a:buChar char="•"/>
            </a:pPr>
            <a:r>
              <a:rPr lang="en-US" sz="1200" dirty="0" smtClean="0">
                <a:solidFill>
                  <a:schemeClr val="bg1"/>
                </a:solidFill>
                <a:latin typeface="Arial" panose="020B0604020202020204" pitchFamily="34" charset="0"/>
                <a:cs typeface="Arial" panose="020B0604020202020204" pitchFamily="34" charset="0"/>
              </a:rPr>
              <a:t>Rollbacks are important for database integrity, because they mean that the database can be restored to a clean copy even after erroneous operations are performed. </a:t>
            </a:r>
          </a:p>
          <a:p>
            <a:pPr marL="171450" indent="-171450">
              <a:buFont typeface="Arial" panose="020B0604020202020204" pitchFamily="34" charset="0"/>
              <a:buChar char="•"/>
            </a:pPr>
            <a:r>
              <a:rPr lang="en-US" sz="1200" dirty="0" smtClean="0">
                <a:solidFill>
                  <a:schemeClr val="bg1"/>
                </a:solidFill>
                <a:latin typeface="Arial" panose="020B0604020202020204" pitchFamily="34" charset="0"/>
                <a:cs typeface="Arial" panose="020B0604020202020204" pitchFamily="34" charset="0"/>
              </a:rPr>
              <a:t>They are crucial for recovering from database server crashes; by rolling back any transaction which was active at the time of the crash, the database can be restored to a consistent state.</a:t>
            </a:r>
          </a:p>
          <a:p>
            <a:pPr marL="171450" indent="-171450">
              <a:buFont typeface="Arial" panose="020B0604020202020204" pitchFamily="34" charset="0"/>
              <a:buChar char="•"/>
            </a:pPr>
            <a:endParaRPr lang="en-US" sz="1200" dirty="0" smtClean="0">
              <a:solidFill>
                <a:schemeClr val="tx1"/>
              </a:solidFill>
              <a:latin typeface="+mn-lt"/>
              <a:cs typeface="+mn-cs"/>
            </a:endParaRPr>
          </a:p>
          <a:p>
            <a:pPr marL="0" indent="0">
              <a:buFont typeface="Arial" panose="020B0604020202020204" pitchFamily="34" charset="0"/>
              <a:buNone/>
            </a:pPr>
            <a:r>
              <a:rPr lang="en-US" sz="1600" b="1" u="sng" dirty="0" smtClean="0">
                <a:solidFill>
                  <a:schemeClr val="tx1"/>
                </a:solidFill>
                <a:latin typeface="+mn-lt"/>
                <a:cs typeface="+mn-cs"/>
              </a:rPr>
              <a:t>Additional</a:t>
            </a:r>
            <a:r>
              <a:rPr lang="en-US" sz="1600" b="1" u="sng" baseline="0" dirty="0" smtClean="0">
                <a:solidFill>
                  <a:schemeClr val="tx1"/>
                </a:solidFill>
                <a:latin typeface="+mn-lt"/>
                <a:cs typeface="+mn-cs"/>
              </a:rPr>
              <a:t> Information</a:t>
            </a:r>
          </a:p>
          <a:p>
            <a:pPr marL="731520" indent="-365760">
              <a:spcBef>
                <a:spcPts val="0"/>
              </a:spcBef>
              <a:buFont typeface="Arial" panose="020B0604020202020204" pitchFamily="34" charset="0"/>
              <a:buChar char="•"/>
            </a:pPr>
            <a:r>
              <a:rPr lang="en-US" sz="1200" dirty="0" smtClean="0">
                <a:solidFill>
                  <a:schemeClr val="bg1"/>
                </a:solidFill>
                <a:latin typeface="Arial" panose="020B0604020202020204" pitchFamily="34" charset="0"/>
                <a:cs typeface="Arial" panose="020B0604020202020204" pitchFamily="34" charset="0"/>
              </a:rPr>
              <a:t>The rollback feature is usually implemented with a transaction log, but can also be implemented via </a:t>
            </a:r>
            <a:r>
              <a:rPr lang="en-US" sz="1200" dirty="0" err="1" smtClean="0">
                <a:solidFill>
                  <a:schemeClr val="bg1"/>
                </a:solidFill>
                <a:latin typeface="Arial" panose="020B0604020202020204" pitchFamily="34" charset="0"/>
                <a:cs typeface="Arial" panose="020B0604020202020204" pitchFamily="34" charset="0"/>
              </a:rPr>
              <a:t>multiversion</a:t>
            </a:r>
            <a:r>
              <a:rPr lang="en-US" sz="1200" dirty="0" smtClean="0">
                <a:solidFill>
                  <a:schemeClr val="bg1"/>
                </a:solidFill>
                <a:latin typeface="Arial" panose="020B0604020202020204" pitchFamily="34" charset="0"/>
                <a:cs typeface="Arial" panose="020B0604020202020204" pitchFamily="34" charset="0"/>
              </a:rPr>
              <a:t> concurrency control.</a:t>
            </a:r>
          </a:p>
          <a:p>
            <a:pPr marL="731520" indent="-365760">
              <a:spcBef>
                <a:spcPts val="0"/>
              </a:spcBef>
              <a:buFont typeface="Arial" panose="020B0604020202020204" pitchFamily="34" charset="0"/>
              <a:buChar char="•"/>
            </a:pPr>
            <a:r>
              <a:rPr lang="en-US" sz="1200" dirty="0" smtClean="0">
                <a:solidFill>
                  <a:schemeClr val="bg1"/>
                </a:solidFill>
                <a:latin typeface="Arial" panose="020B0604020202020204" pitchFamily="34" charset="0"/>
                <a:cs typeface="Arial" panose="020B0604020202020204" pitchFamily="34" charset="0"/>
              </a:rPr>
              <a:t>ROLLBACK is a command that causes all data changes since the last BEGIN WORK, or START TRANSACTION to be discarded by the RDBMS, so that the state of the data is "rolled back" to the state it was before those changes were made.</a:t>
            </a:r>
          </a:p>
          <a:p>
            <a:pPr marL="731520" indent="-365760">
              <a:spcBef>
                <a:spcPts val="0"/>
              </a:spcBef>
              <a:buFont typeface="Arial" panose="020B0604020202020204" pitchFamily="34" charset="0"/>
              <a:buChar char="•"/>
            </a:pPr>
            <a:r>
              <a:rPr lang="en-US" sz="1200" dirty="0" smtClean="0">
                <a:solidFill>
                  <a:schemeClr val="bg1"/>
                </a:solidFill>
                <a:latin typeface="Arial" panose="020B0604020202020204" pitchFamily="34" charset="0"/>
                <a:cs typeface="Arial" panose="020B0604020202020204" pitchFamily="34" charset="0"/>
              </a:rPr>
              <a:t>A ROLLBACK statement will also release any existing </a:t>
            </a:r>
            <a:r>
              <a:rPr lang="en-US" sz="1200" dirty="0" err="1" smtClean="0">
                <a:solidFill>
                  <a:schemeClr val="bg1"/>
                </a:solidFill>
                <a:latin typeface="Arial" panose="020B0604020202020204" pitchFamily="34" charset="0"/>
                <a:cs typeface="Arial" panose="020B0604020202020204" pitchFamily="34" charset="0"/>
              </a:rPr>
              <a:t>savepoints</a:t>
            </a:r>
            <a:r>
              <a:rPr lang="en-US" sz="1200" dirty="0" smtClean="0">
                <a:solidFill>
                  <a:schemeClr val="bg1"/>
                </a:solidFill>
                <a:latin typeface="Arial" panose="020B0604020202020204" pitchFamily="34" charset="0"/>
                <a:cs typeface="Arial" panose="020B0604020202020204" pitchFamily="34" charset="0"/>
              </a:rPr>
              <a:t> that might be in use.</a:t>
            </a:r>
          </a:p>
          <a:p>
            <a:pPr marL="731520" indent="-365760">
              <a:spcBef>
                <a:spcPts val="0"/>
              </a:spcBef>
              <a:buFont typeface="Arial" panose="020B0604020202020204" pitchFamily="34" charset="0"/>
              <a:buChar char="•"/>
            </a:pPr>
            <a:r>
              <a:rPr lang="en-US" sz="1200" dirty="0" smtClean="0">
                <a:solidFill>
                  <a:schemeClr val="bg1"/>
                </a:solidFill>
                <a:latin typeface="Arial" panose="020B0604020202020204" pitchFamily="34" charset="0"/>
                <a:cs typeface="Arial" panose="020B0604020202020204" pitchFamily="34" charset="0"/>
              </a:rPr>
              <a:t>In most SQL dialects, ROLLBACKs are connection specific. This means that if two connections are made to the same database, a ROLLBACK made in one connection will not affect the other connection. This is vital for proper concurrency.</a:t>
            </a:r>
          </a:p>
          <a:p>
            <a:pPr marL="731520" indent="-365760">
              <a:spcBef>
                <a:spcPts val="0"/>
              </a:spcBef>
              <a:buFont typeface="Arial" panose="020B0604020202020204" pitchFamily="34" charset="0"/>
              <a:buChar char="•"/>
            </a:pPr>
            <a:r>
              <a:rPr lang="en-US" sz="1200" dirty="0" smtClean="0">
                <a:solidFill>
                  <a:schemeClr val="bg1"/>
                </a:solidFill>
                <a:latin typeface="Arial" panose="020B0604020202020204" pitchFamily="34" charset="0"/>
                <a:cs typeface="Arial" panose="020B0604020202020204" pitchFamily="34" charset="0"/>
              </a:rPr>
              <a:t>All changes made after a </a:t>
            </a:r>
            <a:r>
              <a:rPr lang="en-US" sz="1200" dirty="0" err="1" smtClean="0">
                <a:solidFill>
                  <a:schemeClr val="bg1"/>
                </a:solidFill>
                <a:latin typeface="Arial" panose="020B0604020202020204" pitchFamily="34" charset="0"/>
                <a:cs typeface="Arial" panose="020B0604020202020204" pitchFamily="34" charset="0"/>
              </a:rPr>
              <a:t>savepoint</a:t>
            </a:r>
            <a:r>
              <a:rPr lang="en-US" sz="1200" dirty="0" smtClean="0">
                <a:solidFill>
                  <a:schemeClr val="bg1"/>
                </a:solidFill>
                <a:latin typeface="Arial" panose="020B0604020202020204" pitchFamily="34" charset="0"/>
                <a:cs typeface="Arial" panose="020B0604020202020204" pitchFamily="34" charset="0"/>
              </a:rPr>
              <a:t> has been declared can be undone by issuing a ROLLBACK TO SAVEPOINT </a:t>
            </a:r>
            <a:r>
              <a:rPr lang="en-US" sz="1200" i="1" dirty="0" smtClean="0">
                <a:solidFill>
                  <a:schemeClr val="bg1"/>
                </a:solidFill>
                <a:latin typeface="Arial" panose="020B0604020202020204" pitchFamily="34" charset="0"/>
                <a:cs typeface="Arial" panose="020B0604020202020204" pitchFamily="34" charset="0"/>
              </a:rPr>
              <a:t>name </a:t>
            </a:r>
            <a:r>
              <a:rPr lang="en-US" sz="1200" dirty="0" smtClean="0">
                <a:solidFill>
                  <a:schemeClr val="bg1"/>
                </a:solidFill>
                <a:latin typeface="Arial" panose="020B0604020202020204" pitchFamily="34" charset="0"/>
                <a:cs typeface="Arial" panose="020B0604020202020204" pitchFamily="34" charset="0"/>
              </a:rPr>
              <a:t>command. </a:t>
            </a:r>
          </a:p>
          <a:p>
            <a:pPr marL="731520" indent="-365760">
              <a:spcBef>
                <a:spcPts val="0"/>
              </a:spcBef>
              <a:buFont typeface="Arial" panose="020B0604020202020204" pitchFamily="34" charset="0"/>
              <a:buChar char="•"/>
            </a:pPr>
            <a:r>
              <a:rPr lang="en-US" sz="1200" dirty="0" smtClean="0">
                <a:solidFill>
                  <a:schemeClr val="bg1"/>
                </a:solidFill>
                <a:latin typeface="Arial" panose="020B0604020202020204" pitchFamily="34" charset="0"/>
                <a:cs typeface="Arial" panose="020B0604020202020204" pitchFamily="34" charset="0"/>
              </a:rPr>
              <a:t>Issuing the commands ROLLBACK or COMMIT will also discard any </a:t>
            </a:r>
            <a:r>
              <a:rPr lang="en-US" sz="1200" dirty="0" err="1" smtClean="0">
                <a:solidFill>
                  <a:schemeClr val="bg1"/>
                </a:solidFill>
                <a:latin typeface="Arial" panose="020B0604020202020204" pitchFamily="34" charset="0"/>
                <a:cs typeface="Arial" panose="020B0604020202020204" pitchFamily="34" charset="0"/>
              </a:rPr>
              <a:t>savepoints</a:t>
            </a:r>
            <a:r>
              <a:rPr lang="en-US" sz="1200" dirty="0" smtClean="0">
                <a:solidFill>
                  <a:schemeClr val="bg1"/>
                </a:solidFill>
                <a:latin typeface="Arial" panose="020B0604020202020204" pitchFamily="34" charset="0"/>
                <a:cs typeface="Arial" panose="020B0604020202020204" pitchFamily="34" charset="0"/>
              </a:rPr>
              <a:t> created since the start of the main transaction.</a:t>
            </a:r>
            <a:endParaRPr lang="en-IN" sz="1200" dirty="0" smtClean="0">
              <a:solidFill>
                <a:schemeClr val="bg1"/>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sz="1200" dirty="0" smtClean="0">
              <a:solidFill>
                <a:schemeClr val="bg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10</a:t>
            </a:fld>
            <a:endParaRPr lang="en-US" dirty="0"/>
          </a:p>
        </p:txBody>
      </p:sp>
    </p:spTree>
    <p:extLst>
      <p:ext uri="{BB962C8B-B14F-4D97-AF65-F5344CB8AC3E}">
        <p14:creationId xmlns:p14="http://schemas.microsoft.com/office/powerpoint/2010/main" val="40113526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2.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7.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8.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9.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0.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1.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2.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3.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4.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6.xml"/><Relationship Id="rId4"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7.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0-Read Me First">
    <p:bg>
      <p:bgPr>
        <a:solidFill>
          <a:schemeClr val="accent6"/>
        </a:solidFill>
        <a:effectLst/>
      </p:bgPr>
    </p:bg>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See notes on the left of slide </a:t>
            </a:r>
            <a:endParaRPr lang="en-US" dirty="0"/>
          </a:p>
        </p:txBody>
      </p:sp>
      <p:sp>
        <p:nvSpPr>
          <p:cNvPr id="8" name="Rectangle 7"/>
          <p:cNvSpPr/>
          <p:nvPr/>
        </p:nvSpPr>
        <p:spPr>
          <a:xfrm>
            <a:off x="-3886200" y="0"/>
            <a:ext cx="3657600" cy="7086600"/>
          </a:xfrm>
          <a:prstGeom prst="rect">
            <a:avLst/>
          </a:prstGeom>
          <a:solidFill>
            <a:schemeClr val="tx2">
              <a:lumMod val="50000"/>
              <a:lumOff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dirty="0" smtClean="0">
                <a:solidFill>
                  <a:schemeClr val="tx2"/>
                </a:solidFill>
              </a:rPr>
              <a:t>Slide Design Guidelines</a:t>
            </a:r>
          </a:p>
          <a:p>
            <a:pPr marL="0" lvl="0" indent="0">
              <a:buFont typeface="Arial" panose="020B0604020202020204" pitchFamily="34" charset="0"/>
              <a:buNone/>
            </a:pPr>
            <a:endParaRPr lang="en-US" sz="1800" b="1" dirty="0" smtClean="0">
              <a:solidFill>
                <a:schemeClr val="tx2"/>
              </a:solidFill>
            </a:endParaRPr>
          </a:p>
          <a:p>
            <a:pPr marL="285750" lvl="0" indent="-285750">
              <a:buFont typeface="Arial" panose="020B0604020202020204" pitchFamily="34" charset="0"/>
              <a:buChar char="•"/>
            </a:pPr>
            <a:r>
              <a:rPr lang="en-US" sz="1800" dirty="0" smtClean="0">
                <a:solidFill>
                  <a:schemeClr val="tx2"/>
                </a:solidFill>
              </a:rPr>
              <a:t>Follow the </a:t>
            </a:r>
            <a:r>
              <a:rPr lang="en-US" sz="1800" b="1" dirty="0" smtClean="0">
                <a:solidFill>
                  <a:schemeClr val="tx2"/>
                </a:solidFill>
              </a:rPr>
              <a:t>5</a:t>
            </a:r>
            <a:r>
              <a:rPr lang="en-US" sz="1800" dirty="0" smtClean="0">
                <a:solidFill>
                  <a:schemeClr val="tx2"/>
                </a:solidFill>
              </a:rPr>
              <a:t> </a:t>
            </a:r>
            <a:r>
              <a:rPr lang="en-US" sz="1800" b="1" dirty="0" smtClean="0">
                <a:solidFill>
                  <a:schemeClr val="tx2"/>
                </a:solidFill>
              </a:rPr>
              <a:t>slide design principles</a:t>
            </a:r>
            <a:r>
              <a:rPr lang="en-US" sz="1800" dirty="0" smtClean="0">
                <a:solidFill>
                  <a:schemeClr val="tx2"/>
                </a:solidFill>
              </a:rPr>
              <a:t> from the</a:t>
            </a:r>
            <a:r>
              <a:rPr lang="en-US" sz="1800" baseline="0" dirty="0" smtClean="0">
                <a:solidFill>
                  <a:schemeClr val="tx2"/>
                </a:solidFill>
              </a:rPr>
              <a:t> video </a:t>
            </a:r>
            <a:r>
              <a:rPr lang="en-US" sz="1800" b="0" i="1" kern="1200" dirty="0" smtClean="0">
                <a:solidFill>
                  <a:srgbClr val="0070C0"/>
                </a:solidFill>
                <a:effectLst/>
                <a:latin typeface="+mn-lt"/>
                <a:ea typeface="+mn-ea"/>
                <a:cs typeface="+mn-cs"/>
              </a:rPr>
              <a:t>How to avoid death By PowerPoint  </a:t>
            </a:r>
            <a:r>
              <a:rPr lang="en-US" sz="1800" baseline="0" dirty="0" smtClean="0">
                <a:solidFill>
                  <a:schemeClr val="tx2"/>
                </a:solidFill>
              </a:rPr>
              <a:t>or refer to job aid</a:t>
            </a:r>
          </a:p>
          <a:p>
            <a:pPr marL="285750" lvl="0" indent="-285750">
              <a:buFont typeface="Arial" panose="020B0604020202020204" pitchFamily="34" charset="0"/>
              <a:buChar char="•"/>
            </a:pPr>
            <a:r>
              <a:rPr lang="en-US" sz="1800" baseline="0" dirty="0" smtClean="0">
                <a:solidFill>
                  <a:schemeClr val="tx2"/>
                </a:solidFill>
              </a:rPr>
              <a:t>Adhere to </a:t>
            </a:r>
            <a:r>
              <a:rPr lang="en-US" sz="1800" b="1" baseline="0" dirty="0" smtClean="0">
                <a:solidFill>
                  <a:schemeClr val="tx2"/>
                </a:solidFill>
              </a:rPr>
              <a:t>LCD ABC model </a:t>
            </a:r>
            <a:r>
              <a:rPr lang="en-US" sz="1800" baseline="0" dirty="0" smtClean="0">
                <a:solidFill>
                  <a:schemeClr val="tx2"/>
                </a:solidFill>
              </a:rPr>
              <a:t>for training slides</a:t>
            </a:r>
          </a:p>
          <a:p>
            <a:pPr marL="285750" lvl="0" indent="-285750">
              <a:buFont typeface="Arial" panose="020B0604020202020204" pitchFamily="34" charset="0"/>
              <a:buChar char="•"/>
            </a:pPr>
            <a:r>
              <a:rPr lang="en-US" sz="1800" baseline="0" dirty="0" smtClean="0">
                <a:solidFill>
                  <a:schemeClr val="tx2"/>
                </a:solidFill>
              </a:rPr>
              <a:t>Many of the template slides have guidelines on the left like this one</a:t>
            </a:r>
          </a:p>
          <a:p>
            <a:pPr marL="285750" lvl="0" indent="-285750">
              <a:buFont typeface="Arial" panose="020B0604020202020204" pitchFamily="34" charset="0"/>
              <a:buChar char="•"/>
            </a:pPr>
            <a:r>
              <a:rPr lang="en-US" sz="1800" baseline="0" dirty="0" smtClean="0">
                <a:solidFill>
                  <a:schemeClr val="tx2"/>
                </a:solidFill>
              </a:rPr>
              <a:t>Slide titles, formatting, and colors may be modified to meet the needs of the course as long the slide principles and ABC model are followed</a:t>
            </a:r>
          </a:p>
          <a:p>
            <a:pPr marL="285750" lvl="0" indent="-285750">
              <a:buFont typeface="Arial" panose="020B0604020202020204" pitchFamily="34" charset="0"/>
              <a:buChar char="•"/>
            </a:pPr>
            <a:r>
              <a:rPr lang="en-US" sz="1800" baseline="0" dirty="0" smtClean="0">
                <a:solidFill>
                  <a:schemeClr val="tx2"/>
                </a:solidFill>
              </a:rPr>
              <a:t>To remove these guidelines, see steps in slide notes</a:t>
            </a:r>
          </a:p>
          <a:p>
            <a:pPr marL="285750" lvl="0" indent="-285750">
              <a:buFont typeface="Arial" panose="020B0604020202020204" pitchFamily="34" charset="0"/>
              <a:buChar char="•"/>
            </a:pPr>
            <a:endParaRPr lang="en-US" sz="1800" dirty="0">
              <a:solidFill>
                <a:schemeClr val="tx2"/>
              </a:solidFill>
            </a:endParaRPr>
          </a:p>
        </p:txBody>
      </p:sp>
    </p:spTree>
    <p:custDataLst>
      <p:tags r:id="rId1"/>
    </p:custDataLst>
    <p:extLst>
      <p:ext uri="{BB962C8B-B14F-4D97-AF65-F5344CB8AC3E}">
        <p14:creationId xmlns:p14="http://schemas.microsoft.com/office/powerpoint/2010/main" val="384277867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Recap or Review – use any color slide</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15456981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5_Light Blue Backgroun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Slide Title – Light Blue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121381118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6_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smtClean="0"/>
              <a:t>Slide Title – White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258290883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1_Check on Learning">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Check on learning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272327838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2_Restate Objective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Restate terminal objective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145356139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Ask learner-centered questions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21424997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smtClean="0"/>
              <a:t>Thank you</a:t>
            </a:r>
            <a:endParaRPr lang="en-US" dirty="0"/>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p>
          <a:p>
            <a:pPr lvl="0"/>
            <a:r>
              <a:rPr lang="en-US" dirty="0" smtClean="0"/>
              <a:t>ID</a:t>
            </a:r>
            <a:br>
              <a:rPr lang="en-US" dirty="0" smtClean="0"/>
            </a:br>
            <a:r>
              <a:rPr lang="en-US" dirty="0" smtClean="0"/>
              <a:t>Email</a:t>
            </a:r>
          </a:p>
        </p:txBody>
      </p:sp>
    </p:spTree>
    <p:custDataLst>
      <p:tags r:id="rId1"/>
    </p:custDataLst>
    <p:extLst>
      <p:ext uri="{BB962C8B-B14F-4D97-AF65-F5344CB8AC3E}">
        <p14:creationId xmlns:p14="http://schemas.microsoft.com/office/powerpoint/2010/main" val="310048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 White Background">
    <p:bg>
      <p:bgPr>
        <a:solidFill>
          <a:schemeClr val="bg1"/>
        </a:solidFill>
        <a:effectLst/>
      </p:bgPr>
    </p:bg>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87036667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 Black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56970100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8" name="Rectangle 7"/>
          <p:cNvSpPr/>
          <p:nvPr userDrawn="1"/>
        </p:nvSpPr>
        <p:spPr>
          <a:xfrm>
            <a:off x="-2630" y="5334000"/>
            <a:ext cx="6555830" cy="773668"/>
          </a:xfrm>
          <a:prstGeom prst="rect">
            <a:avLst/>
          </a:prstGeom>
          <a:solidFill>
            <a:srgbClr val="009E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userDrawn="1"/>
        </p:nvSpPr>
        <p:spPr>
          <a:xfrm>
            <a:off x="-2630" y="6172200"/>
            <a:ext cx="3965030" cy="397014"/>
          </a:xfrm>
          <a:prstGeom prst="rect">
            <a:avLst/>
          </a:prstGeom>
          <a:solidFill>
            <a:schemeClr val="bg1">
              <a:lumMod val="65000"/>
              <a:alpha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userDrawn="1"/>
        </p:nvSpPr>
        <p:spPr>
          <a:xfrm>
            <a:off x="332096" y="6186041"/>
            <a:ext cx="224516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bg1"/>
                </a:solidFill>
                <a:latin typeface="Arial" panose="020B0604020202020204" pitchFamily="34" charset="0"/>
                <a:cs typeface="Arial" panose="020B0604020202020204" pitchFamily="34" charset="0"/>
              </a:rPr>
              <a:t>LEVEL </a:t>
            </a:r>
            <a:r>
              <a:rPr lang="en-US" b="1" dirty="0" smtClean="0">
                <a:solidFill>
                  <a:schemeClr val="bg1"/>
                </a:solidFill>
                <a:latin typeface="Arial" panose="020B0604020202020204" pitchFamily="34" charset="0"/>
                <a:cs typeface="Arial" panose="020B0604020202020204" pitchFamily="34" charset="0"/>
              </a:rPr>
              <a:t>- LEARNER</a:t>
            </a:r>
            <a:endParaRPr 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3712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Sub Topic Title</a:t>
            </a:r>
            <a:endParaRPr lang="en-US" dirty="0"/>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10728953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93A5AB-402B-4B57-BAD0-22A4EF7606EB}"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E284E-CB42-4EBA-8E6C-5D5227127C7D}" type="slidenum">
              <a:rPr lang="en-US" smtClean="0"/>
              <a:t>‹#›</a:t>
            </a:fld>
            <a:endParaRPr lang="en-US"/>
          </a:p>
        </p:txBody>
      </p:sp>
    </p:spTree>
    <p:extLst>
      <p:ext uri="{BB962C8B-B14F-4D97-AF65-F5344CB8AC3E}">
        <p14:creationId xmlns:p14="http://schemas.microsoft.com/office/powerpoint/2010/main" val="27365670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Learn_How">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1000" y="1143000"/>
            <a:ext cx="8382000" cy="4946650"/>
          </a:xfrm>
        </p:spPr>
        <p:txBody>
          <a:bodyPr/>
          <a:lstStyle>
            <a:lvl1pPr marL="285750" indent="-285750">
              <a:spcBef>
                <a:spcPct val="20000"/>
              </a:spcBef>
              <a:buFont typeface="Arial" pitchFamily="34" charset="0"/>
              <a:buChar char="•"/>
              <a:defRPr sz="1800"/>
            </a:lvl1pPr>
            <a:lvl2pPr marL="742950" indent="-285750">
              <a:spcBef>
                <a:spcPct val="20000"/>
              </a:spcBef>
              <a:buFont typeface="Arial" charset="0"/>
              <a:buChar char="–"/>
              <a:defRPr/>
            </a:lvl2pPr>
          </a:lstStyle>
          <a:p>
            <a:pPr lvl="0"/>
            <a:r>
              <a:rPr lang="en-US" dirty="0" smtClean="0"/>
              <a:t>Add text here. (Topic slide starts from here)</a:t>
            </a:r>
          </a:p>
          <a:p>
            <a:pPr lvl="1"/>
            <a:r>
              <a:rPr lang="en-US" dirty="0" smtClean="0"/>
              <a:t>You can add a picture, chart, or other content in the right column by clicking the appropriate button.</a:t>
            </a:r>
          </a:p>
          <a:p>
            <a:pPr lvl="2"/>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Slide Title</a:t>
            </a:r>
            <a:endParaRPr lang="en-GB" dirty="0"/>
          </a:p>
        </p:txBody>
      </p:sp>
    </p:spTree>
    <p:extLst>
      <p:ext uri="{BB962C8B-B14F-4D97-AF65-F5344CB8AC3E}">
        <p14:creationId xmlns:p14="http://schemas.microsoft.com/office/powerpoint/2010/main" val="93414642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Tree>
    <p:extLst>
      <p:ext uri="{BB962C8B-B14F-4D97-AF65-F5344CB8AC3E}">
        <p14:creationId xmlns:p14="http://schemas.microsoft.com/office/powerpoint/2010/main" val="168993119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93A5AB-402B-4B57-BAD0-22A4EF7606EB}" type="datetimeFigureOut">
              <a:rPr lang="en-US" smtClean="0"/>
              <a:t>8/9/2018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8E284E-CB42-4EBA-8E6C-5D5227127C7D}" type="slidenum">
              <a:rPr lang="en-US" smtClean="0"/>
              <a:t>‹#›</a:t>
            </a:fld>
            <a:endParaRPr lang="en-US"/>
          </a:p>
        </p:txBody>
      </p:sp>
    </p:spTree>
    <p:extLst>
      <p:ext uri="{BB962C8B-B14F-4D97-AF65-F5344CB8AC3E}">
        <p14:creationId xmlns:p14="http://schemas.microsoft.com/office/powerpoint/2010/main" val="8359985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ourse_Completion_Page">
    <p:spTree>
      <p:nvGrpSpPr>
        <p:cNvPr id="1" name=""/>
        <p:cNvGrpSpPr/>
        <p:nvPr/>
      </p:nvGrpSpPr>
      <p:grpSpPr>
        <a:xfrm>
          <a:off x="0" y="0"/>
          <a:ext cx="0" cy="0"/>
          <a:chOff x="0" y="0"/>
          <a:chExt cx="0" cy="0"/>
        </a:xfrm>
      </p:grpSpPr>
      <p:sp>
        <p:nvSpPr>
          <p:cNvPr id="5" name="Rectangle 4"/>
          <p:cNvSpPr/>
          <p:nvPr userDrawn="1"/>
        </p:nvSpPr>
        <p:spPr>
          <a:xfrm>
            <a:off x="152400" y="6096000"/>
            <a:ext cx="89154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D:\Logos\Logos\Academy Logo\Academy Logo\Academy_logo_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62800" y="6382390"/>
            <a:ext cx="1905000" cy="3994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userDrawn="1"/>
        </p:nvSpPr>
        <p:spPr>
          <a:xfrm>
            <a:off x="457200" y="6438900"/>
            <a:ext cx="2438400" cy="276999"/>
          </a:xfrm>
          <a:prstGeom prst="rect">
            <a:avLst/>
          </a:prstGeom>
          <a:noFill/>
        </p:spPr>
        <p:txBody>
          <a:bodyPr wrap="square" rtlCol="0">
            <a:spAutoFit/>
          </a:bodyPr>
          <a:lstStyle/>
          <a:p>
            <a:r>
              <a:rPr lang="en-US" sz="1200" b="1" dirty="0" smtClean="0">
                <a:latin typeface="Arial Narrow" pitchFamily="34" charset="0"/>
              </a:rPr>
              <a:t>  © Cognizant, 2015</a:t>
            </a:r>
            <a:endParaRPr lang="en-US" sz="1200" b="1" dirty="0">
              <a:latin typeface="Arial Narrow" pitchFamily="34"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9" name="Rectangle 8"/>
          <p:cNvSpPr/>
          <p:nvPr userDrawn="1"/>
        </p:nvSpPr>
        <p:spPr>
          <a:xfrm>
            <a:off x="3581400" y="4437966"/>
            <a:ext cx="5562596" cy="1353234"/>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001757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0-Read Me First">
    <p:bg>
      <p:bgPr>
        <a:solidFill>
          <a:schemeClr val="accent6"/>
        </a:solidFill>
        <a:effectLst/>
      </p:bgPr>
    </p:bg>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See notes on the left of slide </a:t>
            </a:r>
            <a:endParaRPr lang="en-US" dirty="0"/>
          </a:p>
        </p:txBody>
      </p:sp>
    </p:spTree>
    <p:custDataLst>
      <p:tags r:id="rId1"/>
    </p:custDataLst>
    <p:extLst>
      <p:ext uri="{BB962C8B-B14F-4D97-AF65-F5344CB8AC3E}">
        <p14:creationId xmlns:p14="http://schemas.microsoft.com/office/powerpoint/2010/main" val="421402203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Sub Topic Title</a:t>
            </a:r>
            <a:endParaRPr lang="en-US" dirty="0"/>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81355171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2-Generate Interest">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7" name="Slide Number Placeholder 3"/>
          <p:cNvSpPr>
            <a:spLocks noGrp="1"/>
          </p:cNvSpPr>
          <p:nvPr>
            <p:ph type="sldNum" sz="quarter" idx="4294967295"/>
          </p:nvPr>
        </p:nvSpPr>
        <p:spPr>
          <a:xfrm>
            <a:off x="8686800" y="6492081"/>
            <a:ext cx="381000" cy="213519"/>
          </a:xfrm>
          <a:prstGeom prst="rect">
            <a:avLst/>
          </a:prstGeom>
        </p:spPr>
        <p:txBody>
          <a:bodyPr/>
          <a:lstStyle>
            <a:lvl1pPr>
              <a:defRPr sz="1600"/>
            </a:lvl1pPr>
          </a:lstStyle>
          <a:p>
            <a:fld id="{47ED8886-DB3B-44F4-9A80-E6A224679F20}" type="slidenum">
              <a:rPr lang="en-US" smtClean="0"/>
              <a:pPr/>
              <a:t>‹#›</a:t>
            </a:fld>
            <a:endParaRPr lang="en-US" dirty="0"/>
          </a:p>
        </p:txBody>
      </p:sp>
      <p:sp>
        <p:nvSpPr>
          <p:cNvPr id="4" name="Title 3"/>
          <p:cNvSpPr>
            <a:spLocks noGrp="1"/>
          </p:cNvSpPr>
          <p:nvPr>
            <p:ph type="title"/>
          </p:nvPr>
        </p:nvSpPr>
        <p:spPr>
          <a:xfrm>
            <a:off x="381000" y="406381"/>
            <a:ext cx="8134350" cy="431819"/>
          </a:xfrm>
          <a:prstGeom prst="rect">
            <a:avLst/>
          </a:prstGeom>
        </p:spPr>
        <p:txBody>
          <a:bodyPr/>
          <a:lstStyle>
            <a:lvl1pPr>
              <a:defRPr sz="2000">
                <a:solidFill>
                  <a:schemeClr val="bg2"/>
                </a:solidFill>
              </a:defRPr>
            </a:lvl1pPr>
          </a:lstStyle>
          <a:p>
            <a:r>
              <a:rPr lang="en-US" dirty="0" smtClean="0"/>
              <a:t>Click to edit Master title style</a:t>
            </a:r>
            <a:endParaRPr lang="en-US" dirty="0"/>
          </a:p>
        </p:txBody>
      </p:sp>
    </p:spTree>
    <p:custDataLst>
      <p:tags r:id="rId1"/>
    </p:custDataLst>
    <p:extLst>
      <p:ext uri="{BB962C8B-B14F-4D97-AF65-F5344CB8AC3E}">
        <p14:creationId xmlns:p14="http://schemas.microsoft.com/office/powerpoint/2010/main" val="84845153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Terminal Objective</a:t>
            </a:r>
            <a:endParaRPr lang="en-US" dirty="0"/>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8" name="Slide Number Placeholder 3"/>
          <p:cNvSpPr>
            <a:spLocks noGrp="1"/>
          </p:cNvSpPr>
          <p:nvPr>
            <p:ph type="sldNum" sz="quarter" idx="4294967295"/>
          </p:nvPr>
        </p:nvSpPr>
        <p:spPr>
          <a:xfrm>
            <a:off x="8610600" y="6492081"/>
            <a:ext cx="533400" cy="21352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93304118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Need and/or Benefits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9531412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2-Generate Intere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Generate interest</a:t>
            </a:r>
            <a:endParaRPr lang="en-US" dirty="0"/>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Tree>
    <p:custDataLst>
      <p:tags r:id="rId1"/>
    </p:custDataLst>
    <p:extLst>
      <p:ext uri="{BB962C8B-B14F-4D97-AF65-F5344CB8AC3E}">
        <p14:creationId xmlns:p14="http://schemas.microsoft.com/office/powerpoint/2010/main" val="357920842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Key Topics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425369991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p14="http://schemas.microsoft.com/office/powerpoint/2010/main" val="72797449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935" y="358002"/>
            <a:ext cx="8389665" cy="607259"/>
          </a:xfrm>
          <a:prstGeom prst="rect">
            <a:avLst/>
          </a:prstGeom>
        </p:spPr>
        <p:txBody>
          <a:bodyPr/>
          <a:lstStyle>
            <a:lvl1pPr>
              <a:defRPr sz="2000" b="1" baseline="0">
                <a:solidFill>
                  <a:schemeClr val="bg1"/>
                </a:solidFill>
              </a:defRPr>
            </a:lvl1pPr>
          </a:lstStyle>
          <a:p>
            <a:r>
              <a:rPr lang="en-US" dirty="0" smtClean="0"/>
              <a:t>Slide Title – Black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3"/>
          <p:cNvSpPr>
            <a:spLocks noGrp="1"/>
          </p:cNvSpPr>
          <p:nvPr>
            <p:ph type="sldNum" sz="quarter" idx="4294967295"/>
          </p:nvPr>
        </p:nvSpPr>
        <p:spPr>
          <a:xfrm>
            <a:off x="8610600" y="6477000"/>
            <a:ext cx="736600" cy="228600"/>
          </a:xfrm>
          <a:prstGeom prst="rect">
            <a:avLst/>
          </a:prstGeom>
        </p:spPr>
        <p:txBody>
          <a:bodyPr/>
          <a:lstStyle>
            <a:lvl1pPr>
              <a:defRPr sz="1400" b="0">
                <a:solidFill>
                  <a:schemeClr val="bg2">
                    <a:lumMod val="95000"/>
                  </a:schemeClr>
                </a:solidFill>
                <a:latin typeface="Verdana" panose="020B0604030504040204" pitchFamily="34" charset="0"/>
                <a:ea typeface="Verdana" panose="020B0604030504040204" pitchFamily="34" charset="0"/>
                <a:cs typeface="Verdana" panose="020B0604030504040204" pitchFamily="34" charset="0"/>
              </a:defRPr>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94883102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3_Dark Blue Activity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Activity Slide -  dark blue – use only for activities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405231016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Recap or Review – use any color slide</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887702854"/>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5_Light Blue Backgroun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Slide Title – Light Blue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0351762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6_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smtClean="0"/>
              <a:t>Slide Title – White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27313442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1_Check on Learning">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Check on learning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391291043"/>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2_Restate Objective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Restate terminal objective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84237545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Ask learner-centered questions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6403700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Terminal Objective</a:t>
            </a:r>
            <a:endParaRPr lang="en-US" dirty="0"/>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Tree>
    <p:custDataLst>
      <p:tags r:id="rId1"/>
    </p:custDataLst>
    <p:extLst>
      <p:ext uri="{BB962C8B-B14F-4D97-AF65-F5344CB8AC3E}">
        <p14:creationId xmlns:p14="http://schemas.microsoft.com/office/powerpoint/2010/main" val="3717129489"/>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smtClean="0"/>
              <a:t>Thank you</a:t>
            </a:r>
            <a:endParaRPr lang="en-US" dirty="0"/>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p>
          <a:p>
            <a:pPr lvl="0"/>
            <a:r>
              <a:rPr lang="en-US" dirty="0" smtClean="0"/>
              <a:t>ID</a:t>
            </a:r>
            <a:br>
              <a:rPr lang="en-US" dirty="0" smtClean="0"/>
            </a:br>
            <a:r>
              <a:rPr lang="en-US" dirty="0" smtClean="0"/>
              <a:t>Email</a:t>
            </a:r>
          </a:p>
        </p:txBody>
      </p:sp>
    </p:spTree>
    <p:custDataLst>
      <p:tags r:id="rId1"/>
    </p:custDataLst>
    <p:extLst>
      <p:ext uri="{BB962C8B-B14F-4D97-AF65-F5344CB8AC3E}">
        <p14:creationId xmlns:p14="http://schemas.microsoft.com/office/powerpoint/2010/main" val="52188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 White Background">
    <p:bg>
      <p:bgPr>
        <a:solidFill>
          <a:schemeClr val="bg1"/>
        </a:solidFill>
        <a:effectLst/>
      </p:bgPr>
    </p:bg>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442378087"/>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nk - Black Backgroun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15826404"/>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38285368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229600" cy="4906963"/>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a:xfrm>
            <a:off x="76200" y="182563"/>
            <a:ext cx="6858000" cy="533400"/>
          </a:xfrm>
          <a:prstGeom prst="rect">
            <a:avLst/>
          </a:prstGeom>
        </p:spPr>
        <p:txBody>
          <a:bodyPr/>
          <a:lstStyle>
            <a:lvl1pPr>
              <a:defRPr sz="1800">
                <a:solidFill>
                  <a:schemeClr val="bg2"/>
                </a:solidFill>
              </a:defRPr>
            </a:lvl1pPr>
          </a:lstStyle>
          <a:p>
            <a:r>
              <a:rPr lang="en-US" dirty="0" smtClean="0"/>
              <a:t>Click to edit Master title style</a:t>
            </a:r>
            <a:endParaRPr lang="en-US" dirty="0"/>
          </a:p>
        </p:txBody>
      </p:sp>
      <p:sp>
        <p:nvSpPr>
          <p:cNvPr id="5" name="Slide Number Placeholder 5"/>
          <p:cNvSpPr>
            <a:spLocks noGrp="1"/>
          </p:cNvSpPr>
          <p:nvPr>
            <p:ph type="sldNum" sz="quarter" idx="11"/>
          </p:nvPr>
        </p:nvSpPr>
        <p:spPr>
          <a:xfrm>
            <a:off x="8610600" y="6477000"/>
            <a:ext cx="533400" cy="381000"/>
          </a:xfrm>
          <a:prstGeom prst="rect">
            <a:avLst/>
          </a:prstGeom>
        </p:spPr>
        <p:txBody>
          <a:bodyPr/>
          <a:lstStyle>
            <a:lvl1pPr>
              <a:defRPr/>
            </a:lvl1pPr>
          </a:lstStyle>
          <a:p>
            <a:fld id="{B98E284E-CB42-4EBA-8E6C-5D5227127C7D}" type="slidenum">
              <a:rPr lang="en-US" smtClean="0"/>
              <a:t>‹#›</a:t>
            </a:fld>
            <a:endParaRPr lang="en-US" dirty="0"/>
          </a:p>
        </p:txBody>
      </p:sp>
    </p:spTree>
    <p:extLst>
      <p:ext uri="{BB962C8B-B14F-4D97-AF65-F5344CB8AC3E}">
        <p14:creationId xmlns:p14="http://schemas.microsoft.com/office/powerpoint/2010/main" val="59247318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371600"/>
            <a:ext cx="4267200" cy="49434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xfrm>
            <a:off x="8382000" y="6629400"/>
            <a:ext cx="736600" cy="228600"/>
          </a:xfrm>
          <a:prstGeom prst="rect">
            <a:avLst/>
          </a:prstGeom>
        </p:spPr>
        <p:txBody>
          <a:bodyPr/>
          <a:lstStyle>
            <a:lvl1pPr>
              <a:defRPr/>
            </a:lvl1pPr>
          </a:lstStyle>
          <a:p>
            <a:pPr>
              <a:defRPr/>
            </a:pPr>
            <a:fld id="{755E5281-D336-4033-829D-983A86FA9AEE}" type="slidenum">
              <a:rPr lang="en-US" altLang="en-US"/>
              <a:pPr>
                <a:defRPr/>
              </a:pPr>
              <a:t>‹#›</a:t>
            </a:fld>
            <a:endParaRPr lang="en-US" altLang="en-US" dirty="0"/>
          </a:p>
        </p:txBody>
      </p:sp>
    </p:spTree>
    <p:extLst>
      <p:ext uri="{BB962C8B-B14F-4D97-AF65-F5344CB8AC3E}">
        <p14:creationId xmlns:p14="http://schemas.microsoft.com/office/powerpoint/2010/main" val="1565124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Need and/or Benefits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Edit Master text styles</a:t>
            </a:r>
          </a:p>
        </p:txBody>
      </p:sp>
    </p:spTree>
    <p:custDataLst>
      <p:tags r:id="rId1"/>
    </p:custDataLst>
    <p:extLst>
      <p:ext uri="{BB962C8B-B14F-4D97-AF65-F5344CB8AC3E}">
        <p14:creationId xmlns:p14="http://schemas.microsoft.com/office/powerpoint/2010/main" val="30681698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Key Topics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Edit Master text styles</a:t>
            </a:r>
          </a:p>
        </p:txBody>
      </p:sp>
    </p:spTree>
    <p:custDataLst>
      <p:tags r:id="rId1"/>
    </p:custDataLst>
    <p:extLst>
      <p:ext uri="{BB962C8B-B14F-4D97-AF65-F5344CB8AC3E}">
        <p14:creationId xmlns:p14="http://schemas.microsoft.com/office/powerpoint/2010/main" val="307223473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p14="http://schemas.microsoft.com/office/powerpoint/2010/main" val="38762486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Slide Title – Black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1725159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3_Dark Blue Activity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Activity Slide -  dark blue – use only for activities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41271103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tags" Target="../tags/tag20.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Tree>
    <p:custDataLst>
      <p:tags r:id="rId26"/>
    </p:custDataLst>
    <p:extLst>
      <p:ext uri="{BB962C8B-B14F-4D97-AF65-F5344CB8AC3E}">
        <p14:creationId xmlns:p14="http://schemas.microsoft.com/office/powerpoint/2010/main" val="775727735"/>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 id="2147483746" r:id="rId19"/>
    <p:sldLayoutId id="2147483747" r:id="rId20"/>
    <p:sldLayoutId id="2147483748" r:id="rId21"/>
    <p:sldLayoutId id="2147483749" r:id="rId22"/>
    <p:sldLayoutId id="2147483750" r:id="rId23"/>
    <p:sldLayoutId id="2147483751" r:id="rId24"/>
  </p:sldLayoutIdLst>
  <p:timing>
    <p:tnLst>
      <p:par>
        <p:cTn id="1" dur="indefinite" restart="never" nodeType="tmRoot"/>
      </p:par>
    </p:tnLst>
  </p:timing>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Line 61"/>
          <p:cNvSpPr>
            <a:spLocks noChangeShapeType="1"/>
          </p:cNvSpPr>
          <p:nvPr/>
        </p:nvSpPr>
        <p:spPr bwMode="auto">
          <a:xfrm flipH="1">
            <a:off x="0" y="6381750"/>
            <a:ext cx="9144000" cy="0"/>
          </a:xfrm>
          <a:prstGeom prst="line">
            <a:avLst/>
          </a:prstGeom>
          <a:noFill/>
          <a:ln w="9525">
            <a:solidFill>
              <a:srgbClr val="287094"/>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 name="Line 73"/>
          <p:cNvSpPr>
            <a:spLocks noChangeShapeType="1"/>
          </p:cNvSpPr>
          <p:nvPr/>
        </p:nvSpPr>
        <p:spPr bwMode="auto">
          <a:xfrm>
            <a:off x="8618538" y="6391275"/>
            <a:ext cx="0" cy="457200"/>
          </a:xfrm>
          <a:prstGeom prst="line">
            <a:avLst/>
          </a:prstGeom>
          <a:noFill/>
          <a:ln w="25400">
            <a:solidFill>
              <a:srgbClr val="209D03"/>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ustDataLst>
      <p:tags r:id="rId23"/>
    </p:custDataLst>
    <p:extLst>
      <p:ext uri="{BB962C8B-B14F-4D97-AF65-F5344CB8AC3E}">
        <p14:creationId xmlns:p14="http://schemas.microsoft.com/office/powerpoint/2010/main" val="1510732993"/>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 id="2147483770" r:id="rId18"/>
    <p:sldLayoutId id="2147483771" r:id="rId19"/>
    <p:sldLayoutId id="2147483772" r:id="rId20"/>
    <p:sldLayoutId id="2147483773" r:id="rId21"/>
  </p:sldLayoutIdLst>
  <p:timing>
    <p:tnLst>
      <p:par>
        <p:cTn id="1" dur="indefinite" restart="never" nodeType="tmRoot"/>
      </p:par>
    </p:tnLst>
  </p:timing>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93743" y="2895600"/>
            <a:ext cx="8284633" cy="1015663"/>
          </a:xfrm>
        </p:spPr>
        <p:txBody>
          <a:bodyPr/>
          <a:lstStyle/>
          <a:p>
            <a:r>
              <a:rPr lang="en-US" sz="2800" dirty="0">
                <a:solidFill>
                  <a:schemeClr val="bg1"/>
                </a:solidFill>
                <a:latin typeface="Arial Rounded MT Bold" panose="020F0704030504030204" pitchFamily="34" charset="0"/>
                <a:cs typeface="Arial" pitchFamily="34" charset="0"/>
              </a:rPr>
              <a:t>ANSI SQL</a:t>
            </a:r>
          </a:p>
          <a:p>
            <a:endParaRPr lang="en-US" dirty="0"/>
          </a:p>
        </p:txBody>
      </p:sp>
      <p:sp>
        <p:nvSpPr>
          <p:cNvPr id="4" name="Text Placeholder 3"/>
          <p:cNvSpPr>
            <a:spLocks noGrp="1"/>
          </p:cNvSpPr>
          <p:nvPr>
            <p:ph type="body" sz="quarter" idx="15"/>
          </p:nvPr>
        </p:nvSpPr>
        <p:spPr>
          <a:xfrm>
            <a:off x="595606" y="3688219"/>
            <a:ext cx="7880905" cy="446088"/>
          </a:xfrm>
        </p:spPr>
        <p:txBody>
          <a:bodyPr/>
          <a:lstStyle/>
          <a:p>
            <a:r>
              <a:rPr lang="en-US" sz="2000" dirty="0" smtClean="0">
                <a:solidFill>
                  <a:schemeClr val="bg1"/>
                </a:solidFill>
                <a:latin typeface="Arial Rounded MT Bold" panose="020F0704030504030204" pitchFamily="34" charset="0"/>
              </a:rPr>
              <a:t>Transaction Control Language (TCL) Statements </a:t>
            </a:r>
            <a:endParaRPr lang="en-US" sz="2000" dirty="0">
              <a:solidFill>
                <a:schemeClr val="bg1"/>
              </a:solidFill>
              <a:latin typeface="Arial Rounded MT Bold" panose="020F0704030504030204" pitchFamily="34" charset="0"/>
            </a:endParaRP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365760">
              <a:spcBef>
                <a:spcPts val="0"/>
              </a:spcBef>
              <a:buNone/>
            </a:pPr>
            <a:endParaRPr lang="en-US" sz="2000" dirty="0" smtClean="0">
              <a:solidFill>
                <a:schemeClr val="bg1"/>
              </a:solidFill>
              <a:latin typeface="Arial" panose="020B0604020202020204" pitchFamily="34" charset="0"/>
              <a:cs typeface="Arial" panose="020B0604020202020204" pitchFamily="34" charset="0"/>
            </a:endParaRPr>
          </a:p>
          <a:p>
            <a:pPr marL="0" indent="-365760">
              <a:spcBef>
                <a:spcPts val="0"/>
              </a:spcBef>
              <a:buNone/>
            </a:pPr>
            <a:endParaRPr lang="en-US" dirty="0">
              <a:solidFill>
                <a:schemeClr val="bg1"/>
              </a:solidFill>
              <a:latin typeface="Arial" panose="020B0604020202020204" pitchFamily="34" charset="0"/>
              <a:cs typeface="Arial" panose="020B0604020202020204" pitchFamily="34" charset="0"/>
            </a:endParaRPr>
          </a:p>
          <a:p>
            <a:pPr marL="0" indent="-365760">
              <a:spcBef>
                <a:spcPts val="0"/>
              </a:spcBef>
              <a:buNone/>
            </a:pPr>
            <a:endParaRPr lang="en-US"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TCL ROLLBACK Statement</a:t>
            </a:r>
          </a:p>
        </p:txBody>
      </p:sp>
      <p:sp>
        <p:nvSpPr>
          <p:cNvPr id="4" name="Text Placeholder 3"/>
          <p:cNvSpPr>
            <a:spLocks noGrp="1"/>
          </p:cNvSpPr>
          <p:nvPr>
            <p:ph type="body" sz="quarter" idx="4294967295"/>
          </p:nvPr>
        </p:nvSpPr>
        <p:spPr>
          <a:xfrm>
            <a:off x="152400" y="715963"/>
            <a:ext cx="8763000" cy="5257800"/>
          </a:xfrm>
          <a:prstGeom prst="rect">
            <a:avLst/>
          </a:prstGeom>
        </p:spPr>
        <p:txBody>
          <a:bodyPr>
            <a:normAutofit/>
          </a:bodyPr>
          <a:lstStyle/>
          <a:p>
            <a:pPr marL="0" indent="0">
              <a:spcBef>
                <a:spcPts val="0"/>
              </a:spcBef>
              <a:buNone/>
            </a:pPr>
            <a:endParaRPr lang="en-US" sz="2200" dirty="0">
              <a:solidFill>
                <a:schemeClr val="bg1"/>
              </a:solidFill>
              <a:latin typeface="Arial" panose="020B0604020202020204" pitchFamily="34" charset="0"/>
              <a:cs typeface="Arial" panose="020B0604020202020204" pitchFamily="34" charset="0"/>
            </a:endParaRPr>
          </a:p>
          <a:p>
            <a:r>
              <a:rPr lang="en-US" sz="2200" dirty="0">
                <a:solidFill>
                  <a:schemeClr val="bg1"/>
                </a:solidFill>
                <a:latin typeface="Arial" panose="020B0604020202020204" pitchFamily="34" charset="0"/>
                <a:cs typeface="Arial" panose="020B0604020202020204" pitchFamily="34" charset="0"/>
              </a:rPr>
              <a:t>It is an operation which returns the database to some previous state. </a:t>
            </a:r>
            <a:endParaRPr lang="en-US" sz="2200" dirty="0" smtClean="0">
              <a:solidFill>
                <a:schemeClr val="bg1"/>
              </a:solidFill>
              <a:latin typeface="Arial" panose="020B0604020202020204" pitchFamily="34" charset="0"/>
              <a:cs typeface="Arial" panose="020B0604020202020204" pitchFamily="34" charset="0"/>
            </a:endParaRPr>
          </a:p>
          <a:p>
            <a:endParaRPr lang="en-US" sz="2200" dirty="0" smtClean="0">
              <a:solidFill>
                <a:schemeClr val="bg1"/>
              </a:solidFill>
              <a:latin typeface="Arial" panose="020B0604020202020204" pitchFamily="34" charset="0"/>
              <a:cs typeface="Arial" panose="020B0604020202020204" pitchFamily="34" charset="0"/>
            </a:endParaRPr>
          </a:p>
          <a:p>
            <a:r>
              <a:rPr lang="en-US" sz="2200" dirty="0" smtClean="0">
                <a:solidFill>
                  <a:schemeClr val="bg1"/>
                </a:solidFill>
                <a:latin typeface="Arial" panose="020B0604020202020204" pitchFamily="34" charset="0"/>
                <a:cs typeface="Arial" panose="020B0604020202020204" pitchFamily="34" charset="0"/>
              </a:rPr>
              <a:t>Rollbacks </a:t>
            </a:r>
            <a:r>
              <a:rPr lang="en-US" sz="2200" dirty="0">
                <a:solidFill>
                  <a:schemeClr val="bg1"/>
                </a:solidFill>
                <a:latin typeface="Arial" panose="020B0604020202020204" pitchFamily="34" charset="0"/>
                <a:cs typeface="Arial" panose="020B0604020202020204" pitchFamily="34" charset="0"/>
              </a:rPr>
              <a:t>are important for database </a:t>
            </a:r>
            <a:r>
              <a:rPr lang="en-US" sz="2200" dirty="0" smtClean="0">
                <a:solidFill>
                  <a:schemeClr val="bg1"/>
                </a:solidFill>
                <a:latin typeface="Arial" panose="020B0604020202020204" pitchFamily="34" charset="0"/>
                <a:cs typeface="Arial" panose="020B0604020202020204" pitchFamily="34" charset="0"/>
              </a:rPr>
              <a:t>integrity.</a:t>
            </a:r>
            <a:endParaRPr lang="en-US" sz="2200" dirty="0">
              <a:solidFill>
                <a:schemeClr val="bg1"/>
              </a:solidFill>
              <a:latin typeface="Arial" panose="020B0604020202020204" pitchFamily="34" charset="0"/>
              <a:cs typeface="Arial" panose="020B0604020202020204" pitchFamily="34" charset="0"/>
            </a:endParaRPr>
          </a:p>
          <a:p>
            <a:endParaRPr lang="en-US" sz="2200" dirty="0" smtClean="0">
              <a:solidFill>
                <a:schemeClr val="bg1"/>
              </a:solidFill>
              <a:latin typeface="Arial" panose="020B0604020202020204" pitchFamily="34" charset="0"/>
              <a:cs typeface="Arial" panose="020B0604020202020204" pitchFamily="34" charset="0"/>
            </a:endParaRPr>
          </a:p>
          <a:p>
            <a:r>
              <a:rPr lang="en-US" sz="2200" dirty="0" smtClean="0">
                <a:solidFill>
                  <a:schemeClr val="bg1"/>
                </a:solidFill>
                <a:latin typeface="Arial" panose="020B0604020202020204" pitchFamily="34" charset="0"/>
                <a:cs typeface="Arial" panose="020B0604020202020204" pitchFamily="34" charset="0"/>
              </a:rPr>
              <a:t>They </a:t>
            </a:r>
            <a:r>
              <a:rPr lang="en-US" sz="2200" dirty="0">
                <a:solidFill>
                  <a:schemeClr val="bg1"/>
                </a:solidFill>
                <a:latin typeface="Arial" panose="020B0604020202020204" pitchFamily="34" charset="0"/>
                <a:cs typeface="Arial" panose="020B0604020202020204" pitchFamily="34" charset="0"/>
              </a:rPr>
              <a:t>are crucial for recovering from database server </a:t>
            </a:r>
            <a:r>
              <a:rPr lang="en-US" sz="2200" dirty="0" smtClean="0">
                <a:solidFill>
                  <a:schemeClr val="bg1"/>
                </a:solidFill>
                <a:latin typeface="Arial" panose="020B0604020202020204" pitchFamily="34" charset="0"/>
                <a:cs typeface="Arial" panose="020B0604020202020204" pitchFamily="34" charset="0"/>
              </a:rPr>
              <a:t>crashes.</a:t>
            </a:r>
            <a:endParaRPr lang="en-US" sz="2200" dirty="0">
              <a:solidFill>
                <a:schemeClr val="bg1"/>
              </a:solidFill>
              <a:latin typeface="Arial" panose="020B0604020202020204" pitchFamily="34" charset="0"/>
              <a:cs typeface="Arial" panose="020B0604020202020204" pitchFamily="34" charset="0"/>
            </a:endParaRPr>
          </a:p>
          <a:p>
            <a:pPr marL="57150"/>
            <a:endParaRPr lang="en-IN" sz="2200" dirty="0">
              <a:solidFill>
                <a:schemeClr val="bg1"/>
              </a:solidFill>
              <a:latin typeface="Arial" panose="020B0604020202020204" pitchFamily="34" charset="0"/>
              <a:cs typeface="Arial" panose="020B0604020202020204" pitchFamily="34" charset="0"/>
            </a:endParaRPr>
          </a:p>
          <a:p>
            <a:pPr marL="342900"/>
            <a:r>
              <a:rPr lang="en-IN" sz="2200" dirty="0">
                <a:solidFill>
                  <a:schemeClr val="bg1"/>
                </a:solidFill>
                <a:latin typeface="Arial" panose="020B0604020202020204" pitchFamily="34" charset="0"/>
                <a:cs typeface="Arial" panose="020B0604020202020204" pitchFamily="34" charset="0"/>
              </a:rPr>
              <a:t>Syntax </a:t>
            </a:r>
            <a:r>
              <a:rPr lang="en-US" sz="2200" dirty="0">
                <a:solidFill>
                  <a:schemeClr val="bg1"/>
                </a:solidFill>
                <a:latin typeface="Arial" panose="020B0604020202020204" pitchFamily="34" charset="0"/>
                <a:cs typeface="Arial" panose="020B0604020202020204" pitchFamily="34" charset="0"/>
              </a:rPr>
              <a:t>:</a:t>
            </a:r>
          </a:p>
          <a:p>
            <a:pPr marL="914400" lvl="2" indent="0">
              <a:buNone/>
            </a:pPr>
            <a:r>
              <a:rPr lang="en-US" dirty="0">
                <a:solidFill>
                  <a:schemeClr val="accent4">
                    <a:lumMod val="60000"/>
                    <a:lumOff val="40000"/>
                  </a:schemeClr>
                </a:solidFill>
                <a:latin typeface="Arial" panose="020B0604020202020204" pitchFamily="34" charset="0"/>
              </a:rPr>
              <a:t>ROLLBACK ;</a:t>
            </a:r>
          </a:p>
        </p:txBody>
      </p:sp>
      <p:sp>
        <p:nvSpPr>
          <p:cNvPr id="6" name="Slide Number Placeholder 18"/>
          <p:cNvSpPr txBox="1">
            <a:spLocks/>
          </p:cNvSpPr>
          <p:nvPr/>
        </p:nvSpPr>
        <p:spPr>
          <a:xfrm>
            <a:off x="8655518" y="6537443"/>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31</a:t>
            </a:r>
            <a:endParaRPr lang="en-US" sz="1400" dirty="0">
              <a:solidFill>
                <a:schemeClr val="bg1"/>
              </a:solidFill>
            </a:endParaRPr>
          </a:p>
        </p:txBody>
      </p:sp>
    </p:spTree>
    <p:extLst>
      <p:ext uri="{BB962C8B-B14F-4D97-AF65-F5344CB8AC3E}">
        <p14:creationId xmlns:p14="http://schemas.microsoft.com/office/powerpoint/2010/main" val="3523227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subTnLst>
                                    <p:animClr clrSpc="rgb" dir="cw">
                                      <p:cBhvr override="childStyle">
                                        <p:cTn dur="1" fill="hold" display="0" masterRel="nextClick" afterEffect="1"/>
                                        <p:tgtEl>
                                          <p:spTgt spid="4">
                                            <p:txEl>
                                              <p:pRg st="1" end="1"/>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subTnLst>
                                    <p:animClr clrSpc="rgb" dir="cw">
                                      <p:cBhvr override="childStyle">
                                        <p:cTn dur="1" fill="hold" display="0" masterRel="nextClick" afterEffect="1"/>
                                        <p:tgtEl>
                                          <p:spTgt spid="4">
                                            <p:txEl>
                                              <p:pRg st="3" end="3"/>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fade">
                                      <p:cBhvr>
                                        <p:cTn id="17" dur="500"/>
                                        <p:tgtEl>
                                          <p:spTgt spid="4">
                                            <p:txEl>
                                              <p:pRg st="5" end="5"/>
                                            </p:txEl>
                                          </p:spTgt>
                                        </p:tgtEl>
                                      </p:cBhvr>
                                    </p:animEffect>
                                  </p:childTnLst>
                                  <p:subTnLst>
                                    <p:animClr clrSpc="rgb" dir="cw">
                                      <p:cBhvr override="childStyle">
                                        <p:cTn dur="1" fill="hold" display="0" masterRel="nextClick" afterEffect="1"/>
                                        <p:tgtEl>
                                          <p:spTgt spid="4">
                                            <p:txEl>
                                              <p:pRg st="5" end="5"/>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fade">
                                      <p:cBhvr>
                                        <p:cTn id="22" dur="500"/>
                                        <p:tgtEl>
                                          <p:spTgt spid="4">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bg1"/>
                </a:solidFill>
                <a:latin typeface="Arial" panose="020B0604020202020204" pitchFamily="34" charset="0"/>
                <a:cs typeface="Arial" panose="020B0604020202020204" pitchFamily="34" charset="0"/>
              </a:rPr>
              <a:t>Recap</a:t>
            </a:r>
            <a:endParaRPr lang="en-US" dirty="0">
              <a:solidFill>
                <a:schemeClr val="bg1"/>
              </a:solidFill>
              <a:latin typeface="Arial" panose="020B0604020202020204" pitchFamily="34" charset="0"/>
              <a:cs typeface="Arial" panose="020B0604020202020204" pitchFamily="34" charset="0"/>
            </a:endParaRPr>
          </a:p>
        </p:txBody>
      </p:sp>
      <p:sp>
        <p:nvSpPr>
          <p:cNvPr id="2" name="Content Placeholder 1"/>
          <p:cNvSpPr>
            <a:spLocks noGrp="1"/>
          </p:cNvSpPr>
          <p:nvPr>
            <p:ph type="body" sz="quarter" idx="13"/>
          </p:nvPr>
        </p:nvSpPr>
        <p:spPr/>
        <p:txBody>
          <a:bodyPr/>
          <a:lstStyle/>
          <a:p>
            <a:r>
              <a:rPr lang="en-US" sz="2000" dirty="0">
                <a:solidFill>
                  <a:schemeClr val="bg1"/>
                </a:solidFill>
              </a:rPr>
              <a:t>In this chapter we have learnt </a:t>
            </a:r>
            <a:r>
              <a:rPr lang="en-US" sz="2000" dirty="0" smtClean="0">
                <a:solidFill>
                  <a:schemeClr val="bg1"/>
                </a:solidFill>
              </a:rPr>
              <a:t>how to:</a:t>
            </a:r>
          </a:p>
          <a:p>
            <a:endParaRPr lang="en-US" sz="2000" dirty="0">
              <a:solidFill>
                <a:schemeClr val="bg1"/>
              </a:solidFill>
            </a:endParaRPr>
          </a:p>
          <a:p>
            <a:pPr>
              <a:spcBef>
                <a:spcPts val="0"/>
              </a:spcBef>
              <a:defRPr/>
            </a:pPr>
            <a:r>
              <a:rPr lang="en-US" sz="2000" dirty="0" smtClean="0">
                <a:solidFill>
                  <a:schemeClr val="bg1"/>
                </a:solidFill>
                <a:latin typeface="Arial" panose="020B0604020202020204" pitchFamily="34" charset="0"/>
                <a:cs typeface="Arial" panose="020B0604020202020204" pitchFamily="34" charset="0"/>
              </a:rPr>
              <a:t>Define </a:t>
            </a:r>
            <a:r>
              <a:rPr lang="en-US" sz="2000" dirty="0">
                <a:solidFill>
                  <a:schemeClr val="bg1"/>
                </a:solidFill>
                <a:latin typeface="Arial" panose="020B0604020202020204" pitchFamily="34" charset="0"/>
                <a:cs typeface="Arial" panose="020B0604020202020204" pitchFamily="34" charset="0"/>
              </a:rPr>
              <a:t>the usage of COMMIT and ROLLBACK commands.</a:t>
            </a:r>
          </a:p>
          <a:p>
            <a:pPr>
              <a:spcBef>
                <a:spcPts val="0"/>
              </a:spcBef>
              <a:defRPr/>
            </a:pPr>
            <a:endParaRPr lang="en-US" sz="2000" dirty="0">
              <a:solidFill>
                <a:schemeClr val="bg1"/>
              </a:solidFill>
              <a:latin typeface="Arial" panose="020B0604020202020204" pitchFamily="34" charset="0"/>
              <a:cs typeface="Arial" panose="020B0604020202020204" pitchFamily="34" charset="0"/>
            </a:endParaRPr>
          </a:p>
          <a:p>
            <a:pPr marL="0" indent="0">
              <a:spcBef>
                <a:spcPts val="0"/>
              </a:spcBef>
              <a:buNone/>
              <a:defRPr/>
            </a:pPr>
            <a:endParaRPr lang="en-US" sz="2000" dirty="0">
              <a:solidFill>
                <a:schemeClr val="bg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4294967295"/>
          </p:nvPr>
        </p:nvSpPr>
        <p:spPr/>
        <p:txBody>
          <a:bodyPr/>
          <a:lstStyle/>
          <a:p>
            <a:endParaRPr lang="en-US" dirty="0"/>
          </a:p>
        </p:txBody>
      </p:sp>
      <p:sp>
        <p:nvSpPr>
          <p:cNvPr id="7" name="Rectangle 6"/>
          <p:cNvSpPr/>
          <p:nvPr/>
        </p:nvSpPr>
        <p:spPr>
          <a:xfrm>
            <a:off x="8543197" y="6488668"/>
            <a:ext cx="441146" cy="369332"/>
          </a:xfrm>
          <a:prstGeom prst="rect">
            <a:avLst/>
          </a:prstGeom>
        </p:spPr>
        <p:txBody>
          <a:bodyPr wrap="none">
            <a:spAutoFit/>
          </a:bodyPr>
          <a:lstStyle/>
          <a:p>
            <a:r>
              <a:rPr lang="en-US" dirty="0" smtClean="0">
                <a:solidFill>
                  <a:schemeClr val="bg1"/>
                </a:solidFill>
              </a:rPr>
              <a:t>65</a:t>
            </a:r>
            <a:endParaRPr lang="en-US" dirty="0">
              <a:solidFill>
                <a:schemeClr val="bg1"/>
              </a:solidFill>
            </a:endParaRPr>
          </a:p>
        </p:txBody>
      </p:sp>
    </p:spTree>
    <p:extLst>
      <p:ext uri="{BB962C8B-B14F-4D97-AF65-F5344CB8AC3E}">
        <p14:creationId xmlns:p14="http://schemas.microsoft.com/office/powerpoint/2010/main" val="31783694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116693"/>
            <a:ext cx="5638799" cy="3581400"/>
          </a:xfrm>
        </p:spPr>
        <p:txBody>
          <a:bodyPr/>
          <a:lstStyle/>
          <a:p>
            <a:pPr marL="365760" indent="-365760">
              <a:lnSpc>
                <a:spcPct val="120000"/>
              </a:lnSpc>
              <a:spcBef>
                <a:spcPts val="0"/>
              </a:spcBef>
              <a:defRPr/>
            </a:pPr>
            <a:r>
              <a:rPr lang="en-US" sz="1800" dirty="0">
                <a:solidFill>
                  <a:schemeClr val="bg1"/>
                </a:solidFill>
                <a:latin typeface="Arial" panose="020B0604020202020204" pitchFamily="34" charset="0"/>
                <a:cs typeface="Arial" panose="020B0604020202020204" pitchFamily="34" charset="0"/>
              </a:rPr>
              <a:t>http://</a:t>
            </a:r>
            <a:r>
              <a:rPr lang="en-US" sz="1800" dirty="0" err="1">
                <a:solidFill>
                  <a:schemeClr val="bg1"/>
                </a:solidFill>
                <a:latin typeface="Arial" panose="020B0604020202020204" pitchFamily="34" charset="0"/>
                <a:cs typeface="Arial" panose="020B0604020202020204" pitchFamily="34" charset="0"/>
              </a:rPr>
              <a:t>en.wikipedia.org</a:t>
            </a:r>
            <a:r>
              <a:rPr lang="en-US" sz="1800" dirty="0">
                <a:solidFill>
                  <a:schemeClr val="bg1"/>
                </a:solidFill>
                <a:latin typeface="Arial" panose="020B0604020202020204" pitchFamily="34" charset="0"/>
                <a:cs typeface="Arial" panose="020B0604020202020204" pitchFamily="34" charset="0"/>
              </a:rPr>
              <a:t>/wiki/</a:t>
            </a:r>
            <a:r>
              <a:rPr lang="en-US" sz="1800" dirty="0" err="1">
                <a:solidFill>
                  <a:schemeClr val="bg1"/>
                </a:solidFill>
                <a:latin typeface="Arial" panose="020B0604020202020204" pitchFamily="34" charset="0"/>
                <a:cs typeface="Arial" panose="020B0604020202020204" pitchFamily="34" charset="0"/>
              </a:rPr>
              <a:t>Data_definition_language</a:t>
            </a:r>
            <a:endParaRPr lang="en-US" sz="1800" dirty="0">
              <a:solidFill>
                <a:schemeClr val="bg1"/>
              </a:solidFill>
              <a:latin typeface="Arial" panose="020B0604020202020204" pitchFamily="34" charset="0"/>
              <a:cs typeface="Arial" panose="020B0604020202020204" pitchFamily="34" charset="0"/>
            </a:endParaRPr>
          </a:p>
          <a:p>
            <a:pPr marL="365760" indent="-365760">
              <a:lnSpc>
                <a:spcPct val="120000"/>
              </a:lnSpc>
              <a:spcBef>
                <a:spcPts val="0"/>
              </a:spcBef>
              <a:defRPr/>
            </a:pPr>
            <a:r>
              <a:rPr lang="en-US" sz="1800" dirty="0">
                <a:solidFill>
                  <a:schemeClr val="bg1"/>
                </a:solidFill>
                <a:latin typeface="Arial" panose="020B0604020202020204" pitchFamily="34" charset="0"/>
                <a:cs typeface="Arial" panose="020B0604020202020204" pitchFamily="34" charset="0"/>
              </a:rPr>
              <a:t>http://</a:t>
            </a:r>
            <a:r>
              <a:rPr lang="en-US" sz="1800" dirty="0" err="1">
                <a:solidFill>
                  <a:schemeClr val="bg1"/>
                </a:solidFill>
                <a:latin typeface="Arial" panose="020B0604020202020204" pitchFamily="34" charset="0"/>
                <a:cs typeface="Arial" panose="020B0604020202020204" pitchFamily="34" charset="0"/>
              </a:rPr>
              <a:t>en.wikipedia.org</a:t>
            </a:r>
            <a:r>
              <a:rPr lang="en-US" sz="1800" dirty="0">
                <a:solidFill>
                  <a:schemeClr val="bg1"/>
                </a:solidFill>
                <a:latin typeface="Arial" panose="020B0604020202020204" pitchFamily="34" charset="0"/>
                <a:cs typeface="Arial" panose="020B0604020202020204" pitchFamily="34" charset="0"/>
              </a:rPr>
              <a:t>/wiki/</a:t>
            </a:r>
            <a:r>
              <a:rPr lang="en-US" sz="1800" dirty="0" err="1">
                <a:solidFill>
                  <a:schemeClr val="bg1"/>
                </a:solidFill>
                <a:latin typeface="Arial" panose="020B0604020202020204" pitchFamily="34" charset="0"/>
                <a:cs typeface="Arial" panose="020B0604020202020204" pitchFamily="34" charset="0"/>
              </a:rPr>
              <a:t>Data_manipulation_language</a:t>
            </a:r>
            <a:endParaRPr lang="en-US" sz="1800" dirty="0">
              <a:solidFill>
                <a:schemeClr val="bg1"/>
              </a:solidFill>
              <a:latin typeface="Arial" panose="020B0604020202020204" pitchFamily="34" charset="0"/>
              <a:cs typeface="Arial" panose="020B0604020202020204" pitchFamily="34" charset="0"/>
            </a:endParaRPr>
          </a:p>
          <a:p>
            <a:pPr marL="365760" indent="-365760">
              <a:lnSpc>
                <a:spcPct val="120000"/>
              </a:lnSpc>
              <a:spcBef>
                <a:spcPts val="0"/>
              </a:spcBef>
              <a:defRPr/>
            </a:pPr>
            <a:r>
              <a:rPr lang="en-US" sz="1800" dirty="0">
                <a:solidFill>
                  <a:schemeClr val="bg1"/>
                </a:solidFill>
                <a:latin typeface="Arial" panose="020B0604020202020204" pitchFamily="34" charset="0"/>
                <a:cs typeface="Arial" panose="020B0604020202020204" pitchFamily="34" charset="0"/>
              </a:rPr>
              <a:t>http://</a:t>
            </a:r>
            <a:r>
              <a:rPr lang="en-US" sz="1800" dirty="0" err="1">
                <a:solidFill>
                  <a:schemeClr val="bg1"/>
                </a:solidFill>
                <a:latin typeface="Arial" panose="020B0604020202020204" pitchFamily="34" charset="0"/>
                <a:cs typeface="Arial" panose="020B0604020202020204" pitchFamily="34" charset="0"/>
              </a:rPr>
              <a:t>en.wikipedia.org</a:t>
            </a:r>
            <a:r>
              <a:rPr lang="en-US" sz="1800" dirty="0">
                <a:solidFill>
                  <a:schemeClr val="bg1"/>
                </a:solidFill>
                <a:latin typeface="Arial" panose="020B0604020202020204" pitchFamily="34" charset="0"/>
                <a:cs typeface="Arial" panose="020B0604020202020204" pitchFamily="34" charset="0"/>
              </a:rPr>
              <a:t>/wiki/</a:t>
            </a:r>
            <a:r>
              <a:rPr lang="en-US" sz="1800" dirty="0" err="1">
                <a:solidFill>
                  <a:schemeClr val="bg1"/>
                </a:solidFill>
                <a:latin typeface="Arial" panose="020B0604020202020204" pitchFamily="34" charset="0"/>
                <a:cs typeface="Arial" panose="020B0604020202020204" pitchFamily="34" charset="0"/>
              </a:rPr>
              <a:t>Data_control_language</a:t>
            </a:r>
            <a:endParaRPr lang="en-US" sz="1800" dirty="0">
              <a:solidFill>
                <a:schemeClr val="bg1"/>
              </a:solidFill>
              <a:latin typeface="Arial" panose="020B0604020202020204" pitchFamily="34" charset="0"/>
              <a:cs typeface="Arial" panose="020B0604020202020204" pitchFamily="34" charset="0"/>
            </a:endParaRPr>
          </a:p>
          <a:p>
            <a:pPr marL="365760" indent="-365760">
              <a:lnSpc>
                <a:spcPct val="120000"/>
              </a:lnSpc>
              <a:spcBef>
                <a:spcPts val="0"/>
              </a:spcBef>
              <a:defRPr/>
            </a:pPr>
            <a:r>
              <a:rPr lang="en-US" sz="1800" dirty="0">
                <a:solidFill>
                  <a:schemeClr val="bg1"/>
                </a:solidFill>
                <a:latin typeface="Arial" panose="020B0604020202020204" pitchFamily="34" charset="0"/>
                <a:cs typeface="Arial" panose="020B0604020202020204" pitchFamily="34" charset="0"/>
              </a:rPr>
              <a:t>http://</a:t>
            </a:r>
            <a:r>
              <a:rPr lang="en-US" sz="1800" dirty="0" err="1">
                <a:solidFill>
                  <a:schemeClr val="bg1"/>
                </a:solidFill>
                <a:latin typeface="Arial" panose="020B0604020202020204" pitchFamily="34" charset="0"/>
                <a:cs typeface="Arial" panose="020B0604020202020204" pitchFamily="34" charset="0"/>
              </a:rPr>
              <a:t>en.wikipedia.org</a:t>
            </a:r>
            <a:r>
              <a:rPr lang="en-US" sz="1800" dirty="0">
                <a:solidFill>
                  <a:schemeClr val="bg1"/>
                </a:solidFill>
                <a:latin typeface="Arial" panose="020B0604020202020204" pitchFamily="34" charset="0"/>
                <a:cs typeface="Arial" panose="020B0604020202020204" pitchFamily="34" charset="0"/>
              </a:rPr>
              <a:t>/wiki/</a:t>
            </a:r>
            <a:r>
              <a:rPr lang="en-US" sz="1800" dirty="0" err="1">
                <a:solidFill>
                  <a:schemeClr val="bg1"/>
                </a:solidFill>
                <a:latin typeface="Arial" panose="020B0604020202020204" pitchFamily="34" charset="0"/>
                <a:cs typeface="Arial" panose="020B0604020202020204" pitchFamily="34" charset="0"/>
              </a:rPr>
              <a:t>Transaction_Control_Language</a:t>
            </a:r>
            <a:endParaRPr lang="en-US" sz="1800" dirty="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lstStyle/>
          <a:p>
            <a:r>
              <a:rPr lang="en-US" dirty="0" smtClean="0">
                <a:solidFill>
                  <a:schemeClr val="bg1"/>
                </a:solidFill>
                <a:latin typeface="Arial" panose="020B0604020202020204" pitchFamily="34" charset="0"/>
                <a:cs typeface="Arial" panose="020B0604020202020204" pitchFamily="34" charset="0"/>
              </a:rPr>
              <a:t>Source</a:t>
            </a:r>
            <a:endParaRPr lang="en-US" dirty="0">
              <a:solidFill>
                <a:schemeClr val="bg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1"/>
          </p:nvPr>
        </p:nvSpPr>
        <p:spPr/>
        <p:txBody>
          <a:bodyPr/>
          <a:lstStyle/>
          <a:p>
            <a:endParaRPr lang="en-US" dirty="0"/>
          </a:p>
        </p:txBody>
      </p:sp>
      <p:sp>
        <p:nvSpPr>
          <p:cNvPr id="5" name="Footer Placeholder 4"/>
          <p:cNvSpPr>
            <a:spLocks noGrp="1"/>
          </p:cNvSpPr>
          <p:nvPr>
            <p:ph type="ftr" sz="quarter" idx="4294967295"/>
          </p:nvPr>
        </p:nvSpPr>
        <p:spPr/>
        <p:txBody>
          <a:bodyPr/>
          <a:lstStyle/>
          <a:p>
            <a:r>
              <a:rPr lang="en-US" dirty="0" smtClean="0"/>
              <a:t> </a:t>
            </a:r>
            <a:endParaRPr lang="en-US" dirty="0"/>
          </a:p>
        </p:txBody>
      </p:sp>
      <p:sp>
        <p:nvSpPr>
          <p:cNvPr id="7" name="Text Box 4"/>
          <p:cNvSpPr txBox="1">
            <a:spLocks noChangeArrowheads="1"/>
          </p:cNvSpPr>
          <p:nvPr/>
        </p:nvSpPr>
        <p:spPr bwMode="auto">
          <a:xfrm>
            <a:off x="381000" y="4953000"/>
            <a:ext cx="8458200" cy="83099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eaLnBrk="0" hangingPunct="0">
              <a:defRPr sz="1200">
                <a:solidFill>
                  <a:schemeClr val="tx2">
                    <a:lumMod val="75000"/>
                  </a:schemeClr>
                </a:solidFill>
                <a:latin typeface="Arial Unicode MS" pitchFamily="34" charset="-128"/>
                <a:ea typeface="Arial Unicode MS" pitchFamily="34" charset="-128"/>
                <a:cs typeface="Arial Unicode MS" pitchFamily="34" charset="-12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b="1" dirty="0">
                <a:solidFill>
                  <a:schemeClr val="tx2">
                    <a:lumMod val="50000"/>
                  </a:schemeClr>
                </a:solidFill>
                <a:latin typeface="Arial" pitchFamily="34" charset="0"/>
                <a:cs typeface="Arial" pitchFamily="34" charset="0"/>
              </a:rPr>
              <a:t>Disclaimer</a:t>
            </a:r>
            <a:r>
              <a:rPr lang="en-US" dirty="0">
                <a:solidFill>
                  <a:schemeClr val="tx2">
                    <a:lumMod val="50000"/>
                  </a:schemeClr>
                </a:solidFill>
              </a:rPr>
              <a:t>: 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4100" name="Picture 4" descr="D:\Images\Images\source\shutterstock_4246789.jpg"/>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43600" y="1395186"/>
            <a:ext cx="3048000" cy="3048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Rectangle 5"/>
          <p:cNvSpPr/>
          <p:nvPr/>
        </p:nvSpPr>
        <p:spPr>
          <a:xfrm>
            <a:off x="8509090" y="6311384"/>
            <a:ext cx="441146" cy="369332"/>
          </a:xfrm>
          <a:prstGeom prst="rect">
            <a:avLst/>
          </a:prstGeom>
        </p:spPr>
        <p:txBody>
          <a:bodyPr wrap="none">
            <a:spAutoFit/>
          </a:bodyPr>
          <a:lstStyle/>
          <a:p>
            <a:r>
              <a:rPr lang="en-US" dirty="0" smtClean="0">
                <a:solidFill>
                  <a:schemeClr val="bg1"/>
                </a:solidFill>
              </a:rPr>
              <a:t>66</a:t>
            </a:r>
            <a:endParaRPr lang="en-US" dirty="0">
              <a:solidFill>
                <a:schemeClr val="bg1"/>
              </a:solidFill>
            </a:endParaRPr>
          </a:p>
        </p:txBody>
      </p:sp>
    </p:spTree>
    <p:extLst>
      <p:ext uri="{BB962C8B-B14F-4D97-AF65-F5344CB8AC3E}">
        <p14:creationId xmlns:p14="http://schemas.microsoft.com/office/powerpoint/2010/main" val="3384883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8"/>
          <p:cNvSpPr txBox="1">
            <a:spLocks/>
          </p:cNvSpPr>
          <p:nvPr/>
        </p:nvSpPr>
        <p:spPr>
          <a:xfrm>
            <a:off x="8686800" y="6551311"/>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67</a:t>
            </a:r>
            <a:endParaRPr lang="en-US" sz="1400" dirty="0">
              <a:solidFill>
                <a:schemeClr val="bg1"/>
              </a:solidFill>
            </a:endParaRPr>
          </a:p>
        </p:txBody>
      </p:sp>
      <p:sp>
        <p:nvSpPr>
          <p:cNvPr id="2" name="Title 1"/>
          <p:cNvSpPr>
            <a:spLocks noGrp="1"/>
          </p:cNvSpPr>
          <p:nvPr>
            <p:ph type="title"/>
          </p:nvPr>
        </p:nvSpPr>
        <p:spPr/>
        <p:txBody>
          <a:bodyPr>
            <a:normAutofit fontScale="90000"/>
          </a:bodyPr>
          <a:lstStyle/>
          <a:p>
            <a:endParaRPr lang="en-US"/>
          </a:p>
        </p:txBody>
      </p:sp>
      <p:sp>
        <p:nvSpPr>
          <p:cNvPr id="5" name="Text Placeholder 4"/>
          <p:cNvSpPr>
            <a:spLocks noGrp="1"/>
          </p:cNvSpPr>
          <p:nvPr>
            <p:ph type="body" sz="quarter" idx="10"/>
          </p:nvPr>
        </p:nvSpPr>
        <p:spPr>
          <a:xfrm>
            <a:off x="838202" y="1600200"/>
            <a:ext cx="8000997" cy="1924051"/>
          </a:xfrm>
        </p:spPr>
        <p:txBody>
          <a:bodyPr/>
          <a:lstStyle/>
          <a:p>
            <a:r>
              <a:rPr lang="en-US" sz="2000" dirty="0">
                <a:solidFill>
                  <a:schemeClr val="bg1"/>
                </a:solidFill>
              </a:rPr>
              <a:t>You have successfully completed the session </a:t>
            </a:r>
            <a:r>
              <a:rPr lang="en-US" sz="2000" dirty="0" smtClean="0">
                <a:solidFill>
                  <a:schemeClr val="bg1"/>
                </a:solidFill>
              </a:rPr>
              <a:t>on </a:t>
            </a:r>
            <a:r>
              <a:rPr lang="en-US" sz="2000" dirty="0">
                <a:solidFill>
                  <a:schemeClr val="bg1"/>
                </a:solidFill>
              </a:rPr>
              <a:t>TCL</a:t>
            </a:r>
          </a:p>
          <a:p>
            <a:endParaRPr lang="en-US" dirty="0"/>
          </a:p>
        </p:txBody>
      </p:sp>
    </p:spTree>
    <p:extLst>
      <p:ext uri="{BB962C8B-B14F-4D97-AF65-F5344CB8AC3E}">
        <p14:creationId xmlns:p14="http://schemas.microsoft.com/office/powerpoint/2010/main" val="273291026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bg1"/>
                </a:solidFill>
              </a:rPr>
              <a:t>Context Setting: Overview</a:t>
            </a:r>
            <a:endParaRPr lang="en-US" dirty="0">
              <a:solidFill>
                <a:schemeClr val="bg1"/>
              </a:solidFill>
            </a:endParaRPr>
          </a:p>
        </p:txBody>
      </p:sp>
      <p:sp>
        <p:nvSpPr>
          <p:cNvPr id="2" name="Content Placeholder 1"/>
          <p:cNvSpPr>
            <a:spLocks noGrp="1"/>
          </p:cNvSpPr>
          <p:nvPr>
            <p:ph type="body" sz="quarter" idx="13"/>
          </p:nvPr>
        </p:nvSpPr>
        <p:spPr/>
        <p:txBody>
          <a:bodyPr/>
          <a:lstStyle/>
          <a:p>
            <a:pPr lvl="2"/>
            <a:endParaRPr lang="en-US" sz="1000" dirty="0" smtClean="0">
              <a:solidFill>
                <a:schemeClr val="bg1"/>
              </a:solidFill>
            </a:endParaRPr>
          </a:p>
          <a:p>
            <a:pPr lvl="2"/>
            <a:endParaRPr lang="en-US" sz="1000" dirty="0" smtClean="0">
              <a:solidFill>
                <a:schemeClr val="bg1"/>
              </a:solidFill>
            </a:endParaRPr>
          </a:p>
          <a:p>
            <a:endParaRPr lang="en-US" sz="1800" dirty="0" smtClean="0">
              <a:solidFill>
                <a:schemeClr val="bg1"/>
              </a:solidFill>
            </a:endParaRPr>
          </a:p>
          <a:p>
            <a:endParaRPr lang="en-US" sz="1800" dirty="0">
              <a:solidFill>
                <a:schemeClr val="bg1"/>
              </a:solidFill>
            </a:endParaRPr>
          </a:p>
          <a:p>
            <a:r>
              <a:rPr lang="en-US" sz="2000" dirty="0" smtClean="0">
                <a:solidFill>
                  <a:schemeClr val="bg1"/>
                </a:solidFill>
              </a:rPr>
              <a:t>The </a:t>
            </a:r>
            <a:r>
              <a:rPr lang="en-US" sz="2000" dirty="0">
                <a:solidFill>
                  <a:schemeClr val="bg1"/>
                </a:solidFill>
              </a:rPr>
              <a:t>session on </a:t>
            </a:r>
            <a:r>
              <a:rPr lang="en-US" sz="2000" dirty="0" smtClean="0">
                <a:solidFill>
                  <a:schemeClr val="bg1"/>
                </a:solidFill>
              </a:rPr>
              <a:t>TCL provides </a:t>
            </a:r>
            <a:r>
              <a:rPr lang="en-US" sz="2000" dirty="0">
                <a:solidFill>
                  <a:schemeClr val="bg1"/>
                </a:solidFill>
              </a:rPr>
              <a:t>knowledge and understanding of the various database-centric operations </a:t>
            </a:r>
            <a:r>
              <a:rPr lang="en-US" sz="2000" dirty="0" smtClean="0">
                <a:solidFill>
                  <a:schemeClr val="bg1"/>
                </a:solidFill>
              </a:rPr>
              <a:t>with </a:t>
            </a:r>
            <a:r>
              <a:rPr lang="en-US" sz="2000" dirty="0">
                <a:solidFill>
                  <a:schemeClr val="bg1"/>
                </a:solidFill>
              </a:rPr>
              <a:t>the help of a case study using ANSI SQL syntax.</a:t>
            </a:r>
          </a:p>
        </p:txBody>
      </p:sp>
      <p:sp>
        <p:nvSpPr>
          <p:cNvPr id="8" name="Rectangle 7"/>
          <p:cNvSpPr/>
          <p:nvPr/>
        </p:nvSpPr>
        <p:spPr>
          <a:xfrm>
            <a:off x="8610599" y="6400800"/>
            <a:ext cx="246941" cy="369332"/>
          </a:xfrm>
          <a:prstGeom prst="rect">
            <a:avLst/>
          </a:prstGeom>
        </p:spPr>
        <p:txBody>
          <a:bodyPr wrap="square">
            <a:spAutoFit/>
          </a:bodyPr>
          <a:lstStyle/>
          <a:p>
            <a:fld id="{47ED8886-DB3B-44F4-9A80-E6A224679F20}" type="slidenum">
              <a:rPr lang="en-US">
                <a:solidFill>
                  <a:schemeClr val="bg1"/>
                </a:solidFill>
              </a:rPr>
              <a:pPr/>
              <a:t>2</a:t>
            </a:fld>
            <a:endParaRPr lang="en-US" dirty="0">
              <a:solidFill>
                <a:schemeClr val="bg1"/>
              </a:solidFill>
            </a:endParaRPr>
          </a:p>
        </p:txBody>
      </p:sp>
      <p:sp>
        <p:nvSpPr>
          <p:cNvPr id="5" name="Footer Placeholder 4"/>
          <p:cNvSpPr>
            <a:spLocks noGrp="1"/>
          </p:cNvSpPr>
          <p:nvPr>
            <p:ph type="ftr" sz="quarter" idx="4294967295"/>
          </p:nvPr>
        </p:nvSpPr>
        <p:spPr/>
        <p:txBody>
          <a:bodyPr/>
          <a:lstStyle/>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0345448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bg1"/>
                </a:solidFill>
                <a:latin typeface="Arial" panose="020B0604020202020204" pitchFamily="34" charset="0"/>
                <a:cs typeface="Arial" panose="020B0604020202020204" pitchFamily="34" charset="0"/>
              </a:rPr>
              <a:t>Enabling Objectives</a:t>
            </a:r>
            <a:endParaRPr lang="en-US" dirty="0">
              <a:solidFill>
                <a:schemeClr val="bg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3"/>
          </p:nvPr>
        </p:nvSpPr>
        <p:spPr/>
        <p:txBody>
          <a:bodyPr/>
          <a:lstStyle/>
          <a:p>
            <a:pPr marL="288925" indent="-285750">
              <a:spcBef>
                <a:spcPts val="0"/>
              </a:spcBef>
              <a:spcAft>
                <a:spcPts val="600"/>
              </a:spcAft>
            </a:pPr>
            <a:r>
              <a:rPr lang="en-US" sz="2000" dirty="0" smtClean="0">
                <a:solidFill>
                  <a:schemeClr val="bg1"/>
                </a:solidFill>
              </a:rPr>
              <a:t>After </a:t>
            </a:r>
            <a:r>
              <a:rPr lang="en-US" sz="2000" dirty="0">
                <a:solidFill>
                  <a:schemeClr val="bg1"/>
                </a:solidFill>
              </a:rPr>
              <a:t>completing this chapter, in the next </a:t>
            </a:r>
            <a:r>
              <a:rPr lang="en-US" sz="2000" dirty="0">
                <a:solidFill>
                  <a:schemeClr val="bg1"/>
                </a:solidFill>
              </a:rPr>
              <a:t>2</a:t>
            </a:r>
            <a:r>
              <a:rPr lang="en-US" sz="2000" dirty="0" smtClean="0">
                <a:solidFill>
                  <a:schemeClr val="bg1"/>
                </a:solidFill>
              </a:rPr>
              <a:t>0 </a:t>
            </a:r>
            <a:r>
              <a:rPr lang="en-US" sz="2000" dirty="0">
                <a:solidFill>
                  <a:schemeClr val="bg1"/>
                </a:solidFill>
              </a:rPr>
              <a:t>minutes you will be able to :</a:t>
            </a:r>
            <a:endParaRPr lang="en-US" sz="2000" dirty="0" smtClean="0">
              <a:solidFill>
                <a:schemeClr val="bg1"/>
              </a:solidFill>
              <a:latin typeface="Arial" panose="020B0604020202020204" pitchFamily="34" charset="0"/>
              <a:cs typeface="Arial" panose="020B0604020202020204" pitchFamily="34" charset="0"/>
            </a:endParaRPr>
          </a:p>
          <a:p>
            <a:pPr marL="288925" indent="-285750">
              <a:spcBef>
                <a:spcPts val="0"/>
              </a:spcBef>
              <a:spcAft>
                <a:spcPts val="600"/>
              </a:spcAft>
            </a:pPr>
            <a:endParaRPr lang="en-US" sz="2000" dirty="0">
              <a:solidFill>
                <a:schemeClr val="bg1"/>
              </a:solidFill>
              <a:latin typeface="Arial" panose="020B0604020202020204" pitchFamily="34" charset="0"/>
              <a:cs typeface="Arial" panose="020B0604020202020204" pitchFamily="34" charset="0"/>
            </a:endParaRPr>
          </a:p>
          <a:p>
            <a:pPr marL="288925" indent="-285750">
              <a:spcBef>
                <a:spcPts val="0"/>
              </a:spcBef>
              <a:spcAft>
                <a:spcPts val="600"/>
              </a:spcAft>
            </a:pPr>
            <a:r>
              <a:rPr lang="en-US" sz="2000" dirty="0" smtClean="0">
                <a:solidFill>
                  <a:schemeClr val="bg1"/>
                </a:solidFill>
                <a:latin typeface="Arial" panose="020B0604020202020204" pitchFamily="34" charset="0"/>
                <a:cs typeface="Arial" panose="020B0604020202020204" pitchFamily="34" charset="0"/>
              </a:rPr>
              <a:t>Define the usage of COMMIT and ROLLBACK commands.</a:t>
            </a:r>
            <a:endParaRPr lang="en-US" sz="2000" dirty="0">
              <a:solidFill>
                <a:schemeClr val="bg1"/>
              </a:solidFill>
              <a:latin typeface="Arial" panose="020B0604020202020204" pitchFamily="34" charset="0"/>
              <a:cs typeface="Arial" panose="020B0604020202020204" pitchFamily="34" charset="0"/>
            </a:endParaRPr>
          </a:p>
          <a:p>
            <a:pPr indent="-365760">
              <a:spcBef>
                <a:spcPts val="0"/>
              </a:spcBef>
            </a:pPr>
            <a:r>
              <a:rPr lang="en-US" sz="2000" dirty="0">
                <a:solidFill>
                  <a:schemeClr val="bg1"/>
                </a:solidFill>
                <a:latin typeface="Arial" panose="020B0604020202020204" pitchFamily="34" charset="0"/>
                <a:cs typeface="Arial" panose="020B0604020202020204" pitchFamily="34" charset="0"/>
              </a:rPr>
              <a:t> </a:t>
            </a:r>
          </a:p>
          <a:p>
            <a:pPr indent="-365760">
              <a:spcBef>
                <a:spcPts val="0"/>
              </a:spcBef>
            </a:pPr>
            <a:endParaRPr lang="en-US" dirty="0">
              <a:solidFill>
                <a:schemeClr val="bg1"/>
              </a:solidFill>
              <a:latin typeface="Arial" panose="020B0604020202020204" pitchFamily="34" charset="0"/>
              <a:cs typeface="Arial" panose="020B0604020202020204" pitchFamily="34" charset="0"/>
            </a:endParaRPr>
          </a:p>
        </p:txBody>
      </p:sp>
      <p:sp>
        <p:nvSpPr>
          <p:cNvPr id="2" name="Content Placeholder 1"/>
          <p:cNvSpPr>
            <a:spLocks noGrp="1"/>
          </p:cNvSpPr>
          <p:nvPr>
            <p:ph idx="4294967295"/>
          </p:nvPr>
        </p:nvSpPr>
        <p:spPr/>
        <p:txBody>
          <a:bodyPr/>
          <a:lstStyle/>
          <a:p>
            <a:pPr marL="3175" indent="0">
              <a:spcBef>
                <a:spcPts val="0"/>
              </a:spcBef>
              <a:spcAft>
                <a:spcPts val="600"/>
              </a:spcAft>
              <a:buNone/>
            </a:pPr>
            <a:r>
              <a:rPr lang="en-US" sz="1800" dirty="0" smtClean="0">
                <a:solidFill>
                  <a:schemeClr val="bg1"/>
                </a:solidFill>
                <a:latin typeface="Arial" panose="020B0604020202020204" pitchFamily="34" charset="0"/>
                <a:cs typeface="Arial" panose="020B0604020202020204" pitchFamily="34" charset="0"/>
              </a:rPr>
              <a:t/>
            </a:r>
            <a:br>
              <a:rPr lang="en-US" sz="1800" dirty="0" smtClean="0">
                <a:solidFill>
                  <a:schemeClr val="bg1"/>
                </a:solidFill>
                <a:latin typeface="Arial" panose="020B0604020202020204" pitchFamily="34" charset="0"/>
                <a:cs typeface="Arial" panose="020B0604020202020204" pitchFamily="34" charset="0"/>
              </a:rPr>
            </a:br>
            <a:endParaRPr lang="en-US" sz="1800" dirty="0" smtClean="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8620835" y="6359009"/>
            <a:ext cx="312906" cy="369332"/>
          </a:xfrm>
          <a:prstGeom prst="rect">
            <a:avLst/>
          </a:prstGeom>
        </p:spPr>
        <p:txBody>
          <a:bodyPr wrap="none">
            <a:spAutoFit/>
          </a:bodyPr>
          <a:lstStyle/>
          <a:p>
            <a:fld id="{47ED8886-DB3B-44F4-9A80-E6A224679F20}" type="slidenum">
              <a:rPr lang="en-US"/>
              <a:pPr/>
              <a:t>3</a:t>
            </a:fld>
            <a:endParaRPr lang="en-US" dirty="0"/>
          </a:p>
        </p:txBody>
      </p:sp>
      <p:sp>
        <p:nvSpPr>
          <p:cNvPr id="7" name="Footer Placeholder 6"/>
          <p:cNvSpPr>
            <a:spLocks noGrp="1"/>
          </p:cNvSpPr>
          <p:nvPr>
            <p:ph type="ftr" sz="quarter" idx="4294967295"/>
          </p:nvPr>
        </p:nvSpPr>
        <p:spPr/>
        <p:txBody>
          <a:bodyPr/>
          <a:lstStyle/>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2175367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800" dirty="0" smtClean="0"/>
              <a:t>Key Topics</a:t>
            </a:r>
            <a:endParaRPr lang="en-US" sz="1800" dirty="0"/>
          </a:p>
        </p:txBody>
      </p:sp>
      <p:sp>
        <p:nvSpPr>
          <p:cNvPr id="5" name="Text Placeholder 4"/>
          <p:cNvSpPr>
            <a:spLocks noGrp="1"/>
          </p:cNvSpPr>
          <p:nvPr>
            <p:ph type="body" sz="quarter" idx="13"/>
          </p:nvPr>
        </p:nvSpPr>
        <p:spPr/>
        <p:txBody>
          <a:bodyPr/>
          <a:lstStyle/>
          <a:p>
            <a:pPr marL="457200" indent="-457200">
              <a:buFont typeface="Arial" panose="020B0604020202020204" pitchFamily="34" charset="0"/>
              <a:buChar char="•"/>
            </a:pPr>
            <a:r>
              <a:rPr lang="en-US" dirty="0" smtClean="0"/>
              <a:t>COMMIT</a:t>
            </a:r>
          </a:p>
          <a:p>
            <a:pPr marL="457200" indent="-457200">
              <a:buFont typeface="Arial" panose="020B0604020202020204" pitchFamily="34" charset="0"/>
              <a:buChar char="•"/>
            </a:pPr>
            <a:r>
              <a:rPr lang="en-US" dirty="0" smtClean="0"/>
              <a:t>ROLLBACK</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227013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0" y="2590800"/>
            <a:ext cx="9133114" cy="1077218"/>
          </a:xfrm>
        </p:spPr>
        <p:txBody>
          <a:bodyPr/>
          <a:lstStyle/>
          <a:p>
            <a:r>
              <a:rPr lang="en-US" dirty="0" smtClean="0">
                <a:solidFill>
                  <a:schemeClr val="bg1"/>
                </a:solidFill>
              </a:rPr>
              <a:t>Transaction Control Language </a:t>
            </a:r>
          </a:p>
          <a:p>
            <a:r>
              <a:rPr lang="en-US" dirty="0" smtClean="0">
                <a:solidFill>
                  <a:schemeClr val="bg1"/>
                </a:solidFill>
              </a:rPr>
              <a:t>(COMMIT and ROLLBACK)</a:t>
            </a:r>
            <a:endParaRPr lang="en-US" dirty="0"/>
          </a:p>
        </p:txBody>
      </p:sp>
    </p:spTree>
    <p:extLst>
      <p:ext uri="{BB962C8B-B14F-4D97-AF65-F5344CB8AC3E}">
        <p14:creationId xmlns:p14="http://schemas.microsoft.com/office/powerpoint/2010/main" val="17830545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65125" indent="-365125">
              <a:spcBef>
                <a:spcPts val="0"/>
              </a:spcBef>
            </a:pPr>
            <a:endParaRPr lang="en-US" sz="1800" dirty="0" smtClean="0">
              <a:solidFill>
                <a:schemeClr val="bg1"/>
              </a:solidFill>
              <a:latin typeface="Arial" panose="020B0604020202020204" pitchFamily="34" charset="0"/>
              <a:cs typeface="Arial" panose="020B0604020202020204" pitchFamily="34" charset="0"/>
            </a:endParaRPr>
          </a:p>
          <a:p>
            <a:pPr marL="365125" indent="-365125">
              <a:spcBef>
                <a:spcPts val="0"/>
              </a:spcBef>
            </a:pPr>
            <a:endParaRPr lang="en-US" sz="1800" dirty="0">
              <a:solidFill>
                <a:schemeClr val="bg1"/>
              </a:solidFill>
              <a:latin typeface="Arial" panose="020B0604020202020204" pitchFamily="34" charset="0"/>
              <a:cs typeface="Arial" panose="020B0604020202020204" pitchFamily="34" charset="0"/>
            </a:endParaRPr>
          </a:p>
          <a:p>
            <a:pPr marL="365125" indent="-365125">
              <a:spcBef>
                <a:spcPts val="0"/>
              </a:spcBef>
            </a:pPr>
            <a:endParaRPr lang="en-US" sz="1800" dirty="0" smtClean="0">
              <a:solidFill>
                <a:schemeClr val="bg1"/>
              </a:solidFill>
              <a:latin typeface="Arial" panose="020B0604020202020204" pitchFamily="34" charset="0"/>
              <a:cs typeface="Arial" panose="020B0604020202020204" pitchFamily="34" charset="0"/>
            </a:endParaRPr>
          </a:p>
          <a:p>
            <a:pPr marL="365125" indent="-365125">
              <a:spcBef>
                <a:spcPts val="0"/>
              </a:spcBef>
            </a:pPr>
            <a:endParaRPr lang="en-US" sz="1800" dirty="0">
              <a:solidFill>
                <a:schemeClr val="bg1"/>
              </a:solidFill>
              <a:latin typeface="Arial" panose="020B0604020202020204" pitchFamily="34" charset="0"/>
              <a:cs typeface="Arial" panose="020B0604020202020204" pitchFamily="34" charset="0"/>
            </a:endParaRPr>
          </a:p>
          <a:p>
            <a:pPr marL="365125" indent="-365125">
              <a:spcBef>
                <a:spcPts val="0"/>
              </a:spcBef>
            </a:pPr>
            <a:endParaRPr lang="en-US" sz="1800" dirty="0" smtClean="0">
              <a:solidFill>
                <a:schemeClr val="bg1"/>
              </a:solidFill>
              <a:latin typeface="Arial" panose="020B0604020202020204" pitchFamily="34" charset="0"/>
              <a:cs typeface="Arial" panose="020B0604020202020204" pitchFamily="34" charset="0"/>
            </a:endParaRPr>
          </a:p>
          <a:p>
            <a:pPr marL="365125" indent="-365125">
              <a:spcBef>
                <a:spcPts val="0"/>
              </a:spcBef>
            </a:pPr>
            <a:endParaRPr lang="en-US" sz="1800" dirty="0">
              <a:solidFill>
                <a:schemeClr val="bg1"/>
              </a:solidFill>
              <a:latin typeface="Arial" panose="020B0604020202020204" pitchFamily="34" charset="0"/>
              <a:cs typeface="Arial" panose="020B0604020202020204" pitchFamily="34" charset="0"/>
            </a:endParaRPr>
          </a:p>
          <a:p>
            <a:pPr marL="365125" indent="-365125">
              <a:spcBef>
                <a:spcPts val="0"/>
              </a:spcBef>
            </a:pPr>
            <a:endParaRPr lang="en-US" sz="1800" dirty="0" smtClean="0">
              <a:solidFill>
                <a:schemeClr val="bg1"/>
              </a:solidFill>
              <a:latin typeface="Arial" panose="020B0604020202020204" pitchFamily="34" charset="0"/>
              <a:cs typeface="Arial" panose="020B0604020202020204" pitchFamily="34" charset="0"/>
            </a:endParaRPr>
          </a:p>
          <a:p>
            <a:pPr marL="365125" indent="-365125">
              <a:spcBef>
                <a:spcPts val="0"/>
              </a:spcBef>
            </a:pPr>
            <a:endParaRPr lang="en-US" sz="1800" dirty="0">
              <a:solidFill>
                <a:schemeClr val="bg1"/>
              </a:solidFill>
              <a:latin typeface="Arial" panose="020B0604020202020204" pitchFamily="34" charset="0"/>
              <a:cs typeface="Arial" panose="020B0604020202020204" pitchFamily="34" charset="0"/>
            </a:endParaRPr>
          </a:p>
          <a:p>
            <a:pPr marL="365125" indent="-365125">
              <a:spcBef>
                <a:spcPts val="0"/>
              </a:spcBef>
            </a:pPr>
            <a:endParaRPr lang="en-US" sz="1800" dirty="0" smtClean="0">
              <a:solidFill>
                <a:schemeClr val="bg1"/>
              </a:solidFill>
              <a:latin typeface="Arial" panose="020B0604020202020204" pitchFamily="34" charset="0"/>
              <a:cs typeface="Arial" panose="020B0604020202020204" pitchFamily="34" charset="0"/>
            </a:endParaRPr>
          </a:p>
          <a:p>
            <a:pPr marL="365125" indent="-365125">
              <a:spcBef>
                <a:spcPts val="0"/>
              </a:spcBef>
            </a:pPr>
            <a:endParaRPr lang="en-US" sz="1800" dirty="0">
              <a:solidFill>
                <a:schemeClr val="bg1"/>
              </a:solidFill>
              <a:latin typeface="Arial" panose="020B0604020202020204" pitchFamily="34" charset="0"/>
              <a:cs typeface="Arial" panose="020B0604020202020204" pitchFamily="34" charset="0"/>
            </a:endParaRPr>
          </a:p>
          <a:p>
            <a:pPr marL="0" indent="0">
              <a:spcBef>
                <a:spcPts val="0"/>
              </a:spcBef>
              <a:buNone/>
            </a:pPr>
            <a:endParaRPr lang="en-US" sz="8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noAutofit/>
          </a:bodyPr>
          <a:lstStyle/>
          <a:p>
            <a:r>
              <a:rPr lang="en-IN" dirty="0">
                <a:solidFill>
                  <a:schemeClr val="bg1"/>
                </a:solidFill>
                <a:latin typeface="Arial" panose="020B0604020202020204" pitchFamily="34" charset="0"/>
                <a:cs typeface="Arial" panose="020B0604020202020204" pitchFamily="34" charset="0"/>
              </a:rPr>
              <a:t>Transaction Control Language</a:t>
            </a:r>
          </a:p>
        </p:txBody>
      </p:sp>
      <p:sp>
        <p:nvSpPr>
          <p:cNvPr id="4" name="Text Placeholder 3"/>
          <p:cNvSpPr>
            <a:spLocks noGrp="1"/>
          </p:cNvSpPr>
          <p:nvPr>
            <p:ph type="body" sz="quarter" idx="4294967295"/>
          </p:nvPr>
        </p:nvSpPr>
        <p:spPr>
          <a:xfrm>
            <a:off x="152400" y="1066800"/>
            <a:ext cx="8991600" cy="4191000"/>
          </a:xfrm>
          <a:prstGeom prst="rect">
            <a:avLst/>
          </a:prstGeom>
        </p:spPr>
        <p:txBody>
          <a:bodyPr>
            <a:normAutofit/>
          </a:bodyPr>
          <a:lstStyle/>
          <a:p>
            <a:pPr marL="365760" lvl="1" indent="0">
              <a:spcBef>
                <a:spcPts val="0"/>
              </a:spcBef>
              <a:buNone/>
            </a:pPr>
            <a:r>
              <a:rPr lang="en-US" sz="2200" b="1" dirty="0" smtClean="0">
                <a:solidFill>
                  <a:schemeClr val="bg1"/>
                </a:solidFill>
                <a:latin typeface="Arial" panose="020B0604020202020204" pitchFamily="34" charset="0"/>
                <a:cs typeface="Arial" panose="020B0604020202020204" pitchFamily="34" charset="0"/>
              </a:rPr>
              <a:t>TCL Statements are:</a:t>
            </a:r>
          </a:p>
          <a:p>
            <a:pPr marL="365760" lvl="1" indent="0">
              <a:spcBef>
                <a:spcPts val="0"/>
              </a:spcBef>
              <a:buNone/>
            </a:pPr>
            <a:endParaRPr lang="en-US" sz="2200" b="1" dirty="0" smtClean="0">
              <a:solidFill>
                <a:schemeClr val="bg1"/>
              </a:solidFill>
              <a:latin typeface="Arial" panose="020B0604020202020204" pitchFamily="34" charset="0"/>
              <a:cs typeface="Arial" panose="020B0604020202020204" pitchFamily="34" charset="0"/>
            </a:endParaRPr>
          </a:p>
          <a:p>
            <a:pPr marL="731520" lvl="1" indent="-365760">
              <a:spcBef>
                <a:spcPts val="0"/>
              </a:spcBef>
              <a:buFont typeface="Arial" panose="020B0604020202020204" pitchFamily="34" charset="0"/>
              <a:buChar char="•"/>
            </a:pPr>
            <a:r>
              <a:rPr lang="en-US" sz="2200" b="1" dirty="0" smtClean="0">
                <a:solidFill>
                  <a:schemeClr val="bg1"/>
                </a:solidFill>
                <a:latin typeface="Arial" panose="020B0604020202020204" pitchFamily="34" charset="0"/>
                <a:cs typeface="Arial" panose="020B0604020202020204" pitchFamily="34" charset="0"/>
              </a:rPr>
              <a:t>COMMIT</a:t>
            </a:r>
            <a:r>
              <a:rPr lang="en-US" sz="2200" dirty="0" smtClean="0">
                <a:solidFill>
                  <a:schemeClr val="bg1"/>
                </a:solidFill>
                <a:latin typeface="Arial" panose="020B0604020202020204" pitchFamily="34" charset="0"/>
                <a:cs typeface="Arial" panose="020B0604020202020204" pitchFamily="34" charset="0"/>
              </a:rPr>
              <a:t>  </a:t>
            </a:r>
          </a:p>
          <a:p>
            <a:pPr marL="765810" lvl="2" indent="0">
              <a:spcBef>
                <a:spcPts val="0"/>
              </a:spcBef>
              <a:buNone/>
            </a:pPr>
            <a:r>
              <a:rPr lang="en-US" sz="2000" dirty="0">
                <a:solidFill>
                  <a:schemeClr val="bg1"/>
                </a:solidFill>
                <a:latin typeface="Arial" panose="020B0604020202020204" pitchFamily="34" charset="0"/>
                <a:cs typeface="Arial" panose="020B0604020202020204" pitchFamily="34" charset="0"/>
              </a:rPr>
              <a:t>	</a:t>
            </a:r>
            <a:r>
              <a:rPr lang="en-US" sz="2000" dirty="0" smtClean="0">
                <a:solidFill>
                  <a:schemeClr val="bg1"/>
                </a:solidFill>
                <a:latin typeface="Arial" panose="020B0604020202020204" pitchFamily="34" charset="0"/>
                <a:cs typeface="Arial" panose="020B0604020202020204" pitchFamily="34" charset="0"/>
              </a:rPr>
              <a:t>	- Completes </a:t>
            </a:r>
            <a:r>
              <a:rPr lang="en-US" sz="2000" dirty="0">
                <a:solidFill>
                  <a:schemeClr val="bg1"/>
                </a:solidFill>
                <a:latin typeface="Arial" panose="020B0604020202020204" pitchFamily="34" charset="0"/>
                <a:cs typeface="Arial" panose="020B0604020202020204" pitchFamily="34" charset="0"/>
              </a:rPr>
              <a:t>the transaction by saving the database changes. </a:t>
            </a:r>
            <a:endParaRPr lang="en-US" sz="2000" dirty="0" smtClean="0">
              <a:solidFill>
                <a:schemeClr val="bg1"/>
              </a:solidFill>
              <a:latin typeface="Arial" panose="020B0604020202020204" pitchFamily="34" charset="0"/>
              <a:cs typeface="Arial" panose="020B0604020202020204" pitchFamily="34" charset="0"/>
            </a:endParaRPr>
          </a:p>
          <a:p>
            <a:pPr marL="765810" lvl="2" indent="0">
              <a:spcBef>
                <a:spcPts val="0"/>
              </a:spcBef>
              <a:buNone/>
            </a:pPr>
            <a:endParaRPr lang="en-US" sz="1800" dirty="0">
              <a:solidFill>
                <a:schemeClr val="bg1"/>
              </a:solidFill>
              <a:latin typeface="Arial" panose="020B0604020202020204" pitchFamily="34" charset="0"/>
              <a:cs typeface="Arial" panose="020B0604020202020204" pitchFamily="34" charset="0"/>
            </a:endParaRPr>
          </a:p>
          <a:p>
            <a:pPr marL="731520" lvl="1" indent="-365760">
              <a:spcBef>
                <a:spcPts val="0"/>
              </a:spcBef>
              <a:buFont typeface="Arial" panose="020B0604020202020204" pitchFamily="34" charset="0"/>
              <a:buChar char="•"/>
            </a:pPr>
            <a:r>
              <a:rPr lang="en-US" sz="2200" b="1" dirty="0">
                <a:solidFill>
                  <a:schemeClr val="bg1"/>
                </a:solidFill>
                <a:latin typeface="Arial" panose="020B0604020202020204" pitchFamily="34" charset="0"/>
                <a:cs typeface="Arial" panose="020B0604020202020204" pitchFamily="34" charset="0"/>
              </a:rPr>
              <a:t>SAVEPOINT</a:t>
            </a:r>
            <a:r>
              <a:rPr lang="en-US" sz="2200" dirty="0">
                <a:solidFill>
                  <a:schemeClr val="bg1"/>
                </a:solidFill>
                <a:latin typeface="Arial" panose="020B0604020202020204" pitchFamily="34" charset="0"/>
                <a:cs typeface="Arial" panose="020B0604020202020204" pitchFamily="34" charset="0"/>
              </a:rPr>
              <a:t> </a:t>
            </a:r>
            <a:r>
              <a:rPr lang="en-US" sz="2200" dirty="0" smtClean="0">
                <a:solidFill>
                  <a:schemeClr val="bg1"/>
                </a:solidFill>
                <a:latin typeface="Arial" panose="020B0604020202020204" pitchFamily="34" charset="0"/>
                <a:cs typeface="Arial" panose="020B0604020202020204" pitchFamily="34" charset="0"/>
              </a:rPr>
              <a:t> </a:t>
            </a:r>
          </a:p>
          <a:p>
            <a:pPr marL="365760" lvl="1" indent="0">
              <a:spcBef>
                <a:spcPts val="0"/>
              </a:spcBef>
              <a:buNone/>
            </a:pPr>
            <a:r>
              <a:rPr lang="en-US" sz="2200" dirty="0">
                <a:solidFill>
                  <a:schemeClr val="bg1"/>
                </a:solidFill>
                <a:latin typeface="Arial" panose="020B0604020202020204" pitchFamily="34" charset="0"/>
                <a:cs typeface="Arial" panose="020B0604020202020204" pitchFamily="34" charset="0"/>
              </a:rPr>
              <a:t>	</a:t>
            </a:r>
            <a:r>
              <a:rPr lang="en-US" sz="2200" dirty="0" smtClean="0">
                <a:solidFill>
                  <a:schemeClr val="bg1"/>
                </a:solidFill>
                <a:latin typeface="Arial" panose="020B0604020202020204" pitchFamily="34" charset="0"/>
                <a:cs typeface="Arial" panose="020B0604020202020204" pitchFamily="34" charset="0"/>
              </a:rPr>
              <a:t>		- </a:t>
            </a:r>
            <a:r>
              <a:rPr lang="en-US" sz="2000" dirty="0">
                <a:solidFill>
                  <a:schemeClr val="bg1"/>
                </a:solidFill>
                <a:latin typeface="Arial" panose="020B0604020202020204" pitchFamily="34" charset="0"/>
                <a:cs typeface="Arial" panose="020B0604020202020204" pitchFamily="34" charset="0"/>
              </a:rPr>
              <a:t>D</a:t>
            </a:r>
            <a:r>
              <a:rPr lang="en-US" sz="2000" dirty="0" smtClean="0">
                <a:solidFill>
                  <a:schemeClr val="bg1"/>
                </a:solidFill>
                <a:latin typeface="Arial" panose="020B0604020202020204" pitchFamily="34" charset="0"/>
                <a:cs typeface="Arial" panose="020B0604020202020204" pitchFamily="34" charset="0"/>
              </a:rPr>
              <a:t>ivides </a:t>
            </a:r>
            <a:r>
              <a:rPr lang="en-US" sz="2000" dirty="0">
                <a:solidFill>
                  <a:schemeClr val="bg1"/>
                </a:solidFill>
                <a:latin typeface="Arial" panose="020B0604020202020204" pitchFamily="34" charset="0"/>
                <a:cs typeface="Arial" panose="020B0604020202020204" pitchFamily="34" charset="0"/>
              </a:rPr>
              <a:t>the transaction into smaller sections. </a:t>
            </a:r>
          </a:p>
          <a:p>
            <a:pPr marL="365760" lvl="1" indent="0">
              <a:spcBef>
                <a:spcPts val="0"/>
              </a:spcBef>
              <a:buNone/>
            </a:pPr>
            <a:r>
              <a:rPr lang="en-US" sz="2000" dirty="0" smtClean="0">
                <a:solidFill>
                  <a:schemeClr val="bg1"/>
                </a:solidFill>
                <a:latin typeface="Arial" panose="020B0604020202020204" pitchFamily="34" charset="0"/>
                <a:cs typeface="Arial" panose="020B0604020202020204" pitchFamily="34" charset="0"/>
              </a:rPr>
              <a:t>			- Defines </a:t>
            </a:r>
            <a:r>
              <a:rPr lang="en-US" sz="2000" dirty="0">
                <a:solidFill>
                  <a:schemeClr val="bg1"/>
                </a:solidFill>
                <a:latin typeface="Arial" panose="020B0604020202020204" pitchFamily="34" charset="0"/>
                <a:cs typeface="Arial" panose="020B0604020202020204" pitchFamily="34" charset="0"/>
              </a:rPr>
              <a:t>breakpoints for a transaction to allow </a:t>
            </a:r>
            <a:r>
              <a:rPr lang="en-US" sz="2000" dirty="0" smtClean="0">
                <a:solidFill>
                  <a:schemeClr val="bg1"/>
                </a:solidFill>
                <a:latin typeface="Arial" panose="020B0604020202020204" pitchFamily="34" charset="0"/>
                <a:cs typeface="Arial" panose="020B0604020202020204" pitchFamily="34" charset="0"/>
              </a:rPr>
              <a:t>partial rollbacks.</a:t>
            </a:r>
          </a:p>
          <a:p>
            <a:pPr marL="365760" lvl="1" indent="0">
              <a:spcBef>
                <a:spcPts val="0"/>
              </a:spcBef>
              <a:buNone/>
            </a:pPr>
            <a:endParaRPr lang="en-US" sz="2200" dirty="0">
              <a:solidFill>
                <a:schemeClr val="bg1"/>
              </a:solidFill>
              <a:latin typeface="Arial" panose="020B0604020202020204" pitchFamily="34" charset="0"/>
              <a:cs typeface="Arial" panose="020B0604020202020204" pitchFamily="34" charset="0"/>
            </a:endParaRPr>
          </a:p>
          <a:p>
            <a:pPr marL="731520" lvl="1" indent="-365760">
              <a:spcBef>
                <a:spcPts val="0"/>
              </a:spcBef>
              <a:buFont typeface="Arial" panose="020B0604020202020204" pitchFamily="34" charset="0"/>
              <a:buChar char="•"/>
            </a:pPr>
            <a:r>
              <a:rPr lang="en-US" sz="2200" b="1" dirty="0">
                <a:solidFill>
                  <a:schemeClr val="bg1"/>
                </a:solidFill>
                <a:latin typeface="Arial" panose="020B0604020202020204" pitchFamily="34" charset="0"/>
                <a:cs typeface="Arial" panose="020B0604020202020204" pitchFamily="34" charset="0"/>
              </a:rPr>
              <a:t>ROLLBACK</a:t>
            </a:r>
            <a:r>
              <a:rPr lang="en-US" sz="2200" dirty="0">
                <a:solidFill>
                  <a:schemeClr val="bg1"/>
                </a:solidFill>
                <a:latin typeface="Arial" panose="020B0604020202020204" pitchFamily="34" charset="0"/>
                <a:cs typeface="Arial" panose="020B0604020202020204" pitchFamily="34" charset="0"/>
              </a:rPr>
              <a:t> </a:t>
            </a:r>
            <a:endParaRPr lang="en-US" sz="2200" dirty="0" smtClean="0">
              <a:solidFill>
                <a:schemeClr val="bg1"/>
              </a:solidFill>
              <a:latin typeface="Arial" panose="020B0604020202020204" pitchFamily="34" charset="0"/>
              <a:cs typeface="Arial" panose="020B0604020202020204" pitchFamily="34" charset="0"/>
            </a:endParaRPr>
          </a:p>
          <a:p>
            <a:pPr marL="765810" lvl="2" indent="0">
              <a:spcBef>
                <a:spcPts val="0"/>
              </a:spcBef>
              <a:buNone/>
            </a:pPr>
            <a:r>
              <a:rPr lang="en-US" sz="1800" dirty="0">
                <a:solidFill>
                  <a:schemeClr val="bg1"/>
                </a:solidFill>
                <a:latin typeface="Arial" panose="020B0604020202020204" pitchFamily="34" charset="0"/>
                <a:cs typeface="Arial" panose="020B0604020202020204" pitchFamily="34" charset="0"/>
              </a:rPr>
              <a:t>	</a:t>
            </a:r>
            <a:r>
              <a:rPr lang="en-US" sz="1800" dirty="0" smtClean="0">
                <a:solidFill>
                  <a:schemeClr val="bg1"/>
                </a:solidFill>
                <a:latin typeface="Arial" panose="020B0604020202020204" pitchFamily="34" charset="0"/>
                <a:cs typeface="Arial" panose="020B0604020202020204" pitchFamily="34" charset="0"/>
              </a:rPr>
              <a:t>	</a:t>
            </a:r>
            <a:r>
              <a:rPr lang="en-US" sz="2000" dirty="0" smtClean="0">
                <a:solidFill>
                  <a:schemeClr val="bg1"/>
                </a:solidFill>
                <a:latin typeface="Arial" panose="020B0604020202020204" pitchFamily="34" charset="0"/>
                <a:cs typeface="Arial" panose="020B0604020202020204" pitchFamily="34" charset="0"/>
              </a:rPr>
              <a:t>- Undo </a:t>
            </a:r>
            <a:r>
              <a:rPr lang="en-US" sz="2000" dirty="0">
                <a:solidFill>
                  <a:schemeClr val="bg1"/>
                </a:solidFill>
                <a:latin typeface="Arial" panose="020B0604020202020204" pitchFamily="34" charset="0"/>
                <a:cs typeface="Arial" panose="020B0604020202020204" pitchFamily="34" charset="0"/>
              </a:rPr>
              <a:t>all changes of a transaction.</a:t>
            </a:r>
          </a:p>
        </p:txBody>
      </p:sp>
      <p:sp>
        <p:nvSpPr>
          <p:cNvPr id="6" name="Slide Number Placeholder 18"/>
          <p:cNvSpPr txBox="1">
            <a:spLocks/>
          </p:cNvSpPr>
          <p:nvPr/>
        </p:nvSpPr>
        <p:spPr>
          <a:xfrm>
            <a:off x="8686800"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27</a:t>
            </a:r>
            <a:endParaRPr lang="en-US" sz="1400" dirty="0">
              <a:solidFill>
                <a:schemeClr val="bg1"/>
              </a:solidFill>
            </a:endParaRPr>
          </a:p>
        </p:txBody>
      </p:sp>
    </p:spTree>
    <p:extLst>
      <p:ext uri="{BB962C8B-B14F-4D97-AF65-F5344CB8AC3E}">
        <p14:creationId xmlns:p14="http://schemas.microsoft.com/office/powerpoint/2010/main" val="189849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subTnLst>
                                    <p:animClr clrSpc="rgb" dir="cw">
                                      <p:cBhvr override="childStyle">
                                        <p:cTn dur="1" fill="hold" display="0" masterRel="nextClick" afterEffect="1"/>
                                        <p:tgtEl>
                                          <p:spTgt spid="4">
                                            <p:txEl>
                                              <p:pRg st="3" end="3"/>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subTnLst>
                                    <p:animClr clrSpc="rgb" dir="cw">
                                      <p:cBhvr override="childStyle">
                                        <p:cTn dur="1" fill="hold" display="0" masterRel="nextClick" afterEffect="1"/>
                                        <p:tgtEl>
                                          <p:spTgt spid="4">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subTnLst>
                                    <p:animClr clrSpc="rgb" dir="cw">
                                      <p:cBhvr override="childStyle">
                                        <p:cTn dur="1" fill="hold" display="0" masterRel="nextClick" afterEffect="1"/>
                                        <p:tgtEl>
                                          <p:spTgt spid="4">
                                            <p:txEl>
                                              <p:pRg st="7" end="7"/>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fade">
                                      <p:cBhvr>
                                        <p:cTn id="37" dur="500"/>
                                        <p:tgtEl>
                                          <p:spTgt spid="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Effect transition="in" filter="fade">
                                      <p:cBhvr>
                                        <p:cTn id="42" dur="500"/>
                                        <p:tgtEl>
                                          <p:spTgt spid="4">
                                            <p:txEl>
                                              <p:pRg st="10" end="10"/>
                                            </p:txEl>
                                          </p:spTgt>
                                        </p:tgtEl>
                                      </p:cBhvr>
                                    </p:animEffect>
                                  </p:childTnLst>
                                  <p:subTnLst>
                                    <p:animClr clrSpc="rgb" dir="cw">
                                      <p:cBhvr override="childStyle">
                                        <p:cTn dur="1" fill="hold" display="0" masterRel="nextClick" afterEffect="1"/>
                                        <p:tgtEl>
                                          <p:spTgt spid="4">
                                            <p:txEl>
                                              <p:pRg st="10" end="1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5"/>
          <p:cNvSpPr txBox="1">
            <a:spLocks/>
          </p:cNvSpPr>
          <p:nvPr/>
        </p:nvSpPr>
        <p:spPr>
          <a:xfrm>
            <a:off x="8686800" y="65810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bg1"/>
                </a:solidFill>
              </a:rPr>
              <a:t>28</a:t>
            </a:r>
            <a:endParaRPr lang="en-US" dirty="0">
              <a:solidFill>
                <a:schemeClr val="bg1"/>
              </a:solidFill>
            </a:endParaRPr>
          </a:p>
        </p:txBody>
      </p:sp>
      <p:sp>
        <p:nvSpPr>
          <p:cNvPr id="8" name="Content Placeholder 2"/>
          <p:cNvSpPr txBox="1">
            <a:spLocks/>
          </p:cNvSpPr>
          <p:nvPr/>
        </p:nvSpPr>
        <p:spPr>
          <a:xfrm>
            <a:off x="685800" y="1676400"/>
            <a:ext cx="3962526" cy="553383"/>
          </a:xfrm>
          <a:prstGeom prst="rect">
            <a:avLst/>
          </a:prstGeom>
          <a:ln w="3175">
            <a:solidFill>
              <a:schemeClr val="bg2"/>
            </a:solidFill>
          </a:ln>
        </p:spPr>
        <p:txBody>
          <a:bodyPr>
            <a:noAutofit/>
          </a:bodyPr>
          <a:lstStyle>
            <a:lvl1pPr marL="342900" indent="-342900" algn="l" defTabSz="457200" rtl="0" eaLnBrk="1" latinLnBrk="0" hangingPunct="1">
              <a:spcBef>
                <a:spcPct val="20000"/>
              </a:spcBef>
              <a:buFont typeface="Arial"/>
              <a:buChar char="•"/>
              <a:defRPr sz="3200" kern="1200">
                <a:solidFill>
                  <a:schemeClr val="bg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bg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bg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solidFill>
                  <a:schemeClr val="bg1"/>
                </a:solidFill>
                <a:latin typeface="Arial" panose="020B0604020202020204" pitchFamily="34" charset="0"/>
                <a:cs typeface="Arial" panose="020B0604020202020204" pitchFamily="34" charset="0"/>
              </a:rPr>
              <a:t>Check all records of Employees table </a:t>
            </a:r>
          </a:p>
          <a:p>
            <a:pPr marL="0" indent="0">
              <a:buNone/>
            </a:pPr>
            <a:endParaRPr lang="en-US" sz="2000" dirty="0" smtClean="0">
              <a:solidFill>
                <a:schemeClr val="bg1"/>
              </a:solidFill>
              <a:latin typeface="Arial" panose="020B0604020202020204" pitchFamily="34" charset="0"/>
              <a:cs typeface="Arial" panose="020B0604020202020204" pitchFamily="34" charset="0"/>
            </a:endParaRPr>
          </a:p>
          <a:p>
            <a:endParaRPr lang="en-US" sz="2000" dirty="0" smtClean="0">
              <a:solidFill>
                <a:schemeClr val="bg1"/>
              </a:solidFill>
              <a:latin typeface="Arial" panose="020B0604020202020204" pitchFamily="34" charset="0"/>
              <a:cs typeface="Arial" panose="020B0604020202020204" pitchFamily="34" charset="0"/>
            </a:endParaRPr>
          </a:p>
          <a:p>
            <a:pPr marL="57150" indent="0">
              <a:buFont typeface="Arial"/>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4648326" y="1676399"/>
            <a:ext cx="3962526" cy="553383"/>
          </a:xfrm>
          <a:prstGeom prst="rect">
            <a:avLst/>
          </a:prstGeom>
          <a:ln w="3175">
            <a:solidFill>
              <a:schemeClr val="bg2"/>
            </a:solidFill>
          </a:ln>
        </p:spPr>
        <p:txBody>
          <a:bodyPr>
            <a:noAutofit/>
          </a:bodyPr>
          <a:lstStyle>
            <a:lvl1pPr marL="342900" indent="-342900" algn="l" defTabSz="457200" rtl="0" eaLnBrk="1" latinLnBrk="0" hangingPunct="1">
              <a:spcBef>
                <a:spcPct val="20000"/>
              </a:spcBef>
              <a:buFont typeface="Arial"/>
              <a:buChar char="•"/>
              <a:defRPr sz="3200" kern="1200">
                <a:solidFill>
                  <a:schemeClr val="bg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bg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bg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smtClean="0">
                <a:solidFill>
                  <a:schemeClr val="accent4">
                    <a:lumMod val="60000"/>
                    <a:lumOff val="40000"/>
                  </a:schemeClr>
                </a:solidFill>
                <a:latin typeface="Arial" panose="020B0604020202020204" pitchFamily="34" charset="0"/>
              </a:rPr>
              <a:t>SELECT</a:t>
            </a:r>
            <a:r>
              <a:rPr lang="en-US" sz="1600" b="1" dirty="0" smtClean="0">
                <a:solidFill>
                  <a:schemeClr val="bg1"/>
                </a:solidFill>
                <a:latin typeface="Arial" panose="020B0604020202020204" pitchFamily="34" charset="0"/>
                <a:cs typeface="Arial" panose="020B0604020202020204" pitchFamily="34" charset="0"/>
              </a:rPr>
              <a:t> </a:t>
            </a:r>
            <a:r>
              <a:rPr lang="en-US" sz="1800" dirty="0">
                <a:solidFill>
                  <a:schemeClr val="accent6"/>
                </a:solidFill>
                <a:latin typeface="Arial" panose="020B0604020202020204" pitchFamily="34" charset="0"/>
              </a:rPr>
              <a:t>* </a:t>
            </a:r>
            <a:r>
              <a:rPr lang="en-US" sz="1800" dirty="0">
                <a:solidFill>
                  <a:schemeClr val="accent4">
                    <a:lumMod val="60000"/>
                    <a:lumOff val="40000"/>
                  </a:schemeClr>
                </a:solidFill>
                <a:latin typeface="Arial" panose="020B0604020202020204" pitchFamily="34" charset="0"/>
              </a:rPr>
              <a:t>FROM</a:t>
            </a:r>
            <a:r>
              <a:rPr lang="en-US" sz="1600" b="1" dirty="0">
                <a:solidFill>
                  <a:schemeClr val="bg1"/>
                </a:solidFill>
                <a:latin typeface="Arial" panose="020B0604020202020204" pitchFamily="34" charset="0"/>
                <a:cs typeface="Arial" panose="020B0604020202020204" pitchFamily="34" charset="0"/>
              </a:rPr>
              <a:t> </a:t>
            </a:r>
            <a:r>
              <a:rPr lang="en-US" sz="1800" dirty="0">
                <a:solidFill>
                  <a:schemeClr val="accent6"/>
                </a:solidFill>
                <a:latin typeface="Arial" panose="020B0604020202020204" pitchFamily="34" charset="0"/>
              </a:rPr>
              <a:t>Employees</a:t>
            </a:r>
            <a:r>
              <a:rPr lang="en-US" sz="1800" dirty="0" smtClean="0">
                <a:solidFill>
                  <a:schemeClr val="accent6"/>
                </a:solidFill>
                <a:latin typeface="Arial" panose="020B0604020202020204" pitchFamily="34" charset="0"/>
              </a:rPr>
              <a:t>;</a:t>
            </a:r>
            <a:endParaRPr lang="en-US" sz="2000" dirty="0" smtClean="0">
              <a:solidFill>
                <a:schemeClr val="bg1"/>
              </a:solidFill>
              <a:latin typeface="Arial" panose="020B0604020202020204" pitchFamily="34" charset="0"/>
              <a:cs typeface="Arial" panose="020B0604020202020204" pitchFamily="34" charset="0"/>
            </a:endParaRPr>
          </a:p>
          <a:p>
            <a:endParaRPr lang="en-US" sz="2000" dirty="0" smtClean="0">
              <a:solidFill>
                <a:schemeClr val="bg1"/>
              </a:solidFill>
              <a:latin typeface="Arial" panose="020B0604020202020204" pitchFamily="34" charset="0"/>
              <a:cs typeface="Arial" panose="020B0604020202020204" pitchFamily="34" charset="0"/>
            </a:endParaRPr>
          </a:p>
          <a:p>
            <a:pPr marL="57150" indent="0">
              <a:buFont typeface="Arial"/>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10" name="Content Placeholder 2"/>
          <p:cNvSpPr txBox="1">
            <a:spLocks/>
          </p:cNvSpPr>
          <p:nvPr/>
        </p:nvSpPr>
        <p:spPr>
          <a:xfrm>
            <a:off x="685800" y="2209801"/>
            <a:ext cx="3962526" cy="685799"/>
          </a:xfrm>
          <a:prstGeom prst="rect">
            <a:avLst/>
          </a:prstGeom>
          <a:ln w="3175">
            <a:solidFill>
              <a:schemeClr val="bg2"/>
            </a:solidFill>
          </a:ln>
        </p:spPr>
        <p:txBody>
          <a:bodyPr>
            <a:noAutofit/>
          </a:bodyPr>
          <a:lstStyle>
            <a:lvl1pPr marL="342900" indent="-342900" algn="l" defTabSz="457200" rtl="0" eaLnBrk="1" latinLnBrk="0" hangingPunct="1">
              <a:spcBef>
                <a:spcPct val="20000"/>
              </a:spcBef>
              <a:buFont typeface="Arial"/>
              <a:buChar char="•"/>
              <a:defRPr sz="3200" kern="1200">
                <a:solidFill>
                  <a:schemeClr val="bg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bg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bg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solidFill>
                  <a:schemeClr val="bg1"/>
                </a:solidFill>
                <a:latin typeface="Arial" panose="020B0604020202020204" pitchFamily="34" charset="0"/>
                <a:cs typeface="Arial" panose="020B0604020202020204" pitchFamily="34" charset="0"/>
              </a:rPr>
              <a:t>Start transaction mechanism using following command</a:t>
            </a:r>
            <a:endParaRPr lang="en-US" sz="2000" dirty="0" smtClean="0">
              <a:solidFill>
                <a:schemeClr val="bg1"/>
              </a:solidFill>
              <a:latin typeface="Arial" panose="020B0604020202020204" pitchFamily="34" charset="0"/>
              <a:cs typeface="Arial" panose="020B0604020202020204" pitchFamily="34" charset="0"/>
            </a:endParaRPr>
          </a:p>
          <a:p>
            <a:endParaRPr lang="en-US" sz="2000" dirty="0" smtClean="0">
              <a:solidFill>
                <a:schemeClr val="bg1"/>
              </a:solidFill>
              <a:latin typeface="Arial" panose="020B0604020202020204" pitchFamily="34" charset="0"/>
              <a:cs typeface="Arial" panose="020B0604020202020204" pitchFamily="34" charset="0"/>
            </a:endParaRPr>
          </a:p>
          <a:p>
            <a:pPr marL="57150" indent="0">
              <a:buFont typeface="Arial"/>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11" name="Content Placeholder 2"/>
          <p:cNvSpPr txBox="1">
            <a:spLocks/>
          </p:cNvSpPr>
          <p:nvPr/>
        </p:nvSpPr>
        <p:spPr>
          <a:xfrm>
            <a:off x="4648326" y="2209800"/>
            <a:ext cx="3962526" cy="685800"/>
          </a:xfrm>
          <a:prstGeom prst="rect">
            <a:avLst/>
          </a:prstGeom>
          <a:ln w="3175">
            <a:solidFill>
              <a:schemeClr val="bg2"/>
            </a:solidFill>
          </a:ln>
        </p:spPr>
        <p:txBody>
          <a:bodyPr>
            <a:noAutofit/>
          </a:bodyPr>
          <a:lstStyle>
            <a:lvl1pPr marL="342900" indent="-342900" algn="l" defTabSz="457200" rtl="0" eaLnBrk="1" latinLnBrk="0" hangingPunct="1">
              <a:spcBef>
                <a:spcPct val="20000"/>
              </a:spcBef>
              <a:buFont typeface="Arial"/>
              <a:buChar char="•"/>
              <a:defRPr sz="3200" kern="1200">
                <a:solidFill>
                  <a:schemeClr val="bg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bg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bg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spcBef>
                <a:spcPts val="0"/>
              </a:spcBef>
              <a:buNone/>
              <a:defRPr/>
            </a:pPr>
            <a:r>
              <a:rPr lang="en-US" sz="1800" dirty="0" smtClean="0">
                <a:solidFill>
                  <a:schemeClr val="accent4">
                    <a:lumMod val="60000"/>
                    <a:lumOff val="40000"/>
                  </a:schemeClr>
                </a:solidFill>
                <a:latin typeface="Arial" panose="020B0604020202020204" pitchFamily="34" charset="0"/>
              </a:rPr>
              <a:t>START </a:t>
            </a:r>
            <a:r>
              <a:rPr lang="en-US" sz="1800" dirty="0">
                <a:solidFill>
                  <a:schemeClr val="accent4">
                    <a:lumMod val="60000"/>
                    <a:lumOff val="40000"/>
                  </a:schemeClr>
                </a:solidFill>
                <a:latin typeface="Arial" panose="020B0604020202020204" pitchFamily="34" charset="0"/>
              </a:rPr>
              <a:t>TRANSACTION;</a:t>
            </a:r>
          </a:p>
          <a:p>
            <a:pPr marL="0" indent="0">
              <a:buNone/>
            </a:pPr>
            <a:endParaRPr lang="en-US" sz="2000" dirty="0" smtClean="0">
              <a:solidFill>
                <a:schemeClr val="bg1"/>
              </a:solidFill>
              <a:latin typeface="Arial" panose="020B0604020202020204" pitchFamily="34" charset="0"/>
              <a:cs typeface="Arial" panose="020B0604020202020204" pitchFamily="34" charset="0"/>
            </a:endParaRPr>
          </a:p>
          <a:p>
            <a:pPr marL="57150" indent="0">
              <a:buFont typeface="Arial"/>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12" name="Content Placeholder 2"/>
          <p:cNvSpPr txBox="1">
            <a:spLocks/>
          </p:cNvSpPr>
          <p:nvPr/>
        </p:nvSpPr>
        <p:spPr>
          <a:xfrm>
            <a:off x="685800" y="2895601"/>
            <a:ext cx="3962526" cy="685799"/>
          </a:xfrm>
          <a:prstGeom prst="rect">
            <a:avLst/>
          </a:prstGeom>
          <a:ln w="3175">
            <a:solidFill>
              <a:schemeClr val="bg2"/>
            </a:solidFill>
          </a:ln>
        </p:spPr>
        <p:txBody>
          <a:bodyPr>
            <a:noAutofit/>
          </a:bodyPr>
          <a:lstStyle>
            <a:lvl1pPr marL="342900" indent="-342900" algn="l" defTabSz="457200" rtl="0" eaLnBrk="1" latinLnBrk="0" hangingPunct="1">
              <a:spcBef>
                <a:spcPct val="20000"/>
              </a:spcBef>
              <a:buFont typeface="Arial"/>
              <a:buChar char="•"/>
              <a:defRPr sz="3200" kern="1200">
                <a:solidFill>
                  <a:schemeClr val="bg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bg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bg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solidFill>
                  <a:schemeClr val="bg1"/>
                </a:solidFill>
                <a:latin typeface="Arial" panose="020B0604020202020204" pitchFamily="34" charset="0"/>
                <a:cs typeface="Arial" panose="020B0604020202020204" pitchFamily="34" charset="0"/>
              </a:rPr>
              <a:t>Delete employee 1621 from Employees table</a:t>
            </a:r>
            <a:endParaRPr lang="en-US" sz="1800" dirty="0"/>
          </a:p>
          <a:p>
            <a:endParaRPr lang="en-US" sz="2000" dirty="0" smtClean="0">
              <a:solidFill>
                <a:schemeClr val="bg1"/>
              </a:solidFill>
              <a:latin typeface="Arial" panose="020B0604020202020204" pitchFamily="34" charset="0"/>
              <a:cs typeface="Arial" panose="020B0604020202020204" pitchFamily="34" charset="0"/>
            </a:endParaRPr>
          </a:p>
          <a:p>
            <a:pPr marL="57150" indent="0">
              <a:buFont typeface="Arial"/>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13" name="Content Placeholder 2"/>
          <p:cNvSpPr txBox="1">
            <a:spLocks/>
          </p:cNvSpPr>
          <p:nvPr/>
        </p:nvSpPr>
        <p:spPr>
          <a:xfrm>
            <a:off x="4648326" y="2895600"/>
            <a:ext cx="3962526" cy="685800"/>
          </a:xfrm>
          <a:prstGeom prst="rect">
            <a:avLst/>
          </a:prstGeom>
          <a:ln w="3175">
            <a:solidFill>
              <a:schemeClr val="bg2"/>
            </a:solidFill>
          </a:ln>
        </p:spPr>
        <p:txBody>
          <a:bodyPr>
            <a:noAutofit/>
          </a:bodyPr>
          <a:lstStyle>
            <a:lvl1pPr marL="342900" indent="-342900" algn="l" defTabSz="457200" rtl="0" eaLnBrk="1" latinLnBrk="0" hangingPunct="1">
              <a:spcBef>
                <a:spcPct val="20000"/>
              </a:spcBef>
              <a:buFont typeface="Arial"/>
              <a:buChar char="•"/>
              <a:defRPr sz="3200" kern="1200">
                <a:solidFill>
                  <a:schemeClr val="bg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bg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bg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 indent="0">
              <a:buNone/>
            </a:pPr>
            <a:r>
              <a:rPr lang="en-US" sz="1800" dirty="0" smtClean="0">
                <a:solidFill>
                  <a:schemeClr val="accent4">
                    <a:lumMod val="60000"/>
                    <a:lumOff val="40000"/>
                  </a:schemeClr>
                </a:solidFill>
                <a:latin typeface="Arial" panose="020B0604020202020204" pitchFamily="34" charset="0"/>
              </a:rPr>
              <a:t>DELETE</a:t>
            </a:r>
            <a:r>
              <a:rPr lang="en-US" sz="1600" b="1" dirty="0" smtClean="0">
                <a:solidFill>
                  <a:schemeClr val="bg1"/>
                </a:solidFill>
                <a:latin typeface="Arial" panose="020B0604020202020204" pitchFamily="34" charset="0"/>
                <a:cs typeface="Arial" panose="020B0604020202020204" pitchFamily="34" charset="0"/>
              </a:rPr>
              <a:t>  </a:t>
            </a:r>
            <a:r>
              <a:rPr lang="en-US" sz="1800" dirty="0">
                <a:solidFill>
                  <a:schemeClr val="accent4">
                    <a:lumMod val="60000"/>
                    <a:lumOff val="40000"/>
                  </a:schemeClr>
                </a:solidFill>
                <a:latin typeface="Arial" panose="020B0604020202020204" pitchFamily="34" charset="0"/>
              </a:rPr>
              <a:t>FROM</a:t>
            </a:r>
            <a:r>
              <a:rPr lang="en-US" sz="1600" b="1" dirty="0">
                <a:solidFill>
                  <a:schemeClr val="bg1"/>
                </a:solidFill>
                <a:latin typeface="Arial" panose="020B0604020202020204" pitchFamily="34" charset="0"/>
                <a:cs typeface="Arial" panose="020B0604020202020204" pitchFamily="34" charset="0"/>
              </a:rPr>
              <a:t> </a:t>
            </a:r>
            <a:r>
              <a:rPr lang="en-US" sz="1800" dirty="0">
                <a:solidFill>
                  <a:schemeClr val="accent6"/>
                </a:solidFill>
                <a:latin typeface="Arial" panose="020B0604020202020204" pitchFamily="34" charset="0"/>
              </a:rPr>
              <a:t>Employees</a:t>
            </a:r>
            <a:r>
              <a:rPr lang="en-US" sz="1600" b="1" dirty="0">
                <a:solidFill>
                  <a:schemeClr val="bg1"/>
                </a:solidFill>
                <a:latin typeface="Arial" panose="020B0604020202020204" pitchFamily="34" charset="0"/>
                <a:cs typeface="Arial" panose="020B0604020202020204" pitchFamily="34" charset="0"/>
              </a:rPr>
              <a:t> </a:t>
            </a:r>
            <a:r>
              <a:rPr lang="en-US" sz="1800" dirty="0" smtClean="0">
                <a:solidFill>
                  <a:schemeClr val="accent4">
                    <a:lumMod val="60000"/>
                    <a:lumOff val="40000"/>
                  </a:schemeClr>
                </a:solidFill>
                <a:latin typeface="Arial" panose="020B0604020202020204" pitchFamily="34" charset="0"/>
              </a:rPr>
              <a:t>WHERE</a:t>
            </a:r>
            <a:r>
              <a:rPr lang="en-US" sz="1600" b="1" dirty="0" smtClean="0">
                <a:solidFill>
                  <a:schemeClr val="bg1"/>
                </a:solidFill>
                <a:latin typeface="Arial" panose="020B0604020202020204" pitchFamily="34" charset="0"/>
                <a:cs typeface="Arial" panose="020B0604020202020204" pitchFamily="34" charset="0"/>
              </a:rPr>
              <a:t> </a:t>
            </a:r>
            <a:r>
              <a:rPr lang="en-US" sz="1800" dirty="0" err="1">
                <a:solidFill>
                  <a:schemeClr val="accent6"/>
                </a:solidFill>
                <a:latin typeface="Arial" panose="020B0604020202020204" pitchFamily="34" charset="0"/>
              </a:rPr>
              <a:t>employeeNumber</a:t>
            </a:r>
            <a:r>
              <a:rPr lang="en-US" sz="1800" dirty="0">
                <a:solidFill>
                  <a:schemeClr val="accent6"/>
                </a:solidFill>
                <a:latin typeface="Arial" panose="020B0604020202020204" pitchFamily="34" charset="0"/>
              </a:rPr>
              <a:t>='1621’; </a:t>
            </a:r>
            <a:r>
              <a:rPr lang="en-US" sz="1600" dirty="0">
                <a:solidFill>
                  <a:schemeClr val="bg1"/>
                </a:solidFill>
                <a:latin typeface="Arial" panose="020B0604020202020204" pitchFamily="34" charset="0"/>
                <a:cs typeface="Arial" panose="020B0604020202020204" pitchFamily="34" charset="0"/>
              </a:rPr>
              <a:t>	</a:t>
            </a:r>
          </a:p>
          <a:p>
            <a:pPr marL="0" indent="0">
              <a:buNone/>
            </a:pPr>
            <a:endParaRPr lang="en-US" sz="2000" dirty="0" smtClean="0">
              <a:solidFill>
                <a:schemeClr val="bg1"/>
              </a:solidFill>
              <a:latin typeface="Arial" panose="020B0604020202020204" pitchFamily="34" charset="0"/>
              <a:cs typeface="Arial" panose="020B0604020202020204" pitchFamily="34" charset="0"/>
            </a:endParaRPr>
          </a:p>
          <a:p>
            <a:pPr marL="57150" indent="0">
              <a:buFont typeface="Arial"/>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14" name="Content Placeholder 2"/>
          <p:cNvSpPr txBox="1">
            <a:spLocks/>
          </p:cNvSpPr>
          <p:nvPr/>
        </p:nvSpPr>
        <p:spPr>
          <a:xfrm>
            <a:off x="685800" y="3581401"/>
            <a:ext cx="3962526" cy="914399"/>
          </a:xfrm>
          <a:prstGeom prst="rect">
            <a:avLst/>
          </a:prstGeom>
          <a:ln w="3175">
            <a:solidFill>
              <a:schemeClr val="bg2"/>
            </a:solidFill>
          </a:ln>
        </p:spPr>
        <p:txBody>
          <a:bodyPr>
            <a:noAutofit/>
          </a:bodyPr>
          <a:lstStyle>
            <a:lvl1pPr marL="342900" indent="-342900" algn="l" defTabSz="457200" rtl="0" eaLnBrk="1" latinLnBrk="0" hangingPunct="1">
              <a:spcBef>
                <a:spcPct val="20000"/>
              </a:spcBef>
              <a:buFont typeface="Arial"/>
              <a:buChar char="•"/>
              <a:defRPr sz="3200" kern="1200">
                <a:solidFill>
                  <a:schemeClr val="bg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bg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bg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solidFill>
                  <a:schemeClr val="bg1"/>
                </a:solidFill>
                <a:latin typeface="Arial" panose="020B0604020202020204" pitchFamily="34" charset="0"/>
                <a:cs typeface="Arial" panose="020B0604020202020204" pitchFamily="34" charset="0"/>
              </a:rPr>
              <a:t>User found he/she is trying to delete the wrong employee and fires below command</a:t>
            </a:r>
            <a:endParaRPr lang="en-US" sz="1800" dirty="0"/>
          </a:p>
          <a:p>
            <a:endParaRPr lang="en-US" sz="2000" dirty="0" smtClean="0">
              <a:solidFill>
                <a:schemeClr val="bg1"/>
              </a:solidFill>
              <a:latin typeface="Arial" panose="020B0604020202020204" pitchFamily="34" charset="0"/>
              <a:cs typeface="Arial" panose="020B0604020202020204" pitchFamily="34" charset="0"/>
            </a:endParaRPr>
          </a:p>
          <a:p>
            <a:pPr marL="57150" indent="0">
              <a:buFont typeface="Arial"/>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15" name="Content Placeholder 2"/>
          <p:cNvSpPr txBox="1">
            <a:spLocks/>
          </p:cNvSpPr>
          <p:nvPr/>
        </p:nvSpPr>
        <p:spPr>
          <a:xfrm>
            <a:off x="4648326" y="3581400"/>
            <a:ext cx="3962526" cy="914400"/>
          </a:xfrm>
          <a:prstGeom prst="rect">
            <a:avLst/>
          </a:prstGeom>
          <a:ln w="3175">
            <a:solidFill>
              <a:schemeClr val="bg2"/>
            </a:solidFill>
          </a:ln>
        </p:spPr>
        <p:txBody>
          <a:bodyPr>
            <a:noAutofit/>
          </a:bodyPr>
          <a:lstStyle>
            <a:lvl1pPr marL="342900" indent="-342900" algn="l" defTabSz="457200" rtl="0" eaLnBrk="1" latinLnBrk="0" hangingPunct="1">
              <a:spcBef>
                <a:spcPct val="20000"/>
              </a:spcBef>
              <a:buFont typeface="Arial"/>
              <a:buChar char="•"/>
              <a:defRPr sz="3200" kern="1200">
                <a:solidFill>
                  <a:schemeClr val="bg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bg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bg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solidFill>
                  <a:schemeClr val="accent4">
                    <a:lumMod val="60000"/>
                    <a:lumOff val="40000"/>
                  </a:schemeClr>
                </a:solidFill>
                <a:latin typeface="Arial" panose="020B0604020202020204" pitchFamily="34" charset="0"/>
              </a:rPr>
              <a:t>ROLLBACK;</a:t>
            </a:r>
            <a:endParaRPr lang="en-US" sz="1800" dirty="0"/>
          </a:p>
          <a:p>
            <a:pPr marL="57150" indent="0" algn="ctr">
              <a:buNone/>
            </a:pPr>
            <a:r>
              <a:rPr lang="en-US" sz="1600" dirty="0">
                <a:solidFill>
                  <a:schemeClr val="bg1"/>
                </a:solidFill>
                <a:latin typeface="Arial" panose="020B0604020202020204" pitchFamily="34" charset="0"/>
                <a:cs typeface="Arial" panose="020B0604020202020204" pitchFamily="34" charset="0"/>
              </a:rPr>
              <a:t>	</a:t>
            </a:r>
          </a:p>
          <a:p>
            <a:pPr marL="0" indent="0">
              <a:buNone/>
            </a:pPr>
            <a:endParaRPr lang="en-US" sz="2000" dirty="0" smtClean="0">
              <a:solidFill>
                <a:schemeClr val="bg1"/>
              </a:solidFill>
              <a:latin typeface="Arial" panose="020B0604020202020204" pitchFamily="34" charset="0"/>
              <a:cs typeface="Arial" panose="020B0604020202020204" pitchFamily="34" charset="0"/>
            </a:endParaRPr>
          </a:p>
          <a:p>
            <a:pPr marL="57150" indent="0">
              <a:buFont typeface="Arial"/>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16" name="Content Placeholder 2"/>
          <p:cNvSpPr txBox="1">
            <a:spLocks/>
          </p:cNvSpPr>
          <p:nvPr/>
        </p:nvSpPr>
        <p:spPr>
          <a:xfrm>
            <a:off x="685800" y="4495801"/>
            <a:ext cx="3962526" cy="914399"/>
          </a:xfrm>
          <a:prstGeom prst="rect">
            <a:avLst/>
          </a:prstGeom>
          <a:ln w="3175">
            <a:solidFill>
              <a:schemeClr val="bg2"/>
            </a:solidFill>
          </a:ln>
        </p:spPr>
        <p:txBody>
          <a:bodyPr>
            <a:noAutofit/>
          </a:bodyPr>
          <a:lstStyle>
            <a:lvl1pPr marL="342900" indent="-342900" algn="l" defTabSz="457200" rtl="0" eaLnBrk="1" latinLnBrk="0" hangingPunct="1">
              <a:spcBef>
                <a:spcPct val="20000"/>
              </a:spcBef>
              <a:buFont typeface="Arial"/>
              <a:buChar char="•"/>
              <a:defRPr sz="3200" kern="1200">
                <a:solidFill>
                  <a:schemeClr val="bg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bg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bg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solidFill>
                  <a:schemeClr val="bg1"/>
                </a:solidFill>
                <a:latin typeface="Arial" panose="020B0604020202020204" pitchFamily="34" charset="0"/>
                <a:cs typeface="Arial" panose="020B0604020202020204" pitchFamily="34" charset="0"/>
              </a:rPr>
              <a:t>Check all records of Employees table to see whether 1621 </a:t>
            </a:r>
            <a:r>
              <a:rPr lang="en-US" sz="1800" dirty="0" smtClean="0">
                <a:solidFill>
                  <a:schemeClr val="bg1"/>
                </a:solidFill>
                <a:latin typeface="Arial" panose="020B0604020202020204" pitchFamily="34" charset="0"/>
                <a:cs typeface="Arial" panose="020B0604020202020204" pitchFamily="34" charset="0"/>
              </a:rPr>
              <a:t>record still </a:t>
            </a:r>
            <a:r>
              <a:rPr lang="en-US" sz="1800" dirty="0">
                <a:solidFill>
                  <a:schemeClr val="bg1"/>
                </a:solidFill>
                <a:latin typeface="Arial" panose="020B0604020202020204" pitchFamily="34" charset="0"/>
                <a:cs typeface="Arial" panose="020B0604020202020204" pitchFamily="34" charset="0"/>
              </a:rPr>
              <a:t>exists </a:t>
            </a:r>
            <a:endParaRPr lang="en-US" sz="1800" dirty="0"/>
          </a:p>
          <a:p>
            <a:endParaRPr lang="en-US" sz="2000" dirty="0" smtClean="0">
              <a:solidFill>
                <a:schemeClr val="bg1"/>
              </a:solidFill>
              <a:latin typeface="Arial" panose="020B0604020202020204" pitchFamily="34" charset="0"/>
              <a:cs typeface="Arial" panose="020B0604020202020204" pitchFamily="34" charset="0"/>
            </a:endParaRPr>
          </a:p>
          <a:p>
            <a:pPr marL="57150" indent="0">
              <a:buFont typeface="Arial"/>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17" name="Content Placeholder 2"/>
          <p:cNvSpPr txBox="1">
            <a:spLocks/>
          </p:cNvSpPr>
          <p:nvPr/>
        </p:nvSpPr>
        <p:spPr>
          <a:xfrm>
            <a:off x="4648326" y="4495800"/>
            <a:ext cx="3962526" cy="914400"/>
          </a:xfrm>
          <a:prstGeom prst="rect">
            <a:avLst/>
          </a:prstGeom>
          <a:ln w="3175">
            <a:solidFill>
              <a:schemeClr val="bg2"/>
            </a:solidFill>
          </a:ln>
        </p:spPr>
        <p:txBody>
          <a:bodyPr>
            <a:noAutofit/>
          </a:bodyPr>
          <a:lstStyle>
            <a:lvl1pPr marL="342900" indent="-342900" algn="l" defTabSz="457200" rtl="0" eaLnBrk="1" latinLnBrk="0" hangingPunct="1">
              <a:spcBef>
                <a:spcPct val="20000"/>
              </a:spcBef>
              <a:buFont typeface="Arial"/>
              <a:buChar char="•"/>
              <a:defRPr sz="3200" kern="1200">
                <a:solidFill>
                  <a:schemeClr val="bg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bg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bg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spcBef>
                <a:spcPts val="0"/>
              </a:spcBef>
              <a:buNone/>
              <a:defRPr/>
            </a:pPr>
            <a:r>
              <a:rPr lang="en-US" sz="1800" dirty="0">
                <a:solidFill>
                  <a:schemeClr val="accent4">
                    <a:lumMod val="60000"/>
                    <a:lumOff val="40000"/>
                  </a:schemeClr>
                </a:solidFill>
                <a:latin typeface="Arial" panose="020B0604020202020204" pitchFamily="34" charset="0"/>
              </a:rPr>
              <a:t>SELECT</a:t>
            </a:r>
            <a:r>
              <a:rPr lang="en-US" sz="1600" b="1" dirty="0">
                <a:solidFill>
                  <a:schemeClr val="bg1"/>
                </a:solidFill>
                <a:latin typeface="Arial" panose="020B0604020202020204" pitchFamily="34" charset="0"/>
                <a:cs typeface="Arial" panose="020B0604020202020204" pitchFamily="34" charset="0"/>
              </a:rPr>
              <a:t> </a:t>
            </a:r>
            <a:r>
              <a:rPr lang="en-US" sz="1800" dirty="0">
                <a:solidFill>
                  <a:schemeClr val="accent6"/>
                </a:solidFill>
                <a:latin typeface="Arial" panose="020B0604020202020204" pitchFamily="34" charset="0"/>
              </a:rPr>
              <a:t>*</a:t>
            </a:r>
            <a:r>
              <a:rPr lang="en-US" sz="1600" b="1" dirty="0">
                <a:solidFill>
                  <a:schemeClr val="bg1"/>
                </a:solidFill>
                <a:latin typeface="Arial" panose="020B0604020202020204" pitchFamily="34" charset="0"/>
                <a:cs typeface="Arial" panose="020B0604020202020204" pitchFamily="34" charset="0"/>
              </a:rPr>
              <a:t> </a:t>
            </a:r>
            <a:r>
              <a:rPr lang="en-US" sz="1800" dirty="0">
                <a:solidFill>
                  <a:schemeClr val="accent4">
                    <a:lumMod val="60000"/>
                    <a:lumOff val="40000"/>
                  </a:schemeClr>
                </a:solidFill>
                <a:latin typeface="Arial" panose="020B0604020202020204" pitchFamily="34" charset="0"/>
              </a:rPr>
              <a:t>FROM</a:t>
            </a:r>
            <a:r>
              <a:rPr lang="en-US" sz="1600" b="1" dirty="0">
                <a:solidFill>
                  <a:schemeClr val="bg1"/>
                </a:solidFill>
                <a:latin typeface="Arial" panose="020B0604020202020204" pitchFamily="34" charset="0"/>
                <a:cs typeface="Arial" panose="020B0604020202020204" pitchFamily="34" charset="0"/>
              </a:rPr>
              <a:t> </a:t>
            </a:r>
            <a:r>
              <a:rPr lang="en-US" sz="1800" dirty="0">
                <a:solidFill>
                  <a:schemeClr val="accent6"/>
                </a:solidFill>
                <a:latin typeface="Arial" panose="020B0604020202020204" pitchFamily="34" charset="0"/>
              </a:rPr>
              <a:t>Employees;</a:t>
            </a:r>
          </a:p>
          <a:p>
            <a:pPr marL="57150" indent="0" algn="ctr">
              <a:buNone/>
            </a:pPr>
            <a:r>
              <a:rPr lang="en-US" sz="1600" dirty="0">
                <a:solidFill>
                  <a:schemeClr val="bg1"/>
                </a:solidFill>
                <a:latin typeface="Arial" panose="020B0604020202020204" pitchFamily="34" charset="0"/>
                <a:cs typeface="Arial" panose="020B0604020202020204" pitchFamily="34" charset="0"/>
              </a:rPr>
              <a:t>	</a:t>
            </a:r>
          </a:p>
          <a:p>
            <a:pPr marL="0" indent="0">
              <a:buNone/>
            </a:pPr>
            <a:endParaRPr lang="en-US" sz="2000" dirty="0" smtClean="0">
              <a:solidFill>
                <a:schemeClr val="bg1"/>
              </a:solidFill>
              <a:latin typeface="Arial" panose="020B0604020202020204" pitchFamily="34" charset="0"/>
              <a:cs typeface="Arial" panose="020B0604020202020204" pitchFamily="34" charset="0"/>
            </a:endParaRPr>
          </a:p>
          <a:p>
            <a:pPr marL="57150" indent="0">
              <a:buFont typeface="Arial"/>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18" name="Content Placeholder 2"/>
          <p:cNvSpPr txBox="1">
            <a:spLocks/>
          </p:cNvSpPr>
          <p:nvPr/>
        </p:nvSpPr>
        <p:spPr>
          <a:xfrm>
            <a:off x="685800" y="1123017"/>
            <a:ext cx="3962526" cy="553383"/>
          </a:xfrm>
          <a:prstGeom prst="rect">
            <a:avLst/>
          </a:prstGeom>
          <a:solidFill>
            <a:schemeClr val="accent4"/>
          </a:solidFill>
          <a:ln w="3175">
            <a:solidFill>
              <a:schemeClr val="bg2"/>
            </a:solidFill>
          </a:ln>
        </p:spPr>
        <p:txBody>
          <a:bodyPr>
            <a:noAutofit/>
          </a:bodyPr>
          <a:lstStyle>
            <a:lvl1pPr marL="342900" indent="-342900" algn="l" defTabSz="457200" rtl="0" eaLnBrk="1" latinLnBrk="0" hangingPunct="1">
              <a:spcBef>
                <a:spcPct val="20000"/>
              </a:spcBef>
              <a:buFont typeface="Arial"/>
              <a:buChar char="•"/>
              <a:defRPr sz="3200" kern="1200">
                <a:solidFill>
                  <a:schemeClr val="bg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bg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bg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000" b="1" dirty="0" smtClean="0">
                <a:solidFill>
                  <a:schemeClr val="bg1"/>
                </a:solidFill>
                <a:latin typeface="Arial" panose="020B0604020202020204" pitchFamily="34" charset="0"/>
                <a:cs typeface="Arial" panose="020B0604020202020204" pitchFamily="34" charset="0"/>
              </a:rPr>
              <a:t>Scenario</a:t>
            </a:r>
            <a:endParaRPr lang="en-US" sz="2000" b="1" dirty="0">
              <a:solidFill>
                <a:schemeClr val="bg1"/>
              </a:solidFill>
              <a:latin typeface="Arial" panose="020B0604020202020204" pitchFamily="34" charset="0"/>
              <a:cs typeface="Arial" panose="020B0604020202020204" pitchFamily="34" charset="0"/>
            </a:endParaRPr>
          </a:p>
          <a:p>
            <a:pPr marL="0" indent="0" algn="ctr">
              <a:buNone/>
            </a:pPr>
            <a:endParaRPr lang="en-US" sz="2000" b="1" dirty="0" smtClean="0">
              <a:solidFill>
                <a:schemeClr val="bg1"/>
              </a:solidFill>
              <a:latin typeface="Arial" panose="020B0604020202020204" pitchFamily="34" charset="0"/>
              <a:cs typeface="Arial" panose="020B0604020202020204" pitchFamily="34" charset="0"/>
            </a:endParaRPr>
          </a:p>
          <a:p>
            <a:pPr algn="ctr"/>
            <a:endParaRPr lang="en-US" sz="2000" b="1" dirty="0" smtClean="0">
              <a:solidFill>
                <a:schemeClr val="bg1"/>
              </a:solidFill>
              <a:latin typeface="Arial" panose="020B0604020202020204" pitchFamily="34" charset="0"/>
              <a:cs typeface="Arial" panose="020B0604020202020204" pitchFamily="34" charset="0"/>
            </a:endParaRPr>
          </a:p>
          <a:p>
            <a:pPr marL="57150" indent="0" algn="ctr">
              <a:buFont typeface="Arial"/>
              <a:buNone/>
            </a:pPr>
            <a:endParaRPr lang="en-US" sz="2000" b="1" dirty="0" smtClean="0">
              <a:solidFill>
                <a:schemeClr val="bg1"/>
              </a:solidFill>
              <a:latin typeface="Arial" panose="020B0604020202020204" pitchFamily="34" charset="0"/>
              <a:cs typeface="Arial" panose="020B0604020202020204" pitchFamily="34" charset="0"/>
            </a:endParaRPr>
          </a:p>
        </p:txBody>
      </p:sp>
      <p:sp>
        <p:nvSpPr>
          <p:cNvPr id="19" name="Content Placeholder 2"/>
          <p:cNvSpPr txBox="1">
            <a:spLocks/>
          </p:cNvSpPr>
          <p:nvPr/>
        </p:nvSpPr>
        <p:spPr>
          <a:xfrm>
            <a:off x="4648326" y="1123016"/>
            <a:ext cx="3962526" cy="553383"/>
          </a:xfrm>
          <a:prstGeom prst="rect">
            <a:avLst/>
          </a:prstGeom>
          <a:solidFill>
            <a:schemeClr val="accent4"/>
          </a:solidFill>
          <a:ln w="3175">
            <a:solidFill>
              <a:schemeClr val="bg2"/>
            </a:solidFill>
          </a:ln>
        </p:spPr>
        <p:txBody>
          <a:bodyPr>
            <a:noAutofit/>
          </a:bodyPr>
          <a:lstStyle>
            <a:lvl1pPr marL="342900" indent="-342900" algn="l" defTabSz="457200" rtl="0" eaLnBrk="1" latinLnBrk="0" hangingPunct="1">
              <a:spcBef>
                <a:spcPct val="20000"/>
              </a:spcBef>
              <a:buFont typeface="Arial"/>
              <a:buChar char="•"/>
              <a:defRPr sz="3200" kern="1200">
                <a:solidFill>
                  <a:schemeClr val="bg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bg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bg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000" b="1" dirty="0" smtClean="0">
                <a:solidFill>
                  <a:schemeClr val="bg1"/>
                </a:solidFill>
                <a:latin typeface="Arial" panose="020B0604020202020204" pitchFamily="34" charset="0"/>
                <a:cs typeface="Arial" panose="020B0604020202020204" pitchFamily="34" charset="0"/>
              </a:rPr>
              <a:t>Query</a:t>
            </a:r>
          </a:p>
          <a:p>
            <a:pPr algn="ctr"/>
            <a:endParaRPr lang="en-US" sz="2000" b="1" dirty="0" smtClean="0">
              <a:solidFill>
                <a:schemeClr val="bg1"/>
              </a:solidFill>
              <a:latin typeface="Arial" panose="020B0604020202020204" pitchFamily="34" charset="0"/>
              <a:cs typeface="Arial" panose="020B0604020202020204" pitchFamily="34" charset="0"/>
            </a:endParaRPr>
          </a:p>
          <a:p>
            <a:pPr marL="57150" indent="0" algn="ctr">
              <a:buFont typeface="Arial"/>
              <a:buNone/>
            </a:pPr>
            <a:endParaRPr lang="en-US" sz="2000" b="1" dirty="0" smtClean="0">
              <a:solidFill>
                <a:schemeClr val="bg1"/>
              </a:solidFill>
              <a:latin typeface="Arial" panose="020B0604020202020204" pitchFamily="34" charset="0"/>
              <a:cs typeface="Arial" panose="020B0604020202020204" pitchFamily="34" charset="0"/>
            </a:endParaRPr>
          </a:p>
        </p:txBody>
      </p:sp>
      <p:sp>
        <p:nvSpPr>
          <p:cNvPr id="21" name="Title 1"/>
          <p:cNvSpPr txBox="1">
            <a:spLocks/>
          </p:cNvSpPr>
          <p:nvPr/>
        </p:nvSpPr>
        <p:spPr>
          <a:xfrm>
            <a:off x="76200" y="0"/>
            <a:ext cx="6858000" cy="533400"/>
          </a:xfrm>
          <a:prstGeom prst="rect">
            <a:avLst/>
          </a:prstGeom>
          <a:noFill/>
          <a:ln>
            <a:noFill/>
          </a:ln>
        </p:spPr>
        <p:txBody>
          <a:bodyPr anchor="ctr">
            <a:normAutofit/>
          </a:bodyPr>
          <a:lstStyle>
            <a:lvl1pPr algn="l" defTabSz="457200" rtl="0" eaLnBrk="1" latinLnBrk="0" hangingPunct="1">
              <a:spcBef>
                <a:spcPct val="0"/>
              </a:spcBef>
              <a:buNone/>
              <a:defRPr sz="1800" kern="1200">
                <a:solidFill>
                  <a:schemeClr val="bg2"/>
                </a:solidFill>
                <a:latin typeface="+mj-lt"/>
                <a:ea typeface="+mj-ea"/>
                <a:cs typeface="+mj-cs"/>
              </a:defRPr>
            </a:lvl1pPr>
          </a:lstStyle>
          <a:p>
            <a:r>
              <a:rPr lang="en-IN" smtClean="0">
                <a:solidFill>
                  <a:schemeClr val="bg1"/>
                </a:solidFill>
                <a:latin typeface="Arial" panose="020B0604020202020204" pitchFamily="34" charset="0"/>
                <a:cs typeface="Arial" panose="020B0604020202020204" pitchFamily="34" charset="0"/>
              </a:rPr>
              <a:t>Transaction Control Language</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9274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normAutofit/>
          </a:bodyPr>
          <a:lstStyle/>
          <a:p>
            <a:pPr indent="-365760">
              <a:spcBef>
                <a:spcPts val="0"/>
              </a:spcBef>
            </a:pPr>
            <a:endParaRPr lang="en-US" sz="2000" dirty="0">
              <a:solidFill>
                <a:schemeClr val="bg1"/>
              </a:solidFill>
              <a:latin typeface="Arial" panose="020B0604020202020204" pitchFamily="34" charset="0"/>
              <a:cs typeface="Arial" panose="020B0604020202020204" pitchFamily="34" charset="0"/>
            </a:endParaRPr>
          </a:p>
          <a:p>
            <a:pPr marL="708660" indent="-342900">
              <a:spcBef>
                <a:spcPts val="0"/>
              </a:spcBef>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A COMMIT is the making of a set of tentative changes permanent. </a:t>
            </a:r>
            <a:endParaRPr lang="en-US" sz="2200" dirty="0" smtClean="0">
              <a:solidFill>
                <a:schemeClr val="bg1"/>
              </a:solidFill>
              <a:latin typeface="Arial" panose="020B0604020202020204" pitchFamily="34" charset="0"/>
              <a:cs typeface="Arial" panose="020B0604020202020204" pitchFamily="34" charset="0"/>
            </a:endParaRPr>
          </a:p>
          <a:p>
            <a:pPr marL="708660" indent="-342900">
              <a:spcBef>
                <a:spcPts val="0"/>
              </a:spcBef>
              <a:buFont typeface="Arial" panose="020B0604020202020204" pitchFamily="34" charset="0"/>
              <a:buChar char="•"/>
            </a:pPr>
            <a:endParaRPr lang="en-US" sz="2200" dirty="0" smtClean="0">
              <a:solidFill>
                <a:schemeClr val="bg1"/>
              </a:solidFill>
              <a:latin typeface="Arial" panose="020B0604020202020204" pitchFamily="34" charset="0"/>
              <a:cs typeface="Arial" panose="020B0604020202020204" pitchFamily="34" charset="0"/>
            </a:endParaRPr>
          </a:p>
          <a:p>
            <a:pPr marL="708660" indent="-342900">
              <a:spcBef>
                <a:spcPts val="0"/>
              </a:spcBef>
              <a:buFont typeface="Arial" panose="020B0604020202020204" pitchFamily="34" charset="0"/>
              <a:buChar char="•"/>
            </a:pPr>
            <a:r>
              <a:rPr lang="en-US" sz="2200" dirty="0" smtClean="0">
                <a:solidFill>
                  <a:schemeClr val="bg1"/>
                </a:solidFill>
                <a:latin typeface="Arial" panose="020B0604020202020204" pitchFamily="34" charset="0"/>
                <a:cs typeface="Arial" panose="020B0604020202020204" pitchFamily="34" charset="0"/>
              </a:rPr>
              <a:t>The </a:t>
            </a:r>
            <a:r>
              <a:rPr lang="en-US" sz="2200" dirty="0">
                <a:solidFill>
                  <a:schemeClr val="bg1"/>
                </a:solidFill>
                <a:latin typeface="Arial" panose="020B0604020202020204" pitchFamily="34" charset="0"/>
                <a:cs typeface="Arial" panose="020B0604020202020204" pitchFamily="34" charset="0"/>
              </a:rPr>
              <a:t>popular usage is at the end of a transaction. </a:t>
            </a:r>
          </a:p>
          <a:p>
            <a:pPr marL="708660" indent="-342900">
              <a:spcBef>
                <a:spcPts val="0"/>
              </a:spcBef>
              <a:buFont typeface="Arial" panose="020B0604020202020204" pitchFamily="34" charset="0"/>
              <a:buChar char="•"/>
            </a:pPr>
            <a:endParaRPr lang="en-US" sz="2200" dirty="0" smtClean="0">
              <a:solidFill>
                <a:schemeClr val="bg1"/>
              </a:solidFill>
              <a:latin typeface="Arial" panose="020B0604020202020204" pitchFamily="34" charset="0"/>
              <a:cs typeface="Arial" panose="020B0604020202020204" pitchFamily="34" charset="0"/>
            </a:endParaRPr>
          </a:p>
          <a:p>
            <a:pPr marL="708660" indent="-342900">
              <a:spcBef>
                <a:spcPts val="0"/>
              </a:spcBef>
              <a:buFont typeface="Arial" panose="020B0604020202020204" pitchFamily="34" charset="0"/>
              <a:buChar char="•"/>
            </a:pPr>
            <a:r>
              <a:rPr lang="en-US" sz="2200" dirty="0" smtClean="0">
                <a:solidFill>
                  <a:schemeClr val="bg1"/>
                </a:solidFill>
                <a:latin typeface="Arial" panose="020B0604020202020204" pitchFamily="34" charset="0"/>
                <a:cs typeface="Arial" panose="020B0604020202020204" pitchFamily="34" charset="0"/>
              </a:rPr>
              <a:t>The </a:t>
            </a:r>
            <a:r>
              <a:rPr lang="en-US" sz="2200" dirty="0">
                <a:solidFill>
                  <a:schemeClr val="bg1"/>
                </a:solidFill>
                <a:latin typeface="Arial" panose="020B0604020202020204" pitchFamily="34" charset="0"/>
                <a:cs typeface="Arial" panose="020B0604020202020204" pitchFamily="34" charset="0"/>
              </a:rPr>
              <a:t>general format is </a:t>
            </a:r>
          </a:p>
          <a:p>
            <a:pPr marL="937260" lvl="1" indent="-342900">
              <a:spcBef>
                <a:spcPts val="0"/>
              </a:spcBef>
              <a:buClrTx/>
              <a:buFont typeface="Wingdings" panose="05000000000000000000" pitchFamily="2" charset="2"/>
              <a:buChar char="§"/>
            </a:pPr>
            <a:r>
              <a:rPr lang="en-US" sz="2200" dirty="0" smtClean="0">
                <a:solidFill>
                  <a:schemeClr val="bg1"/>
                </a:solidFill>
                <a:latin typeface="Arial" panose="020B0604020202020204" pitchFamily="34" charset="0"/>
                <a:cs typeface="Arial" panose="020B0604020202020204" pitchFamily="34" charset="0"/>
              </a:rPr>
              <a:t> </a:t>
            </a:r>
            <a:r>
              <a:rPr lang="en-US" sz="2200" dirty="0">
                <a:solidFill>
                  <a:schemeClr val="bg1"/>
                </a:solidFill>
                <a:latin typeface="Arial" panose="020B0604020202020204" pitchFamily="34" charset="0"/>
                <a:cs typeface="Arial" panose="020B0604020202020204" pitchFamily="34" charset="0"/>
              </a:rPr>
              <a:t>issue a BEGIN WORK statement</a:t>
            </a:r>
            <a:r>
              <a:rPr lang="en-US" sz="2200" dirty="0" smtClean="0">
                <a:solidFill>
                  <a:schemeClr val="bg1"/>
                </a:solidFill>
                <a:latin typeface="Arial" panose="020B0604020202020204" pitchFamily="34" charset="0"/>
                <a:cs typeface="Arial" panose="020B0604020202020204" pitchFamily="34" charset="0"/>
              </a:rPr>
              <a:t>,</a:t>
            </a:r>
          </a:p>
          <a:p>
            <a:pPr marL="937260" lvl="1" indent="-342900">
              <a:spcBef>
                <a:spcPts val="0"/>
              </a:spcBef>
              <a:buClrTx/>
              <a:buFont typeface="Wingdings" panose="05000000000000000000" pitchFamily="2" charset="2"/>
              <a:buChar char="§"/>
            </a:pPr>
            <a:r>
              <a:rPr lang="en-US" sz="2200" dirty="0" smtClean="0">
                <a:solidFill>
                  <a:schemeClr val="bg1"/>
                </a:solidFill>
                <a:latin typeface="Arial" panose="020B0604020202020204" pitchFamily="34" charset="0"/>
                <a:cs typeface="Arial" panose="020B0604020202020204" pitchFamily="34" charset="0"/>
              </a:rPr>
              <a:t> one </a:t>
            </a:r>
            <a:r>
              <a:rPr lang="en-US" sz="2200" dirty="0">
                <a:solidFill>
                  <a:schemeClr val="bg1"/>
                </a:solidFill>
                <a:latin typeface="Arial" panose="020B0604020202020204" pitchFamily="34" charset="0"/>
                <a:cs typeface="Arial" panose="020B0604020202020204" pitchFamily="34" charset="0"/>
              </a:rPr>
              <a:t>or more SQL statements, </a:t>
            </a:r>
            <a:endParaRPr lang="en-US" sz="2200" dirty="0" smtClean="0">
              <a:solidFill>
                <a:schemeClr val="bg1"/>
              </a:solidFill>
              <a:latin typeface="Arial" panose="020B0604020202020204" pitchFamily="34" charset="0"/>
              <a:cs typeface="Arial" panose="020B0604020202020204" pitchFamily="34" charset="0"/>
            </a:endParaRPr>
          </a:p>
          <a:p>
            <a:pPr marL="937260" lvl="1" indent="-342900">
              <a:spcBef>
                <a:spcPts val="0"/>
              </a:spcBef>
              <a:buClrTx/>
              <a:buFont typeface="Wingdings" panose="05000000000000000000" pitchFamily="2" charset="2"/>
              <a:buChar char="§"/>
            </a:pPr>
            <a:r>
              <a:rPr lang="en-US" sz="2200" dirty="0" smtClean="0">
                <a:solidFill>
                  <a:schemeClr val="bg1"/>
                </a:solidFill>
                <a:latin typeface="Arial" panose="020B0604020202020204" pitchFamily="34" charset="0"/>
                <a:cs typeface="Arial" panose="020B0604020202020204" pitchFamily="34" charset="0"/>
              </a:rPr>
              <a:t> </a:t>
            </a:r>
            <a:r>
              <a:rPr lang="en-US" sz="2200" dirty="0">
                <a:solidFill>
                  <a:schemeClr val="bg1"/>
                </a:solidFill>
                <a:latin typeface="Arial" panose="020B0604020202020204" pitchFamily="34" charset="0"/>
                <a:cs typeface="Arial" panose="020B0604020202020204" pitchFamily="34" charset="0"/>
              </a:rPr>
              <a:t>then the COMMIT statement.</a:t>
            </a:r>
          </a:p>
          <a:p>
            <a:pPr marL="342900" indent="-342900">
              <a:lnSpc>
                <a:spcPct val="120000"/>
              </a:lnSpc>
              <a:spcBef>
                <a:spcPts val="0"/>
              </a:spcBef>
              <a:buFont typeface="Wingdings" panose="05000000000000000000" pitchFamily="2" charset="2"/>
              <a:buChar char="§"/>
            </a:pPr>
            <a:endParaRPr lang="en-IN" sz="2200" dirty="0">
              <a:solidFill>
                <a:schemeClr val="bg1"/>
              </a:solidFill>
              <a:latin typeface="Arial" panose="020B0604020202020204" pitchFamily="34" charset="0"/>
              <a:cs typeface="Arial" panose="020B0604020202020204" pitchFamily="34" charset="0"/>
            </a:endParaRPr>
          </a:p>
          <a:p>
            <a:pPr marL="0" indent="0">
              <a:lnSpc>
                <a:spcPct val="120000"/>
              </a:lnSpc>
              <a:spcBef>
                <a:spcPts val="0"/>
              </a:spcBef>
              <a:buNone/>
            </a:pPr>
            <a:r>
              <a:rPr lang="en-IN" sz="2200" dirty="0" smtClean="0">
                <a:solidFill>
                  <a:schemeClr val="bg1"/>
                </a:solidFill>
                <a:latin typeface="Arial" panose="020B0604020202020204" pitchFamily="34" charset="0"/>
                <a:cs typeface="Arial" panose="020B0604020202020204" pitchFamily="34" charset="0"/>
              </a:rPr>
              <a:t>	Syntax </a:t>
            </a:r>
            <a:r>
              <a:rPr lang="en-US" sz="2200" dirty="0" smtClean="0">
                <a:solidFill>
                  <a:schemeClr val="bg1"/>
                </a:solidFill>
                <a:latin typeface="Arial" panose="020B0604020202020204" pitchFamily="34" charset="0"/>
                <a:cs typeface="Arial" panose="020B0604020202020204" pitchFamily="34" charset="0"/>
              </a:rPr>
              <a:t>:</a:t>
            </a:r>
          </a:p>
          <a:p>
            <a:pPr marL="0" indent="0">
              <a:lnSpc>
                <a:spcPct val="120000"/>
              </a:lnSpc>
              <a:spcBef>
                <a:spcPts val="0"/>
              </a:spcBef>
              <a:buNone/>
            </a:pPr>
            <a:r>
              <a:rPr lang="en-US" sz="2000" dirty="0" smtClean="0">
                <a:solidFill>
                  <a:schemeClr val="bg1"/>
                </a:solidFill>
                <a:latin typeface="Arial" panose="020B0604020202020204" pitchFamily="34" charset="0"/>
                <a:cs typeface="Arial" panose="020B0604020202020204" pitchFamily="34" charset="0"/>
              </a:rPr>
              <a:t>		</a:t>
            </a:r>
            <a:r>
              <a:rPr lang="en-US" sz="2400" dirty="0" smtClean="0">
                <a:solidFill>
                  <a:schemeClr val="accent4">
                    <a:lumMod val="60000"/>
                    <a:lumOff val="40000"/>
                  </a:schemeClr>
                </a:solidFill>
                <a:latin typeface="Arial" panose="020B0604020202020204" pitchFamily="34" charset="0"/>
              </a:rPr>
              <a:t>COMMIT</a:t>
            </a:r>
            <a:r>
              <a:rPr lang="en-US" sz="2400" dirty="0">
                <a:solidFill>
                  <a:schemeClr val="accent4">
                    <a:lumMod val="60000"/>
                    <a:lumOff val="40000"/>
                  </a:schemeClr>
                </a:solidFill>
                <a:latin typeface="Arial" panose="020B0604020202020204" pitchFamily="34" charset="0"/>
              </a:rPr>
              <a:t>;</a:t>
            </a:r>
          </a:p>
          <a:p>
            <a:endParaRPr lang="en-US" sz="2000" dirty="0"/>
          </a:p>
        </p:txBody>
      </p:sp>
      <p:sp>
        <p:nvSpPr>
          <p:cNvPr id="2" name="Title 1"/>
          <p:cNvSpPr>
            <a:spLocks noGrp="1"/>
          </p:cNvSpPr>
          <p:nvPr>
            <p:ph type="title"/>
          </p:nvPr>
        </p:nvSpPr>
        <p:spPr>
          <a:noFill/>
          <a:ln>
            <a:noFill/>
          </a:ln>
        </p:spPr>
        <p:txBody>
          <a:bodyPr anchor="ctr">
            <a:normAutofit/>
          </a:bodyPr>
          <a:lstStyle/>
          <a:p>
            <a:r>
              <a:rPr lang="en-IN" dirty="0">
                <a:solidFill>
                  <a:schemeClr val="bg1"/>
                </a:solidFill>
                <a:latin typeface="Arial" panose="020B0604020202020204" pitchFamily="34" charset="0"/>
                <a:cs typeface="Arial" panose="020B0604020202020204" pitchFamily="34" charset="0"/>
              </a:rPr>
              <a:t>TCL COMMIT Statement</a:t>
            </a:r>
          </a:p>
        </p:txBody>
      </p:sp>
      <p:sp>
        <p:nvSpPr>
          <p:cNvPr id="9" name="Slide Number Placeholder 18"/>
          <p:cNvSpPr txBox="1">
            <a:spLocks/>
          </p:cNvSpPr>
          <p:nvPr/>
        </p:nvSpPr>
        <p:spPr>
          <a:xfrm>
            <a:off x="8686800" y="6477000"/>
            <a:ext cx="457200" cy="21495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30</a:t>
            </a:r>
            <a:endParaRPr lang="en-US" sz="1400" dirty="0"/>
          </a:p>
        </p:txBody>
      </p:sp>
    </p:spTree>
    <p:extLst>
      <p:ext uri="{BB962C8B-B14F-4D97-AF65-F5344CB8AC3E}">
        <p14:creationId xmlns:p14="http://schemas.microsoft.com/office/powerpoint/2010/main" val="294653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subTnLst>
                                    <p:animClr clrSpc="rgb" dir="cw">
                                      <p:cBhvr override="childStyle">
                                        <p:cTn dur="1" fill="hold" display="0" masterRel="nextClick" afterEffect="1"/>
                                        <p:tgtEl>
                                          <p:spTgt spid="4">
                                            <p:txEl>
                                              <p:pRg st="1" end="1"/>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subTnLst>
                                    <p:animClr clrSpc="rgb" dir="cw">
                                      <p:cBhvr override="childStyle">
                                        <p:cTn dur="1" fill="hold" display="0" masterRel="nextClick" afterEffect="1"/>
                                        <p:tgtEl>
                                          <p:spTgt spid="4">
                                            <p:txEl>
                                              <p:pRg st="3" end="3"/>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fade">
                                      <p:cBhvr>
                                        <p:cTn id="17" dur="500"/>
                                        <p:tgtEl>
                                          <p:spTgt spid="4">
                                            <p:txEl>
                                              <p:pRg st="5" end="5"/>
                                            </p:txEl>
                                          </p:spTgt>
                                        </p:tgtEl>
                                      </p:cBhvr>
                                    </p:animEffect>
                                  </p:childTnLst>
                                  <p:subTnLst>
                                    <p:animClr clrSpc="rgb" dir="cw">
                                      <p:cBhvr override="childStyle">
                                        <p:cTn dur="1" fill="hold" display="0" masterRel="nextClick" afterEffect="1"/>
                                        <p:tgtEl>
                                          <p:spTgt spid="4">
                                            <p:txEl>
                                              <p:pRg st="5" end="5"/>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subTnLst>
                                    <p:animClr clrSpc="rgb" dir="cw">
                                      <p:cBhvr override="childStyle">
                                        <p:cTn dur="1" fill="hold" display="0" masterRel="nextClick" afterEffect="1"/>
                                        <p:tgtEl>
                                          <p:spTgt spid="4">
                                            <p:txEl>
                                              <p:pRg st="6" end="6"/>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subTnLst>
                                    <p:animClr clrSpc="rgb" dir="cw">
                                      <p:cBhvr override="childStyle">
                                        <p:cTn dur="1" fill="hold" display="0" masterRel="nextClick" afterEffect="1"/>
                                        <p:tgtEl>
                                          <p:spTgt spid="4">
                                            <p:txEl>
                                              <p:pRg st="7" end="7"/>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500"/>
                                        <p:tgtEl>
                                          <p:spTgt spid="4">
                                            <p:txEl>
                                              <p:pRg st="8" end="8"/>
                                            </p:txEl>
                                          </p:spTgt>
                                        </p:tgtEl>
                                      </p:cBhvr>
                                    </p:animEffect>
                                  </p:childTnLst>
                                  <p:subTnLst>
                                    <p:animClr clrSpc="rgb" dir="cw">
                                      <p:cBhvr override="childStyle">
                                        <p:cTn dur="1" fill="hold" display="0" masterRel="nextClick" afterEffect="1"/>
                                        <p:tgtEl>
                                          <p:spTgt spid="4">
                                            <p:txEl>
                                              <p:pRg st="8" end="8"/>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11" end="11"/>
                                            </p:txEl>
                                          </p:spTgt>
                                        </p:tgtEl>
                                        <p:attrNameLst>
                                          <p:attrName>style.visibility</p:attrName>
                                        </p:attrNameLst>
                                      </p:cBhvr>
                                      <p:to>
                                        <p:strVal val="visible"/>
                                      </p:to>
                                    </p:set>
                                    <p:animEffect transition="in" filter="fade">
                                      <p:cBhvr>
                                        <p:cTn id="42"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1"/>
          </p:nvPr>
        </p:nvSpPr>
        <p:spPr>
          <a:xfrm>
            <a:off x="228600" y="1066800"/>
            <a:ext cx="8763000" cy="4906963"/>
          </a:xfrm>
        </p:spPr>
        <p:txBody>
          <a:bodyPr>
            <a:normAutofit/>
          </a:bodyPr>
          <a:lstStyle/>
          <a:p>
            <a:pPr marL="342900" lvl="1" indent="-342900">
              <a:buFont typeface="Arial"/>
              <a:buChar char="•"/>
            </a:pPr>
            <a:r>
              <a:rPr lang="en-US" sz="2200" dirty="0">
                <a:solidFill>
                  <a:schemeClr val="bg1"/>
                </a:solidFill>
                <a:latin typeface="Arial" panose="020B0604020202020204" pitchFamily="34" charset="0"/>
                <a:cs typeface="Arial" panose="020B0604020202020204" pitchFamily="34" charset="0"/>
              </a:rPr>
              <a:t>A SAVEPOINT is a way of implementing sub transactions (nested transactions) within a RDBMS</a:t>
            </a:r>
            <a:r>
              <a:rPr lang="en-US" sz="2200" dirty="0" smtClean="0">
                <a:solidFill>
                  <a:schemeClr val="bg1"/>
                </a:solidFill>
                <a:latin typeface="Arial" panose="020B0604020202020204" pitchFamily="34" charset="0"/>
                <a:cs typeface="Arial" panose="020B0604020202020204" pitchFamily="34" charset="0"/>
              </a:rPr>
              <a:t>.</a:t>
            </a:r>
          </a:p>
          <a:p>
            <a:pPr marL="342900" lvl="1" indent="-342900">
              <a:buFont typeface="Arial"/>
              <a:buChar char="•"/>
            </a:pPr>
            <a:endParaRPr lang="en-US" sz="2200" dirty="0">
              <a:solidFill>
                <a:schemeClr val="bg1"/>
              </a:solidFill>
              <a:latin typeface="Arial" panose="020B0604020202020204" pitchFamily="34" charset="0"/>
              <a:cs typeface="Arial" panose="020B0604020202020204" pitchFamily="34" charset="0"/>
            </a:endParaRPr>
          </a:p>
          <a:p>
            <a:pPr marL="342900" lvl="1" indent="-342900">
              <a:buFont typeface="Arial"/>
              <a:buChar char="•"/>
            </a:pPr>
            <a:r>
              <a:rPr lang="en-US" sz="2200" dirty="0">
                <a:solidFill>
                  <a:schemeClr val="bg1"/>
                </a:solidFill>
                <a:latin typeface="Arial" panose="020B0604020202020204" pitchFamily="34" charset="0"/>
                <a:cs typeface="Arial" panose="020B0604020202020204" pitchFamily="34" charset="0"/>
              </a:rPr>
              <a:t>It indicates a point within a transaction that can be "rolled back to</a:t>
            </a:r>
            <a:r>
              <a:rPr lang="en-US" sz="2200" dirty="0" smtClean="0">
                <a:solidFill>
                  <a:schemeClr val="bg1"/>
                </a:solidFill>
                <a:latin typeface="Arial" panose="020B0604020202020204" pitchFamily="34" charset="0"/>
                <a:cs typeface="Arial" panose="020B0604020202020204" pitchFamily="34" charset="0"/>
              </a:rPr>
              <a:t>”.</a:t>
            </a:r>
          </a:p>
          <a:p>
            <a:pPr marL="342900" lvl="1" indent="-342900">
              <a:buFont typeface="Arial"/>
              <a:buChar char="•"/>
            </a:pPr>
            <a:endParaRPr lang="en-US" sz="2200" dirty="0" smtClean="0">
              <a:solidFill>
                <a:schemeClr val="bg1"/>
              </a:solidFill>
              <a:latin typeface="Arial" panose="020B0604020202020204" pitchFamily="34" charset="0"/>
              <a:cs typeface="Arial" panose="020B0604020202020204" pitchFamily="34" charset="0"/>
            </a:endParaRPr>
          </a:p>
          <a:p>
            <a:pPr marL="342900" lvl="1" indent="-342900">
              <a:buFont typeface="Arial"/>
              <a:buChar char="•"/>
            </a:pPr>
            <a:r>
              <a:rPr lang="en-US" sz="2200" dirty="0" smtClean="0">
                <a:solidFill>
                  <a:schemeClr val="bg1"/>
                </a:solidFill>
                <a:latin typeface="Arial" panose="020B0604020202020204" pitchFamily="34" charset="0"/>
                <a:cs typeface="Arial" panose="020B0604020202020204" pitchFamily="34" charset="0"/>
              </a:rPr>
              <a:t>Does </a:t>
            </a:r>
            <a:r>
              <a:rPr lang="en-US" sz="2200" dirty="0">
                <a:solidFill>
                  <a:schemeClr val="bg1"/>
                </a:solidFill>
                <a:latin typeface="Arial" panose="020B0604020202020204" pitchFamily="34" charset="0"/>
                <a:cs typeface="Arial" panose="020B0604020202020204" pitchFamily="34" charset="0"/>
              </a:rPr>
              <a:t>not affect any work done in the transaction before the SAVEPOINT </a:t>
            </a:r>
            <a:r>
              <a:rPr lang="en-US" sz="2000" dirty="0" smtClean="0">
                <a:solidFill>
                  <a:schemeClr val="bg1"/>
                </a:solidFill>
                <a:latin typeface="Arial" panose="020B0604020202020204" pitchFamily="34" charset="0"/>
                <a:cs typeface="Arial" panose="020B0604020202020204" pitchFamily="34" charset="0"/>
              </a:rPr>
              <a:t>.</a:t>
            </a:r>
            <a:endParaRPr lang="en-US" sz="2000" dirty="0">
              <a:solidFill>
                <a:schemeClr val="bg1"/>
              </a:solidFill>
              <a:latin typeface="Arial" panose="020B0604020202020204" pitchFamily="34" charset="0"/>
              <a:cs typeface="Arial" panose="020B0604020202020204" pitchFamily="34" charset="0"/>
            </a:endParaRPr>
          </a:p>
          <a:p>
            <a:endParaRPr lang="en-IN" sz="2000" dirty="0">
              <a:solidFill>
                <a:schemeClr val="bg1"/>
              </a:solidFill>
              <a:latin typeface="Arial" panose="020B0604020202020204" pitchFamily="34" charset="0"/>
              <a:cs typeface="Arial" panose="020B0604020202020204" pitchFamily="34" charset="0"/>
            </a:endParaRPr>
          </a:p>
          <a:p>
            <a:pPr marL="0" indent="0">
              <a:buNone/>
            </a:pPr>
            <a:r>
              <a:rPr lang="en-US" sz="2200" dirty="0" smtClean="0">
                <a:solidFill>
                  <a:schemeClr val="bg1"/>
                </a:solidFill>
                <a:latin typeface="Arial" panose="020B0604020202020204" pitchFamily="34" charset="0"/>
                <a:cs typeface="Arial" panose="020B0604020202020204" pitchFamily="34" charset="0"/>
              </a:rPr>
              <a:t>Syntax</a:t>
            </a:r>
          </a:p>
          <a:p>
            <a:pPr marL="0" indent="0">
              <a:buNone/>
            </a:pPr>
            <a:r>
              <a:rPr lang="en-US" sz="2400" dirty="0">
                <a:solidFill>
                  <a:schemeClr val="bg1"/>
                </a:solidFill>
                <a:latin typeface="Arial" panose="020B0604020202020204" pitchFamily="34" charset="0"/>
                <a:cs typeface="Arial" panose="020B0604020202020204" pitchFamily="34" charset="0"/>
              </a:rPr>
              <a:t>	</a:t>
            </a:r>
            <a:r>
              <a:rPr lang="en-US" sz="2400" dirty="0" smtClean="0">
                <a:solidFill>
                  <a:schemeClr val="bg1"/>
                </a:solidFill>
                <a:latin typeface="Arial" panose="020B0604020202020204" pitchFamily="34" charset="0"/>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SAVEPOINT</a:t>
            </a:r>
            <a:r>
              <a:rPr lang="en-US" sz="2400" dirty="0" smtClean="0">
                <a:solidFill>
                  <a:schemeClr val="bg1"/>
                </a:solidFill>
                <a:latin typeface="Arial" panose="020B0604020202020204" pitchFamily="34" charset="0"/>
                <a:cs typeface="Arial" panose="020B0604020202020204" pitchFamily="34" charset="0"/>
              </a:rPr>
              <a:t> </a:t>
            </a:r>
            <a:r>
              <a:rPr lang="en-US" sz="2400" dirty="0">
                <a:solidFill>
                  <a:schemeClr val="accent6"/>
                </a:solidFill>
                <a:latin typeface="Arial" panose="020B0604020202020204" pitchFamily="34" charset="0"/>
              </a:rPr>
              <a:t>name;</a:t>
            </a:r>
          </a:p>
          <a:p>
            <a:endParaRPr lang="en-US" dirty="0"/>
          </a:p>
        </p:txBody>
      </p:sp>
      <p:sp>
        <p:nvSpPr>
          <p:cNvPr id="2" name="Title 1"/>
          <p:cNvSpPr>
            <a:spLocks noGrp="1"/>
          </p:cNvSpPr>
          <p:nvPr>
            <p:ph type="title"/>
          </p:nvPr>
        </p:nvSpPr>
        <p:spPr>
          <a:noFill/>
          <a:ln>
            <a:noFill/>
          </a:ln>
        </p:spPr>
        <p:txBody>
          <a:bodyPr anchor="ctr">
            <a:normAutofit/>
          </a:bodyPr>
          <a:lstStyle/>
          <a:p>
            <a:r>
              <a:rPr lang="en-IN" dirty="0">
                <a:solidFill>
                  <a:schemeClr val="bg1"/>
                </a:solidFill>
                <a:latin typeface="Arial" panose="020B0604020202020204" pitchFamily="34" charset="0"/>
                <a:cs typeface="Arial" panose="020B0604020202020204" pitchFamily="34" charset="0"/>
              </a:rPr>
              <a:t>TCL </a:t>
            </a:r>
            <a:r>
              <a:rPr lang="en-US" dirty="0">
                <a:solidFill>
                  <a:schemeClr val="bg1"/>
                </a:solidFill>
                <a:latin typeface="Arial" panose="020B0604020202020204" pitchFamily="34" charset="0"/>
                <a:cs typeface="Arial" panose="020B0604020202020204" pitchFamily="34" charset="0"/>
              </a:rPr>
              <a:t>SAVEPOINT</a:t>
            </a:r>
            <a:r>
              <a:rPr lang="en-IN" dirty="0">
                <a:solidFill>
                  <a:schemeClr val="bg1"/>
                </a:solidFill>
                <a:latin typeface="Arial" panose="020B0604020202020204" pitchFamily="34" charset="0"/>
                <a:cs typeface="Arial" panose="020B0604020202020204" pitchFamily="34" charset="0"/>
              </a:rPr>
              <a:t> Statement</a:t>
            </a:r>
          </a:p>
        </p:txBody>
      </p:sp>
      <p:sp>
        <p:nvSpPr>
          <p:cNvPr id="8" name="Slide Number Placeholder 18"/>
          <p:cNvSpPr txBox="1">
            <a:spLocks/>
          </p:cNvSpPr>
          <p:nvPr/>
        </p:nvSpPr>
        <p:spPr>
          <a:xfrm>
            <a:off x="8674768"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30</a:t>
            </a:r>
            <a:endParaRPr lang="en-US" sz="1400" dirty="0">
              <a:solidFill>
                <a:schemeClr val="bg1"/>
              </a:solidFill>
            </a:endParaRPr>
          </a:p>
        </p:txBody>
      </p:sp>
    </p:spTree>
    <p:extLst>
      <p:ext uri="{BB962C8B-B14F-4D97-AF65-F5344CB8AC3E}">
        <p14:creationId xmlns:p14="http://schemas.microsoft.com/office/powerpoint/2010/main" val="1776660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subTnLst>
                                    <p:animClr clrSpc="rgb" dir="cw">
                                      <p:cBhvr override="childStyle">
                                        <p:cTn dur="1" fill="hold" display="0" masterRel="nextClick" afterEffect="1"/>
                                        <p:tgtEl>
                                          <p:spTgt spid="5">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subTnLst>
                                    <p:animClr clrSpc="rgb" dir="cw">
                                      <p:cBhvr override="childStyle">
                                        <p:cTn dur="1" fill="hold" display="0" masterRel="nextClick" afterEffect="1"/>
                                        <p:tgtEl>
                                          <p:spTgt spid="5">
                                            <p:txEl>
                                              <p:pRg st="4" end="4"/>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1_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38BFDE8F139840BAEEC6E7A932ED0C" ma:contentTypeVersion="4" ma:contentTypeDescription="Create a new document." ma:contentTypeScope="" ma:versionID="34fde4e6c70489b00d5529f9497ff262">
  <xsd:schema xmlns:xsd="http://www.w3.org/2001/XMLSchema" xmlns:xs="http://www.w3.org/2001/XMLSchema" xmlns:p="http://schemas.microsoft.com/office/2006/metadata/properties" xmlns:ns2="9f50c8a6-e5a4-43ce-b67f-ee4bc8ad8584" xmlns:ns3="951c5514-b77c-4532-82d5-a05f2f7d58e2" targetNamespace="http://schemas.microsoft.com/office/2006/metadata/properties" ma:root="true" ma:fieldsID="71abba4a890ce6234ceff5abbcc0c3f9" ns2:_="" ns3:_="">
    <xsd:import namespace="9f50c8a6-e5a4-43ce-b67f-ee4bc8ad8584"/>
    <xsd:import namespace="951c5514-b77c-4532-82d5-a05f2f7d58e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50c8a6-e5a4-43ce-b67f-ee4bc8ad85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51c5514-b77c-4532-82d5-a05f2f7d58e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BA08A99-1283-41EC-8E2F-7F840B5F1D68}"/>
</file>

<file path=customXml/itemProps2.xml><?xml version="1.0" encoding="utf-8"?>
<ds:datastoreItem xmlns:ds="http://schemas.openxmlformats.org/officeDocument/2006/customXml" ds:itemID="{A7C481EB-8F30-4DBE-97E4-C47F16554C60}"/>
</file>

<file path=customXml/itemProps3.xml><?xml version="1.0" encoding="utf-8"?>
<ds:datastoreItem xmlns:ds="http://schemas.openxmlformats.org/officeDocument/2006/customXml" ds:itemID="{4587111D-7DFB-442C-9FE3-44380E208E2D}"/>
</file>

<file path=docProps/app.xml><?xml version="1.0" encoding="utf-8"?>
<Properties xmlns="http://schemas.openxmlformats.org/officeDocument/2006/extended-properties" xmlns:vt="http://schemas.openxmlformats.org/officeDocument/2006/docPropsVTypes">
  <Template>Theme_3</Template>
  <TotalTime>19877</TotalTime>
  <Words>889</Words>
  <Application>Microsoft Office PowerPoint</Application>
  <PresentationFormat>On-screen Show (4:3)</PresentationFormat>
  <Paragraphs>158</Paragraphs>
  <Slides>13</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 Unicode MS</vt:lpstr>
      <vt:lpstr>Arial</vt:lpstr>
      <vt:lpstr>Arial Narrow</vt:lpstr>
      <vt:lpstr>Arial Rounded MT Bold</vt:lpstr>
      <vt:lpstr>Calibri</vt:lpstr>
      <vt:lpstr>Verdana</vt:lpstr>
      <vt:lpstr>Wingdings</vt:lpstr>
      <vt:lpstr>Academy LCD Compliant Template</vt:lpstr>
      <vt:lpstr>1_Academy LCD Compliant Template</vt:lpstr>
      <vt:lpstr>PowerPoint Presentation</vt:lpstr>
      <vt:lpstr>Context Setting: Overview</vt:lpstr>
      <vt:lpstr>Enabling Objectives</vt:lpstr>
      <vt:lpstr>Key Topics</vt:lpstr>
      <vt:lpstr>PowerPoint Presentation</vt:lpstr>
      <vt:lpstr>Transaction Control Language</vt:lpstr>
      <vt:lpstr>PowerPoint Presentation</vt:lpstr>
      <vt:lpstr>TCL COMMIT Statement</vt:lpstr>
      <vt:lpstr>TCL SAVEPOINT Statement</vt:lpstr>
      <vt:lpstr>TCL ROLLBACK Statement</vt:lpstr>
      <vt:lpstr>Recap</vt:lpstr>
      <vt:lpstr>Source</vt:lpstr>
      <vt:lpstr>PowerPoint Presentation</vt:lpstr>
    </vt:vector>
  </TitlesOfParts>
  <Company>CTS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RIO_02_DDL_DML_DQL_DCL_TCL</dc:title>
  <dc:creator>AssetDevelopmentTeam@cognizant.com</dc:creator>
  <cp:lastModifiedBy>S Gavade, Sheetal (Cognizant)</cp:lastModifiedBy>
  <cp:revision>1621</cp:revision>
  <dcterms:created xsi:type="dcterms:W3CDTF">2011-06-15T11:24:59Z</dcterms:created>
  <dcterms:modified xsi:type="dcterms:W3CDTF">2018-08-09T03:20:31Z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0x0101009638BFDE8F139840BAEEC6E7A932ED0C</vt:lpwstr>
  </property>
</Properties>
</file>