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ppt/tags/tag1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customXml/itemProps2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8"/>
  </p:notesMasterIdLst>
  <p:sldIdLst>
    <p:sldId id="360" r:id="rId5"/>
    <p:sldId id="361" r:id="rId6"/>
    <p:sldId id="362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87094"/>
    <a:srgbClr val="095295"/>
    <a:srgbClr val="D8750D"/>
    <a:srgbClr val="90B5D2"/>
    <a:srgbClr val="209D03"/>
    <a:srgbClr val="3BCB01"/>
    <a:srgbClr val="2D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4416" autoAdjust="0"/>
  </p:normalViewPr>
  <p:slideViewPr>
    <p:cSldViewPr>
      <p:cViewPr varScale="1">
        <p:scale>
          <a:sx n="48" d="100"/>
          <a:sy n="48" d="100"/>
        </p:scale>
        <p:origin x="20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smtClean="0"/>
            </a:lvl1pPr>
          </a:lstStyle>
          <a:p>
            <a:pPr>
              <a:defRPr/>
            </a:pPr>
            <a:fld id="{E9DCC5A7-E6B4-43F7-90B3-FE4128ADA7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4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Solution for Practice Exercise #1: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Oracle CREATE TABLE statement for 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suppliers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table is: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CREATE TABLE suppliers( supplier_id number(10) NOT NULL,  supplier_name varchar2(50) NOT NULL,  address varchar2(50),  city varchar2(50),  state varchar2(25),  zip_code varchar2(10));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17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Solution for Practice Exercise #2: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Oracle CREATE TABLE statement for 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customers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table is: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CREATE TABLE customers( customer_id number(10) NOT NULL,  customer_name varchar2(50) NOT NULL,  address varchar2(50),  city varchar2(50),  state varchar2(25),  zip_code varchar2(10),  CONSTRAINT customers_pk PRIMARY KEY (customer_id));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7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Solution for Practice Exercise #3:</a:t>
            </a:r>
          </a:p>
          <a:p>
            <a:endParaRPr lang="en-US" b="1" dirty="0" smtClean="0"/>
          </a:p>
          <a:p>
            <a:r>
              <a:rPr lang="en-US" dirty="0" smtClean="0"/>
              <a:t>The Oracle CREATE TABLE statement for the </a:t>
            </a:r>
            <a:r>
              <a:rPr lang="en-US" i="1" dirty="0" smtClean="0"/>
              <a:t>employees</a:t>
            </a:r>
            <a:r>
              <a:rPr lang="en-US" dirty="0" smtClean="0"/>
              <a:t> table is:</a:t>
            </a:r>
          </a:p>
          <a:p>
            <a:endParaRPr lang="en-US" dirty="0" smtClean="0"/>
          </a:p>
          <a:p>
            <a:r>
              <a:rPr lang="en-US" dirty="0" smtClean="0"/>
              <a:t>CREATE TABLE employees ( employee_number number(10) NOT NULL, employee_name varchar2(50) NOT NULL, department_id number(10), salary number(6), CONSTRAINT employees_pk PRIMARY KEY (employee_number), CONSTRAINT fk_departments FOREIGN KEY (department_id) REFERENCES departments(department_id)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304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933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760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6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6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15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572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40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2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66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35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5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82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7BD3A-29CC-40F2-A7CA-C5475BAFE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68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E5281-D336-4033-829D-983A86FA9A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91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4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987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930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10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3405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34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42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 userDrawn="1"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 userDrawn="1"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7374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  <p:sldLayoutId id="214748380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oracle/primary_key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Practice </a:t>
            </a:r>
            <a:r>
              <a:rPr lang="en-US" altLang="en-US" sz="1800" dirty="0" smtClean="0"/>
              <a:t>check</a:t>
            </a:r>
            <a:endParaRPr lang="en-US" altLang="en-US" sz="18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Create </a:t>
            </a:r>
            <a:r>
              <a:rPr lang="en-US" sz="2000" dirty="0">
                <a:solidFill>
                  <a:schemeClr val="bg1"/>
                </a:solidFill>
              </a:rPr>
              <a:t>an Oracle table called suppliers that stores supplier ID, name, and address information.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altLang="en-US" sz="1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63112"/>
              </p:ext>
            </p:extLst>
          </p:nvPr>
        </p:nvGraphicFramePr>
        <p:xfrm>
          <a:off x="1371600" y="2682151"/>
          <a:ext cx="6019801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xmlns="" val="105140992"/>
                    </a:ext>
                  </a:extLst>
                </a:gridCol>
                <a:gridCol w="1846072">
                  <a:extLst>
                    <a:ext uri="{9D8B030D-6E8A-4147-A177-3AD203B41FA5}">
                      <a16:colId xmlns:a16="http://schemas.microsoft.com/office/drawing/2014/main" xmlns="" val="1544610610"/>
                    </a:ext>
                  </a:extLst>
                </a:gridCol>
                <a:gridCol w="2006601">
                  <a:extLst>
                    <a:ext uri="{9D8B030D-6E8A-4147-A177-3AD203B41FA5}">
                      <a16:colId xmlns:a16="http://schemas.microsoft.com/office/drawing/2014/main" xmlns="" val="150947244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2"/>
                          </a:solidFill>
                        </a:rPr>
                        <a:t>Field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2"/>
                          </a:solidFill>
                        </a:rPr>
                        <a:t> Data type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2"/>
                          </a:solidFill>
                        </a:rPr>
                        <a:t>Constraint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61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supplier_id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number(10) 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21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supplier_name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16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213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varchar2(50),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009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varchar2(25)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4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zip_code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varchar2(10))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434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6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Practice </a:t>
            </a:r>
            <a:r>
              <a:rPr lang="en-US" altLang="en-US" sz="1800" dirty="0" smtClean="0"/>
              <a:t>check</a:t>
            </a:r>
            <a:endParaRPr lang="en-US" altLang="en-US" sz="18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Create </a:t>
            </a:r>
            <a:r>
              <a:rPr lang="en-US" sz="2000" dirty="0">
                <a:solidFill>
                  <a:schemeClr val="bg1"/>
                </a:solidFill>
              </a:rPr>
              <a:t>an Oracle table called customers that stores customer ID, name, and address information.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But this time, the customer ID should be the 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primary key</a:t>
            </a:r>
            <a:r>
              <a:rPr lang="en-US" sz="2000" dirty="0">
                <a:solidFill>
                  <a:schemeClr val="bg1"/>
                </a:solidFill>
              </a:rPr>
              <a:t> for the table.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altLang="en-US" sz="2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18737"/>
              </p:ext>
            </p:extLst>
          </p:nvPr>
        </p:nvGraphicFramePr>
        <p:xfrm>
          <a:off x="1219200" y="3048000"/>
          <a:ext cx="6019801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xmlns="" val="105140992"/>
                    </a:ext>
                  </a:extLst>
                </a:gridCol>
                <a:gridCol w="1846072">
                  <a:extLst>
                    <a:ext uri="{9D8B030D-6E8A-4147-A177-3AD203B41FA5}">
                      <a16:colId xmlns:a16="http://schemas.microsoft.com/office/drawing/2014/main" xmlns="" val="1544610610"/>
                    </a:ext>
                  </a:extLst>
                </a:gridCol>
                <a:gridCol w="2006601">
                  <a:extLst>
                    <a:ext uri="{9D8B030D-6E8A-4147-A177-3AD203B41FA5}">
                      <a16:colId xmlns:a16="http://schemas.microsoft.com/office/drawing/2014/main" xmlns="" val="150947244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Data type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Constraint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61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number(10) 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21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customer_name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16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213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varchar2(50),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009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varchar2(25)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4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zip_code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varchar2(10))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434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4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 smtClean="0">
                <a:solidFill>
                  <a:schemeClr val="bg1"/>
                </a:solidFill>
              </a:rPr>
              <a:t>Based </a:t>
            </a:r>
            <a:r>
              <a:rPr lang="en-US" sz="2000" dirty="0">
                <a:solidFill>
                  <a:schemeClr val="bg1"/>
                </a:solidFill>
              </a:rPr>
              <a:t>on the departments table below, create an Oracle table called employees that stores employee number, employee name, department, and salary information.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primary key for the employees table should be the employee number. Create a foreign key on the employees table that references the departments table based on the department_id field.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CREATE TABLE departments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( department_id number(10) NOT NULL,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department_name varchar2(50) NOT NULL,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CONSTRAINT departments_pk PRIMARY KEY (department_id)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</a:t>
            </a:r>
            <a:r>
              <a:rPr lang="en-US" altLang="en-US" dirty="0" smtClean="0"/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4" ma:contentTypeDescription="Create a new document." ma:contentTypeScope="" ma:versionID="34fde4e6c70489b00d5529f9497ff262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71abba4a890ce6234ceff5abbcc0c3f9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27D8E2-5868-4A87-8151-5141F452A7C3}"/>
</file>

<file path=customXml/itemProps2.xml><?xml version="1.0" encoding="utf-8"?>
<ds:datastoreItem xmlns:ds="http://schemas.openxmlformats.org/officeDocument/2006/customXml" ds:itemID="{67987515-83F9-4DCD-B34D-E5941B4F5709}"/>
</file>

<file path=customXml/itemProps3.xml><?xml version="1.0" encoding="utf-8"?>
<ds:datastoreItem xmlns:ds="http://schemas.openxmlformats.org/officeDocument/2006/customXml" ds:itemID="{9C84B07D-06BE-44C9-9968-498A0A3848E1}"/>
</file>

<file path=customXml/itemProps4.xml><?xml version="1.0" encoding="utf-8"?>
<ds:datastoreItem xmlns:ds="http://schemas.openxmlformats.org/officeDocument/2006/customXml" ds:itemID="{F2D7F666-CCB9-4195-8D21-A2F6C1F9B36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6201</TotalTime>
  <Words>358</Words>
  <Application>Microsoft Office PowerPoint</Application>
  <PresentationFormat>On-screen Show (4:3)</PresentationFormat>
  <Paragraphs>67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Wingdings</vt:lpstr>
      <vt:lpstr>Academy LCD Compliant Template</vt:lpstr>
      <vt:lpstr>Practice check</vt:lpstr>
      <vt:lpstr>Practice check</vt:lpstr>
      <vt:lpstr>Practice check</vt:lpstr>
    </vt:vector>
  </TitlesOfParts>
  <Manager/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subject/>
  <dc:creator>176361</dc:creator>
  <cp:keywords/>
  <dc:description/>
  <cp:lastModifiedBy>S Gavade, Sheetal (Cognizant)</cp:lastModifiedBy>
  <cp:revision>323</cp:revision>
  <dcterms:created xsi:type="dcterms:W3CDTF">2006-08-07T10:58:16Z</dcterms:created>
  <dcterms:modified xsi:type="dcterms:W3CDTF">2018-08-24T09:49:19Z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0x0101009638BFDE8F139840BAEEC6E7A932ED0C</vt:lpwstr>
  </property>
</Properties>
</file>