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60" r:id="rId5"/>
    <p:sldId id="265" r:id="rId6"/>
    <p:sldId id="272" r:id="rId7"/>
    <p:sldId id="267" r:id="rId8"/>
    <p:sldId id="268" r:id="rId9"/>
    <p:sldId id="269" r:id="rId10"/>
    <p:sldId id="270" r:id="rId11"/>
    <p:sldId id="271" r:id="rId12"/>
    <p:sldId id="259" r:id="rId13"/>
    <p:sldId id="273" r:id="rId14"/>
    <p:sldId id="261" r:id="rId15"/>
    <p:sldId id="262" r:id="rId16"/>
    <p:sldId id="274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29CE-AB60-1964-7994-AFBCBE652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A616C-5D61-A035-2C44-BE22AB7F1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81E67-F81A-EC64-CD99-806FCC4D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13B-FBDE-41AD-8A36-76E382491A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D6977-8CA0-7D74-B30D-9A7FCC51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74CCA-98C6-8F2F-5050-088E2FC9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0B88-F54D-48C8-9EF7-32FF4C37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89E0-B9F3-89EC-0876-636C3952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DCB6E-814A-DCF0-CCE5-DF6456493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5793-DF67-DEA3-6DDC-DA2D51D5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13B-FBDE-41AD-8A36-76E382491A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92CB4-CF2F-BEBF-74A0-728FEF22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F6A2-E64B-042A-64CE-3B83B3D4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0B88-F54D-48C8-9EF7-32FF4C37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8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9014B-C492-4CB7-CA38-196688C59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53467-3AFA-0ED9-3D6B-3F6A4DD79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76FA-3D96-B668-02F8-D37BBA18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13B-FBDE-41AD-8A36-76E382491A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54C29-9C08-D862-0210-E773C832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111CE-DBAD-7340-882C-3EED54C6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0B88-F54D-48C8-9EF7-32FF4C37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1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B65F-1F8C-6ABD-9507-25A42E53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4201-5CF9-92B9-1B1A-D2126A08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3BF31-5AEB-96D2-A45B-2848B892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13B-FBDE-41AD-8A36-76E382491A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8CA6-C21F-1BE6-9003-FF2276C5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8FE31-C12C-9E5A-E640-4BE2DB30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0B88-F54D-48C8-9EF7-32FF4C37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956E-8B48-8E12-9182-D2264122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32D1F-BF21-B1FF-6908-78D1227AE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F1F68-17F9-91F8-72AA-FFE669BD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13B-FBDE-41AD-8A36-76E382491A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5F33E-F1A2-C42E-ACCF-FAF68724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B1964-5D7D-A5F7-7B20-4D3497D1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0B88-F54D-48C8-9EF7-32FF4C37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2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F772-EB51-1146-B3A9-DCDB5FD0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F7DE-73FF-41F7-2A63-44E5846A9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1FCBE-7A46-8FF5-A585-8E856077F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C0EB5-AA8E-CCC0-C8B9-DCAAC00C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13B-FBDE-41AD-8A36-76E382491A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AC701-9597-25CC-EC37-89F84CDC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8C9A7-8F9E-F7E4-85D2-695DC9B0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0B88-F54D-48C8-9EF7-32FF4C37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08F9-1B84-056A-899C-DB05877C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74AFE-026B-603A-AF44-8742CF0DF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019FB-4589-9C4D-51E4-5A1EDDB2C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8A465-58DA-37C2-28E0-07A5C3136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7F159-5093-FDC3-BB43-F4CD72EEB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9D3B3-86BF-2287-5B8F-E514E357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13B-FBDE-41AD-8A36-76E382491A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E889B-97AB-7E2E-019F-82524AE6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D4C66-F84C-4AB9-9276-FD3B2DE1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0B88-F54D-48C8-9EF7-32FF4C37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5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1A28-43D0-E16A-28EA-BECE8188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0E7BB-8006-F373-EEB9-2D10CFF7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13B-FBDE-41AD-8A36-76E382491A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44E24-7524-F869-6563-817EBBB5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F2A0E-4ECC-975D-6094-112909E3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0B88-F54D-48C8-9EF7-32FF4C37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0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A5A24-65F4-B1B4-4051-9949D8F9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13B-FBDE-41AD-8A36-76E382491A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EAC6D-CC0A-3194-5B0D-A89A69A3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36D04-D3CA-9EFC-BEF7-462086F6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0B88-F54D-48C8-9EF7-32FF4C37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1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4A38-50B6-99D5-7E4C-89A292B6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0F9C0-1454-D618-0C8B-7A3860E6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CE0FD-825C-9209-ABB1-1A882E5F5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0EC6B-4AE4-6D8A-911D-A7B1ACC0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13B-FBDE-41AD-8A36-76E382491A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2C579-255F-34A7-BF14-5F143759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05461-970E-8457-28C6-DAFE6463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0B88-F54D-48C8-9EF7-32FF4C37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C0BC-664A-F5CE-127B-AF1D9E7B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E9293-7D67-B0EB-33F5-07ED0011B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B2CF4-D6D7-11C6-2227-3217AA292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0F3DF-03B0-86A9-0EC9-E4BDD5AB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13B-FBDE-41AD-8A36-76E382491A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702B7-9896-545B-633F-A11DD6A6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26401-D017-8D1D-FC60-1FE3443D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0B88-F54D-48C8-9EF7-32FF4C37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35B83-B74A-DE10-9019-305E9FD0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04DB8-1EA2-086A-9214-24AD5736A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5727A-127A-597C-97BB-DE1B7863A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B413B-FBDE-41AD-8A36-76E382491A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DE2F-0B29-F6C9-B444-9F4964E3D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9A031-E93D-57C6-4D30-74A5BE1E5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0B88-F54D-48C8-9EF7-32FF4C37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9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ivy Tutorial - GeeksforGeeks">
            <a:extLst>
              <a:ext uri="{FF2B5EF4-FFF2-40B4-BE49-F238E27FC236}">
                <a16:creationId xmlns:a16="http://schemas.microsoft.com/office/drawing/2014/main" id="{B498C8B0-7337-C1F7-3C8F-97AF77D36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1381"/>
            <a:ext cx="10943303" cy="49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84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DB516A-46D2-96F1-27F1-96A90CB6A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5561"/>
            <a:ext cx="12192000" cy="307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4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45BA30-4417-14A8-1A0D-73A5B3C41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095"/>
            <a:ext cx="12192000" cy="396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74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6DAB5-2343-A23D-F070-4B69EE911937}"/>
              </a:ext>
            </a:extLst>
          </p:cNvPr>
          <p:cNvSpPr txBox="1"/>
          <p:nvPr/>
        </p:nvSpPr>
        <p:spPr>
          <a:xfrm>
            <a:off x="0" y="2227006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/>
              <a:t>KIVY DESIGN</a:t>
            </a:r>
          </a:p>
        </p:txBody>
      </p:sp>
    </p:spTree>
    <p:extLst>
      <p:ext uri="{BB962C8B-B14F-4D97-AF65-F5344CB8AC3E}">
        <p14:creationId xmlns:p14="http://schemas.microsoft.com/office/powerpoint/2010/main" val="136472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D6AB91-AB10-23AF-276B-DB922478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" y="103240"/>
            <a:ext cx="10795819" cy="657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82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C0DA92-259D-9107-E26E-BD82646FC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24463"/>
            <a:ext cx="12192000" cy="47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35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F19E9D-2752-DE64-3910-ED9392AF3D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5"/>
          <a:stretch/>
        </p:blipFill>
        <p:spPr>
          <a:xfrm>
            <a:off x="0" y="811161"/>
            <a:ext cx="12192000" cy="37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2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ADC08C-6A5C-F94C-4426-1FD2EC989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80" y="698220"/>
            <a:ext cx="2819794" cy="4753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EF880-5900-8F77-D57A-D2B93C1ED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200" y="2304893"/>
            <a:ext cx="3143689" cy="2248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2B6755-E995-E4D3-4FC4-078B7643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549" y="864755"/>
            <a:ext cx="3305636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4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DB6D80-0695-A91D-9E3A-88BCD3D56C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85"/>
          <a:stretch/>
        </p:blipFill>
        <p:spPr>
          <a:xfrm>
            <a:off x="0" y="1194619"/>
            <a:ext cx="11872452" cy="42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9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CB8C79-ECE2-92C2-F051-87CBB742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511"/>
            <a:ext cx="12192000" cy="322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C7612A-714B-BD8A-17F6-4D81171F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3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F2CF10-C1EC-3300-C075-4034BBCD6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9019"/>
            <a:ext cx="12192000" cy="364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4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069BEA-1C8F-D617-FB03-5E31145AE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933101"/>
            <a:ext cx="8268854" cy="4991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2A69BC-490C-7608-0DBB-48E31751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2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08240D-BC3F-4A42-7750-5E79CDA8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8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22653-406E-8D40-5DEB-10FEC39DFAED}"/>
              </a:ext>
            </a:extLst>
          </p:cNvPr>
          <p:cNvSpPr txBox="1"/>
          <p:nvPr/>
        </p:nvSpPr>
        <p:spPr>
          <a:xfrm>
            <a:off x="0" y="2271874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/>
              <a:t>WHY KIVY ?</a:t>
            </a:r>
          </a:p>
        </p:txBody>
      </p:sp>
    </p:spTree>
    <p:extLst>
      <p:ext uri="{BB962C8B-B14F-4D97-AF65-F5344CB8AC3E}">
        <p14:creationId xmlns:p14="http://schemas.microsoft.com/office/powerpoint/2010/main" val="31162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4BA654-C1DB-6B77-1D7B-C892AE88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436"/>
            <a:ext cx="12192000" cy="50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6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59C4F8-22B7-9A43-5FDC-1ABF3A5A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006"/>
            <a:ext cx="12192000" cy="434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5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79C084-7E2F-B5F5-E328-C9EF44ABC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361"/>
            <a:ext cx="12192000" cy="4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0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</Words>
  <Application>Microsoft Office PowerPoint</Application>
  <PresentationFormat>Widescreen</PresentationFormat>
  <Paragraphs>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2024-10-21T21:26:28Z</dcterms:created>
  <dcterms:modified xsi:type="dcterms:W3CDTF">2024-10-21T22:11:33Z</dcterms:modified>
</cp:coreProperties>
</file>