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3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D7CF-D554-4F59-98B8-FE17F33A6A1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D456-3F1C-4651-A249-1300CDFF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2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lsaidjflKJSADLif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 smtClean="0"/>
              <a:t>alksdjlakjsd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Test_Confidential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6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65-6771-4826</a:t>
            </a:r>
          </a:p>
          <a:p>
            <a:r>
              <a:rPr lang="en-US" dirty="0" smtClean="0"/>
              <a:t>9825-4715</a:t>
            </a:r>
          </a:p>
          <a:p>
            <a:r>
              <a:rPr lang="en-US" dirty="0" smtClean="0"/>
              <a:t>6883-5492</a:t>
            </a:r>
          </a:p>
          <a:p>
            <a:r>
              <a:rPr lang="en-US" smtClean="0"/>
              <a:t>68835492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B672F9D5F60479D52A1A336D04F44" ma:contentTypeVersion="30" ma:contentTypeDescription="Create a new document." ma:contentTypeScope="" ma:versionID="85b77006300d20d5d3f3812ac492540c">
  <xsd:schema xmlns:xsd="http://www.w3.org/2001/XMLSchema" xmlns:xs="http://www.w3.org/2001/XMLSchema" xmlns:p="http://schemas.microsoft.com/office/2006/metadata/properties" xmlns:ns2="cbd60e6a-a072-4c23-ba4a-685f507f59d8" xmlns:ns3="fa0d3e8b-ecac-4da0-98fc-c42bec5a0f29" targetNamespace="http://schemas.microsoft.com/office/2006/metadata/properties" ma:root="true" ma:fieldsID="8c85692659a0cfaa8ba9d0bab26ad300" ns2:_="" ns3:_="">
    <xsd:import namespace="cbd60e6a-a072-4c23-ba4a-685f507f59d8"/>
    <xsd:import namespace="fa0d3e8b-ecac-4da0-98fc-c42bec5a0f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60e6a-a072-4c23-ba4a-685f507f59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d3e8b-ecac-4da0-98fc-c42bec5a0f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CC3074-E7B7-4705-8B0E-F0E4CFCC2BAE}"/>
</file>

<file path=customXml/itemProps2.xml><?xml version="1.0" encoding="utf-8"?>
<ds:datastoreItem xmlns:ds="http://schemas.openxmlformats.org/officeDocument/2006/customXml" ds:itemID="{D67AE1D8-0472-46B5-9F7D-EF01094675DB}"/>
</file>

<file path=customXml/itemProps3.xml><?xml version="1.0" encoding="utf-8"?>
<ds:datastoreItem xmlns:ds="http://schemas.openxmlformats.org/officeDocument/2006/customXml" ds:itemID="{7A07B250-4533-4A24-95B9-959CAE2266F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lsaidjflKJSADLif</vt:lpstr>
      <vt:lpstr>PowerPoint Presentation</vt:lpstr>
      <vt:lpstr>PowerPoint Presentation</vt:lpstr>
    </vt:vector>
  </TitlesOfParts>
  <Company>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lsaidjflKJSADLif</dc:title>
  <dc:creator>Kim Kuok Chiang</dc:creator>
  <cp:lastModifiedBy>Kim Kuok Chiang</cp:lastModifiedBy>
  <cp:revision>2</cp:revision>
  <cp:lastPrinted>2020-02-02T15:20:09Z</cp:lastPrinted>
  <dcterms:created xsi:type="dcterms:W3CDTF">2020-02-02T15:19:28Z</dcterms:created>
  <dcterms:modified xsi:type="dcterms:W3CDTF">2020-02-02T15:20:19Z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0x010100B0DB672F9D5F60479D52A1A336D04F44</vt:lpwstr>
  </property>
</Properties>
</file>