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media/image1.png" ContentType="image/png"/>
  <Override PartName="/ppt/media/image2.png" ContentType="image/png"/>
  <Override PartName="/ppt/media/image3.jpeg" ContentType="image/jpeg"/>
  <Override PartName="/ppt/media/image4.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9601200" cy="128016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60240" y="681480"/>
            <a:ext cx="8280720" cy="2473920"/>
          </a:xfrm>
          <a:prstGeom prst="rect">
            <a:avLst/>
          </a:prstGeom>
        </p:spPr>
        <p:txBody>
          <a:bodyPr lIns="0" rIns="0" tIns="0" bIns="0" anchor="ctr"/>
          <a:p>
            <a:endParaRPr b="0" lang="fr-FR" sz="2120" spc="-1" strike="noStrike">
              <a:solidFill>
                <a:srgbClr val="000000"/>
              </a:solidFill>
              <a:latin typeface="Calibri"/>
            </a:endParaRPr>
          </a:p>
        </p:txBody>
      </p:sp>
      <p:sp>
        <p:nvSpPr>
          <p:cNvPr id="30" name="PlaceHolder 2"/>
          <p:cNvSpPr>
            <a:spLocks noGrp="1"/>
          </p:cNvSpPr>
          <p:nvPr>
            <p:ph type="body"/>
          </p:nvPr>
        </p:nvSpPr>
        <p:spPr>
          <a:xfrm>
            <a:off x="660240" y="3407760"/>
            <a:ext cx="8280720" cy="3873960"/>
          </a:xfrm>
          <a:prstGeom prst="rect">
            <a:avLst/>
          </a:prstGeom>
        </p:spPr>
        <p:txBody>
          <a:bodyPr lIns="0" rIns="0" tIns="0" bIns="0">
            <a:normAutofit/>
          </a:bodyPr>
          <a:p>
            <a:endParaRPr b="0" lang="fr-FR" sz="2940" spc="-1" strike="noStrike">
              <a:solidFill>
                <a:srgbClr val="000000"/>
              </a:solidFill>
              <a:latin typeface="Calibri"/>
            </a:endParaRPr>
          </a:p>
        </p:txBody>
      </p:sp>
      <p:sp>
        <p:nvSpPr>
          <p:cNvPr id="31" name="PlaceHolder 3"/>
          <p:cNvSpPr>
            <a:spLocks noGrp="1"/>
          </p:cNvSpPr>
          <p:nvPr>
            <p:ph type="body"/>
          </p:nvPr>
        </p:nvSpPr>
        <p:spPr>
          <a:xfrm>
            <a:off x="660240" y="7650000"/>
            <a:ext cx="8280720" cy="3873960"/>
          </a:xfrm>
          <a:prstGeom prst="rect">
            <a:avLst/>
          </a:prstGeom>
        </p:spPr>
        <p:txBody>
          <a:bodyPr lIns="0" rIns="0" tIns="0" bIns="0">
            <a:normAutofit/>
          </a:bodyPr>
          <a:p>
            <a:endParaRPr b="0" lang="fr-FR" sz="294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60240" y="681480"/>
            <a:ext cx="8280720" cy="2473920"/>
          </a:xfrm>
          <a:prstGeom prst="rect">
            <a:avLst/>
          </a:prstGeom>
        </p:spPr>
        <p:txBody>
          <a:bodyPr lIns="0" rIns="0" tIns="0" bIns="0" anchor="ctr"/>
          <a:p>
            <a:endParaRPr b="0" lang="fr-FR" sz="2120" spc="-1" strike="noStrike">
              <a:solidFill>
                <a:srgbClr val="000000"/>
              </a:solidFill>
              <a:latin typeface="Calibri"/>
            </a:endParaRPr>
          </a:p>
        </p:txBody>
      </p:sp>
      <p:sp>
        <p:nvSpPr>
          <p:cNvPr id="33" name="PlaceHolder 2"/>
          <p:cNvSpPr>
            <a:spLocks noGrp="1"/>
          </p:cNvSpPr>
          <p:nvPr>
            <p:ph type="body"/>
          </p:nvPr>
        </p:nvSpPr>
        <p:spPr>
          <a:xfrm>
            <a:off x="660240" y="3407760"/>
            <a:ext cx="4040640" cy="3873960"/>
          </a:xfrm>
          <a:prstGeom prst="rect">
            <a:avLst/>
          </a:prstGeom>
        </p:spPr>
        <p:txBody>
          <a:bodyPr lIns="0" rIns="0" tIns="0" bIns="0">
            <a:normAutofit/>
          </a:bodyPr>
          <a:p>
            <a:endParaRPr b="0" lang="fr-FR" sz="2940" spc="-1" strike="noStrike">
              <a:solidFill>
                <a:srgbClr val="000000"/>
              </a:solidFill>
              <a:latin typeface="Calibri"/>
            </a:endParaRPr>
          </a:p>
        </p:txBody>
      </p:sp>
      <p:sp>
        <p:nvSpPr>
          <p:cNvPr id="34" name="PlaceHolder 3"/>
          <p:cNvSpPr>
            <a:spLocks noGrp="1"/>
          </p:cNvSpPr>
          <p:nvPr>
            <p:ph type="body"/>
          </p:nvPr>
        </p:nvSpPr>
        <p:spPr>
          <a:xfrm>
            <a:off x="4903200" y="3407760"/>
            <a:ext cx="4040640" cy="3873960"/>
          </a:xfrm>
          <a:prstGeom prst="rect">
            <a:avLst/>
          </a:prstGeom>
        </p:spPr>
        <p:txBody>
          <a:bodyPr lIns="0" rIns="0" tIns="0" bIns="0">
            <a:normAutofit/>
          </a:bodyPr>
          <a:p>
            <a:endParaRPr b="0" lang="fr-FR" sz="2940" spc="-1" strike="noStrike">
              <a:solidFill>
                <a:srgbClr val="000000"/>
              </a:solidFill>
              <a:latin typeface="Calibri"/>
            </a:endParaRPr>
          </a:p>
        </p:txBody>
      </p:sp>
      <p:sp>
        <p:nvSpPr>
          <p:cNvPr id="35" name="PlaceHolder 4"/>
          <p:cNvSpPr>
            <a:spLocks noGrp="1"/>
          </p:cNvSpPr>
          <p:nvPr>
            <p:ph type="body"/>
          </p:nvPr>
        </p:nvSpPr>
        <p:spPr>
          <a:xfrm>
            <a:off x="4903200" y="7650000"/>
            <a:ext cx="4040640" cy="3873960"/>
          </a:xfrm>
          <a:prstGeom prst="rect">
            <a:avLst/>
          </a:prstGeom>
        </p:spPr>
        <p:txBody>
          <a:bodyPr lIns="0" rIns="0" tIns="0" bIns="0">
            <a:normAutofit/>
          </a:bodyPr>
          <a:p>
            <a:endParaRPr b="0" lang="fr-FR" sz="2940" spc="-1" strike="noStrike">
              <a:solidFill>
                <a:srgbClr val="000000"/>
              </a:solidFill>
              <a:latin typeface="Calibri"/>
            </a:endParaRPr>
          </a:p>
        </p:txBody>
      </p:sp>
      <p:sp>
        <p:nvSpPr>
          <p:cNvPr id="36" name="PlaceHolder 5"/>
          <p:cNvSpPr>
            <a:spLocks noGrp="1"/>
          </p:cNvSpPr>
          <p:nvPr>
            <p:ph type="body"/>
          </p:nvPr>
        </p:nvSpPr>
        <p:spPr>
          <a:xfrm>
            <a:off x="660240" y="7650000"/>
            <a:ext cx="4040640" cy="3873960"/>
          </a:xfrm>
          <a:prstGeom prst="rect">
            <a:avLst/>
          </a:prstGeom>
        </p:spPr>
        <p:txBody>
          <a:bodyPr lIns="0" rIns="0" tIns="0" bIns="0">
            <a:normAutofit/>
          </a:bodyPr>
          <a:p>
            <a:endParaRPr b="0" lang="fr-FR" sz="294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60240" y="681480"/>
            <a:ext cx="8280720" cy="2473920"/>
          </a:xfrm>
          <a:prstGeom prst="rect">
            <a:avLst/>
          </a:prstGeom>
        </p:spPr>
        <p:txBody>
          <a:bodyPr lIns="0" rIns="0" tIns="0" bIns="0" anchor="ctr"/>
          <a:p>
            <a:endParaRPr b="0" lang="fr-FR" sz="2120" spc="-1" strike="noStrike">
              <a:solidFill>
                <a:srgbClr val="000000"/>
              </a:solidFill>
              <a:latin typeface="Calibri"/>
            </a:endParaRPr>
          </a:p>
        </p:txBody>
      </p:sp>
      <p:sp>
        <p:nvSpPr>
          <p:cNvPr id="38" name="PlaceHolder 2"/>
          <p:cNvSpPr>
            <a:spLocks noGrp="1"/>
          </p:cNvSpPr>
          <p:nvPr>
            <p:ph type="body"/>
          </p:nvPr>
        </p:nvSpPr>
        <p:spPr>
          <a:xfrm>
            <a:off x="660240" y="3407760"/>
            <a:ext cx="2666160" cy="3873960"/>
          </a:xfrm>
          <a:prstGeom prst="rect">
            <a:avLst/>
          </a:prstGeom>
        </p:spPr>
        <p:txBody>
          <a:bodyPr lIns="0" rIns="0" tIns="0" bIns="0">
            <a:normAutofit/>
          </a:bodyPr>
          <a:p>
            <a:endParaRPr b="0" lang="fr-FR" sz="2940" spc="-1" strike="noStrike">
              <a:solidFill>
                <a:srgbClr val="000000"/>
              </a:solidFill>
              <a:latin typeface="Calibri"/>
            </a:endParaRPr>
          </a:p>
        </p:txBody>
      </p:sp>
      <p:sp>
        <p:nvSpPr>
          <p:cNvPr id="39" name="PlaceHolder 3"/>
          <p:cNvSpPr>
            <a:spLocks noGrp="1"/>
          </p:cNvSpPr>
          <p:nvPr>
            <p:ph type="body"/>
          </p:nvPr>
        </p:nvSpPr>
        <p:spPr>
          <a:xfrm>
            <a:off x="3459960" y="3407760"/>
            <a:ext cx="2666160" cy="3873960"/>
          </a:xfrm>
          <a:prstGeom prst="rect">
            <a:avLst/>
          </a:prstGeom>
        </p:spPr>
        <p:txBody>
          <a:bodyPr lIns="0" rIns="0" tIns="0" bIns="0">
            <a:normAutofit/>
          </a:bodyPr>
          <a:p>
            <a:endParaRPr b="0" lang="fr-FR" sz="2940" spc="-1" strike="noStrike">
              <a:solidFill>
                <a:srgbClr val="000000"/>
              </a:solidFill>
              <a:latin typeface="Calibri"/>
            </a:endParaRPr>
          </a:p>
        </p:txBody>
      </p:sp>
      <p:sp>
        <p:nvSpPr>
          <p:cNvPr id="40" name="PlaceHolder 4"/>
          <p:cNvSpPr>
            <a:spLocks noGrp="1"/>
          </p:cNvSpPr>
          <p:nvPr>
            <p:ph type="body"/>
          </p:nvPr>
        </p:nvSpPr>
        <p:spPr>
          <a:xfrm>
            <a:off x="6260040" y="3407760"/>
            <a:ext cx="2666160" cy="3873960"/>
          </a:xfrm>
          <a:prstGeom prst="rect">
            <a:avLst/>
          </a:prstGeom>
        </p:spPr>
        <p:txBody>
          <a:bodyPr lIns="0" rIns="0" tIns="0" bIns="0">
            <a:normAutofit/>
          </a:bodyPr>
          <a:p>
            <a:endParaRPr b="0" lang="fr-FR" sz="2940" spc="-1" strike="noStrike">
              <a:solidFill>
                <a:srgbClr val="000000"/>
              </a:solidFill>
              <a:latin typeface="Calibri"/>
            </a:endParaRPr>
          </a:p>
        </p:txBody>
      </p:sp>
      <p:sp>
        <p:nvSpPr>
          <p:cNvPr id="41" name="PlaceHolder 5"/>
          <p:cNvSpPr>
            <a:spLocks noGrp="1"/>
          </p:cNvSpPr>
          <p:nvPr>
            <p:ph type="body"/>
          </p:nvPr>
        </p:nvSpPr>
        <p:spPr>
          <a:xfrm>
            <a:off x="6260040" y="7650000"/>
            <a:ext cx="2666160" cy="3873960"/>
          </a:xfrm>
          <a:prstGeom prst="rect">
            <a:avLst/>
          </a:prstGeom>
        </p:spPr>
        <p:txBody>
          <a:bodyPr lIns="0" rIns="0" tIns="0" bIns="0">
            <a:normAutofit/>
          </a:bodyPr>
          <a:p>
            <a:endParaRPr b="0" lang="fr-FR" sz="2940" spc="-1" strike="noStrike">
              <a:solidFill>
                <a:srgbClr val="000000"/>
              </a:solidFill>
              <a:latin typeface="Calibri"/>
            </a:endParaRPr>
          </a:p>
        </p:txBody>
      </p:sp>
      <p:sp>
        <p:nvSpPr>
          <p:cNvPr id="42" name="PlaceHolder 6"/>
          <p:cNvSpPr>
            <a:spLocks noGrp="1"/>
          </p:cNvSpPr>
          <p:nvPr>
            <p:ph type="body"/>
          </p:nvPr>
        </p:nvSpPr>
        <p:spPr>
          <a:xfrm>
            <a:off x="3459960" y="7650000"/>
            <a:ext cx="2666160" cy="3873960"/>
          </a:xfrm>
          <a:prstGeom prst="rect">
            <a:avLst/>
          </a:prstGeom>
        </p:spPr>
        <p:txBody>
          <a:bodyPr lIns="0" rIns="0" tIns="0" bIns="0">
            <a:normAutofit/>
          </a:bodyPr>
          <a:p>
            <a:endParaRPr b="0" lang="fr-FR" sz="2940" spc="-1" strike="noStrike">
              <a:solidFill>
                <a:srgbClr val="000000"/>
              </a:solidFill>
              <a:latin typeface="Calibri"/>
            </a:endParaRPr>
          </a:p>
        </p:txBody>
      </p:sp>
      <p:sp>
        <p:nvSpPr>
          <p:cNvPr id="43" name="PlaceHolder 7"/>
          <p:cNvSpPr>
            <a:spLocks noGrp="1"/>
          </p:cNvSpPr>
          <p:nvPr>
            <p:ph type="body"/>
          </p:nvPr>
        </p:nvSpPr>
        <p:spPr>
          <a:xfrm>
            <a:off x="660240" y="7650000"/>
            <a:ext cx="2666160" cy="3873960"/>
          </a:xfrm>
          <a:prstGeom prst="rect">
            <a:avLst/>
          </a:prstGeom>
        </p:spPr>
        <p:txBody>
          <a:bodyPr lIns="0" rIns="0" tIns="0" bIns="0">
            <a:normAutofit/>
          </a:bodyPr>
          <a:p>
            <a:endParaRPr b="0" lang="fr-FR" sz="294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60240" y="681480"/>
            <a:ext cx="8280720" cy="2473920"/>
          </a:xfrm>
          <a:prstGeom prst="rect">
            <a:avLst/>
          </a:prstGeom>
        </p:spPr>
        <p:txBody>
          <a:bodyPr lIns="0" rIns="0" tIns="0" bIns="0" anchor="ctr"/>
          <a:p>
            <a:endParaRPr b="0" lang="fr-FR" sz="2120" spc="-1" strike="noStrike">
              <a:solidFill>
                <a:srgbClr val="000000"/>
              </a:solidFill>
              <a:latin typeface="Calibri"/>
            </a:endParaRPr>
          </a:p>
        </p:txBody>
      </p:sp>
      <p:sp>
        <p:nvSpPr>
          <p:cNvPr id="9" name="PlaceHolder 2"/>
          <p:cNvSpPr>
            <a:spLocks noGrp="1"/>
          </p:cNvSpPr>
          <p:nvPr>
            <p:ph type="subTitle"/>
          </p:nvPr>
        </p:nvSpPr>
        <p:spPr>
          <a:xfrm>
            <a:off x="660240" y="3407760"/>
            <a:ext cx="8280720" cy="8121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60240" y="681480"/>
            <a:ext cx="8280720" cy="2473920"/>
          </a:xfrm>
          <a:prstGeom prst="rect">
            <a:avLst/>
          </a:prstGeom>
        </p:spPr>
        <p:txBody>
          <a:bodyPr lIns="0" rIns="0" tIns="0" bIns="0" anchor="ctr"/>
          <a:p>
            <a:endParaRPr b="0" lang="fr-FR" sz="2120" spc="-1" strike="noStrike">
              <a:solidFill>
                <a:srgbClr val="000000"/>
              </a:solidFill>
              <a:latin typeface="Calibri"/>
            </a:endParaRPr>
          </a:p>
        </p:txBody>
      </p:sp>
      <p:sp>
        <p:nvSpPr>
          <p:cNvPr id="11" name="PlaceHolder 2"/>
          <p:cNvSpPr>
            <a:spLocks noGrp="1"/>
          </p:cNvSpPr>
          <p:nvPr>
            <p:ph type="body"/>
          </p:nvPr>
        </p:nvSpPr>
        <p:spPr>
          <a:xfrm>
            <a:off x="660240" y="3407760"/>
            <a:ext cx="8280720" cy="8121960"/>
          </a:xfrm>
          <a:prstGeom prst="rect">
            <a:avLst/>
          </a:prstGeom>
        </p:spPr>
        <p:txBody>
          <a:bodyPr lIns="0" rIns="0" tIns="0" bIns="0">
            <a:normAutofit/>
          </a:bodyPr>
          <a:p>
            <a:endParaRPr b="0" lang="fr-FR" sz="294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60240" y="681480"/>
            <a:ext cx="8280720" cy="2473920"/>
          </a:xfrm>
          <a:prstGeom prst="rect">
            <a:avLst/>
          </a:prstGeom>
        </p:spPr>
        <p:txBody>
          <a:bodyPr lIns="0" rIns="0" tIns="0" bIns="0" anchor="ctr"/>
          <a:p>
            <a:endParaRPr b="0" lang="fr-FR" sz="2120" spc="-1" strike="noStrike">
              <a:solidFill>
                <a:srgbClr val="000000"/>
              </a:solidFill>
              <a:latin typeface="Calibri"/>
            </a:endParaRPr>
          </a:p>
        </p:txBody>
      </p:sp>
      <p:sp>
        <p:nvSpPr>
          <p:cNvPr id="13" name="PlaceHolder 2"/>
          <p:cNvSpPr>
            <a:spLocks noGrp="1"/>
          </p:cNvSpPr>
          <p:nvPr>
            <p:ph type="body"/>
          </p:nvPr>
        </p:nvSpPr>
        <p:spPr>
          <a:xfrm>
            <a:off x="660240" y="3407760"/>
            <a:ext cx="4040640" cy="8121960"/>
          </a:xfrm>
          <a:prstGeom prst="rect">
            <a:avLst/>
          </a:prstGeom>
        </p:spPr>
        <p:txBody>
          <a:bodyPr lIns="0" rIns="0" tIns="0" bIns="0">
            <a:normAutofit/>
          </a:bodyPr>
          <a:p>
            <a:endParaRPr b="0" lang="fr-FR" sz="2940" spc="-1" strike="noStrike">
              <a:solidFill>
                <a:srgbClr val="000000"/>
              </a:solidFill>
              <a:latin typeface="Calibri"/>
            </a:endParaRPr>
          </a:p>
        </p:txBody>
      </p:sp>
      <p:sp>
        <p:nvSpPr>
          <p:cNvPr id="14" name="PlaceHolder 3"/>
          <p:cNvSpPr>
            <a:spLocks noGrp="1"/>
          </p:cNvSpPr>
          <p:nvPr>
            <p:ph type="body"/>
          </p:nvPr>
        </p:nvSpPr>
        <p:spPr>
          <a:xfrm>
            <a:off x="4903200" y="3407760"/>
            <a:ext cx="4040640" cy="8121960"/>
          </a:xfrm>
          <a:prstGeom prst="rect">
            <a:avLst/>
          </a:prstGeom>
        </p:spPr>
        <p:txBody>
          <a:bodyPr lIns="0" rIns="0" tIns="0" bIns="0">
            <a:normAutofit/>
          </a:bodyPr>
          <a:p>
            <a:endParaRPr b="0" lang="fr-FR" sz="294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60240" y="681480"/>
            <a:ext cx="8280720" cy="2473920"/>
          </a:xfrm>
          <a:prstGeom prst="rect">
            <a:avLst/>
          </a:prstGeom>
        </p:spPr>
        <p:txBody>
          <a:bodyPr lIns="0" rIns="0" tIns="0" bIns="0" anchor="ctr"/>
          <a:p>
            <a:endParaRPr b="0" lang="fr-FR" sz="212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60240" y="681480"/>
            <a:ext cx="8280720" cy="11468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60240" y="681480"/>
            <a:ext cx="8280720" cy="2473920"/>
          </a:xfrm>
          <a:prstGeom prst="rect">
            <a:avLst/>
          </a:prstGeom>
        </p:spPr>
        <p:txBody>
          <a:bodyPr lIns="0" rIns="0" tIns="0" bIns="0" anchor="ctr"/>
          <a:p>
            <a:endParaRPr b="0" lang="fr-FR" sz="2120" spc="-1" strike="noStrike">
              <a:solidFill>
                <a:srgbClr val="000000"/>
              </a:solidFill>
              <a:latin typeface="Calibri"/>
            </a:endParaRPr>
          </a:p>
        </p:txBody>
      </p:sp>
      <p:sp>
        <p:nvSpPr>
          <p:cNvPr id="18" name="PlaceHolder 2"/>
          <p:cNvSpPr>
            <a:spLocks noGrp="1"/>
          </p:cNvSpPr>
          <p:nvPr>
            <p:ph type="body"/>
          </p:nvPr>
        </p:nvSpPr>
        <p:spPr>
          <a:xfrm>
            <a:off x="660240" y="3407760"/>
            <a:ext cx="4040640" cy="3873960"/>
          </a:xfrm>
          <a:prstGeom prst="rect">
            <a:avLst/>
          </a:prstGeom>
        </p:spPr>
        <p:txBody>
          <a:bodyPr lIns="0" rIns="0" tIns="0" bIns="0">
            <a:normAutofit/>
          </a:bodyPr>
          <a:p>
            <a:endParaRPr b="0" lang="fr-FR" sz="2940" spc="-1" strike="noStrike">
              <a:solidFill>
                <a:srgbClr val="000000"/>
              </a:solidFill>
              <a:latin typeface="Calibri"/>
            </a:endParaRPr>
          </a:p>
        </p:txBody>
      </p:sp>
      <p:sp>
        <p:nvSpPr>
          <p:cNvPr id="19" name="PlaceHolder 3"/>
          <p:cNvSpPr>
            <a:spLocks noGrp="1"/>
          </p:cNvSpPr>
          <p:nvPr>
            <p:ph type="body"/>
          </p:nvPr>
        </p:nvSpPr>
        <p:spPr>
          <a:xfrm>
            <a:off x="660240" y="7650000"/>
            <a:ext cx="4040640" cy="3873960"/>
          </a:xfrm>
          <a:prstGeom prst="rect">
            <a:avLst/>
          </a:prstGeom>
        </p:spPr>
        <p:txBody>
          <a:bodyPr lIns="0" rIns="0" tIns="0" bIns="0">
            <a:normAutofit/>
          </a:bodyPr>
          <a:p>
            <a:endParaRPr b="0" lang="fr-FR" sz="2940" spc="-1" strike="noStrike">
              <a:solidFill>
                <a:srgbClr val="000000"/>
              </a:solidFill>
              <a:latin typeface="Calibri"/>
            </a:endParaRPr>
          </a:p>
        </p:txBody>
      </p:sp>
      <p:sp>
        <p:nvSpPr>
          <p:cNvPr id="20" name="PlaceHolder 4"/>
          <p:cNvSpPr>
            <a:spLocks noGrp="1"/>
          </p:cNvSpPr>
          <p:nvPr>
            <p:ph type="body"/>
          </p:nvPr>
        </p:nvSpPr>
        <p:spPr>
          <a:xfrm>
            <a:off x="4903200" y="3407760"/>
            <a:ext cx="4040640" cy="8121960"/>
          </a:xfrm>
          <a:prstGeom prst="rect">
            <a:avLst/>
          </a:prstGeom>
        </p:spPr>
        <p:txBody>
          <a:bodyPr lIns="0" rIns="0" tIns="0" bIns="0">
            <a:normAutofit/>
          </a:bodyPr>
          <a:p>
            <a:endParaRPr b="0" lang="fr-FR" sz="294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60240" y="681480"/>
            <a:ext cx="8280720" cy="2473920"/>
          </a:xfrm>
          <a:prstGeom prst="rect">
            <a:avLst/>
          </a:prstGeom>
        </p:spPr>
        <p:txBody>
          <a:bodyPr lIns="0" rIns="0" tIns="0" bIns="0" anchor="ctr"/>
          <a:p>
            <a:endParaRPr b="0" lang="fr-FR" sz="2120" spc="-1" strike="noStrike">
              <a:solidFill>
                <a:srgbClr val="000000"/>
              </a:solidFill>
              <a:latin typeface="Calibri"/>
            </a:endParaRPr>
          </a:p>
        </p:txBody>
      </p:sp>
      <p:sp>
        <p:nvSpPr>
          <p:cNvPr id="22" name="PlaceHolder 2"/>
          <p:cNvSpPr>
            <a:spLocks noGrp="1"/>
          </p:cNvSpPr>
          <p:nvPr>
            <p:ph type="body"/>
          </p:nvPr>
        </p:nvSpPr>
        <p:spPr>
          <a:xfrm>
            <a:off x="660240" y="3407760"/>
            <a:ext cx="4040640" cy="8121960"/>
          </a:xfrm>
          <a:prstGeom prst="rect">
            <a:avLst/>
          </a:prstGeom>
        </p:spPr>
        <p:txBody>
          <a:bodyPr lIns="0" rIns="0" tIns="0" bIns="0">
            <a:normAutofit/>
          </a:bodyPr>
          <a:p>
            <a:endParaRPr b="0" lang="fr-FR" sz="2940" spc="-1" strike="noStrike">
              <a:solidFill>
                <a:srgbClr val="000000"/>
              </a:solidFill>
              <a:latin typeface="Calibri"/>
            </a:endParaRPr>
          </a:p>
        </p:txBody>
      </p:sp>
      <p:sp>
        <p:nvSpPr>
          <p:cNvPr id="23" name="PlaceHolder 3"/>
          <p:cNvSpPr>
            <a:spLocks noGrp="1"/>
          </p:cNvSpPr>
          <p:nvPr>
            <p:ph type="body"/>
          </p:nvPr>
        </p:nvSpPr>
        <p:spPr>
          <a:xfrm>
            <a:off x="4903200" y="3407760"/>
            <a:ext cx="4040640" cy="3873960"/>
          </a:xfrm>
          <a:prstGeom prst="rect">
            <a:avLst/>
          </a:prstGeom>
        </p:spPr>
        <p:txBody>
          <a:bodyPr lIns="0" rIns="0" tIns="0" bIns="0">
            <a:normAutofit/>
          </a:bodyPr>
          <a:p>
            <a:endParaRPr b="0" lang="fr-FR" sz="2940" spc="-1" strike="noStrike">
              <a:solidFill>
                <a:srgbClr val="000000"/>
              </a:solidFill>
              <a:latin typeface="Calibri"/>
            </a:endParaRPr>
          </a:p>
        </p:txBody>
      </p:sp>
      <p:sp>
        <p:nvSpPr>
          <p:cNvPr id="24" name="PlaceHolder 4"/>
          <p:cNvSpPr>
            <a:spLocks noGrp="1"/>
          </p:cNvSpPr>
          <p:nvPr>
            <p:ph type="body"/>
          </p:nvPr>
        </p:nvSpPr>
        <p:spPr>
          <a:xfrm>
            <a:off x="4903200" y="7650000"/>
            <a:ext cx="4040640" cy="3873960"/>
          </a:xfrm>
          <a:prstGeom prst="rect">
            <a:avLst/>
          </a:prstGeom>
        </p:spPr>
        <p:txBody>
          <a:bodyPr lIns="0" rIns="0" tIns="0" bIns="0">
            <a:normAutofit/>
          </a:bodyPr>
          <a:p>
            <a:endParaRPr b="0" lang="fr-FR" sz="294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60240" y="681480"/>
            <a:ext cx="8280720" cy="2473920"/>
          </a:xfrm>
          <a:prstGeom prst="rect">
            <a:avLst/>
          </a:prstGeom>
        </p:spPr>
        <p:txBody>
          <a:bodyPr lIns="0" rIns="0" tIns="0" bIns="0" anchor="ctr"/>
          <a:p>
            <a:endParaRPr b="0" lang="fr-FR" sz="2120" spc="-1" strike="noStrike">
              <a:solidFill>
                <a:srgbClr val="000000"/>
              </a:solidFill>
              <a:latin typeface="Calibri"/>
            </a:endParaRPr>
          </a:p>
        </p:txBody>
      </p:sp>
      <p:sp>
        <p:nvSpPr>
          <p:cNvPr id="26" name="PlaceHolder 2"/>
          <p:cNvSpPr>
            <a:spLocks noGrp="1"/>
          </p:cNvSpPr>
          <p:nvPr>
            <p:ph type="body"/>
          </p:nvPr>
        </p:nvSpPr>
        <p:spPr>
          <a:xfrm>
            <a:off x="660240" y="3407760"/>
            <a:ext cx="4040640" cy="3873960"/>
          </a:xfrm>
          <a:prstGeom prst="rect">
            <a:avLst/>
          </a:prstGeom>
        </p:spPr>
        <p:txBody>
          <a:bodyPr lIns="0" rIns="0" tIns="0" bIns="0">
            <a:normAutofit/>
          </a:bodyPr>
          <a:p>
            <a:endParaRPr b="0" lang="fr-FR" sz="2940" spc="-1" strike="noStrike">
              <a:solidFill>
                <a:srgbClr val="000000"/>
              </a:solidFill>
              <a:latin typeface="Calibri"/>
            </a:endParaRPr>
          </a:p>
        </p:txBody>
      </p:sp>
      <p:sp>
        <p:nvSpPr>
          <p:cNvPr id="27" name="PlaceHolder 3"/>
          <p:cNvSpPr>
            <a:spLocks noGrp="1"/>
          </p:cNvSpPr>
          <p:nvPr>
            <p:ph type="body"/>
          </p:nvPr>
        </p:nvSpPr>
        <p:spPr>
          <a:xfrm>
            <a:off x="4903200" y="3407760"/>
            <a:ext cx="4040640" cy="3873960"/>
          </a:xfrm>
          <a:prstGeom prst="rect">
            <a:avLst/>
          </a:prstGeom>
        </p:spPr>
        <p:txBody>
          <a:bodyPr lIns="0" rIns="0" tIns="0" bIns="0">
            <a:normAutofit/>
          </a:bodyPr>
          <a:p>
            <a:endParaRPr b="0" lang="fr-FR" sz="2940" spc="-1" strike="noStrike">
              <a:solidFill>
                <a:srgbClr val="000000"/>
              </a:solidFill>
              <a:latin typeface="Calibri"/>
            </a:endParaRPr>
          </a:p>
        </p:txBody>
      </p:sp>
      <p:sp>
        <p:nvSpPr>
          <p:cNvPr id="28" name="PlaceHolder 4"/>
          <p:cNvSpPr>
            <a:spLocks noGrp="1"/>
          </p:cNvSpPr>
          <p:nvPr>
            <p:ph type="body"/>
          </p:nvPr>
        </p:nvSpPr>
        <p:spPr>
          <a:xfrm>
            <a:off x="660240" y="7650000"/>
            <a:ext cx="8280720" cy="3873960"/>
          </a:xfrm>
          <a:prstGeom prst="rect">
            <a:avLst/>
          </a:prstGeom>
        </p:spPr>
        <p:txBody>
          <a:bodyPr lIns="0" rIns="0" tIns="0" bIns="0">
            <a:normAutofit/>
          </a:bodyPr>
          <a:p>
            <a:endParaRPr b="0" lang="fr-FR" sz="294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 6" descr=""/>
          <p:cNvPicPr/>
          <p:nvPr/>
        </p:nvPicPr>
        <p:blipFill>
          <a:blip r:embed="rId2"/>
          <a:stretch/>
        </p:blipFill>
        <p:spPr>
          <a:xfrm>
            <a:off x="115200" y="158400"/>
            <a:ext cx="2351880" cy="403200"/>
          </a:xfrm>
          <a:prstGeom prst="rect">
            <a:avLst/>
          </a:prstGeom>
          <a:ln>
            <a:noFill/>
          </a:ln>
        </p:spPr>
      </p:pic>
      <p:pic>
        <p:nvPicPr>
          <p:cNvPr id="1" name="Image 7" descr=""/>
          <p:cNvPicPr/>
          <p:nvPr/>
        </p:nvPicPr>
        <p:blipFill>
          <a:blip r:embed="rId3"/>
          <a:stretch/>
        </p:blipFill>
        <p:spPr>
          <a:xfrm>
            <a:off x="8481600" y="145440"/>
            <a:ext cx="963720" cy="415800"/>
          </a:xfrm>
          <a:prstGeom prst="rect">
            <a:avLst/>
          </a:prstGeom>
          <a:ln>
            <a:noFill/>
          </a:ln>
        </p:spPr>
      </p:pic>
      <p:sp>
        <p:nvSpPr>
          <p:cNvPr id="2" name="Line 1"/>
          <p:cNvSpPr/>
          <p:nvPr/>
        </p:nvSpPr>
        <p:spPr>
          <a:xfrm>
            <a:off x="0" y="714600"/>
            <a:ext cx="9601200" cy="36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3" name="PlaceHolder 2"/>
          <p:cNvSpPr>
            <a:spLocks noGrp="1"/>
          </p:cNvSpPr>
          <p:nvPr>
            <p:ph type="title"/>
          </p:nvPr>
        </p:nvSpPr>
        <p:spPr>
          <a:xfrm>
            <a:off x="660240" y="681480"/>
            <a:ext cx="8280720" cy="2473920"/>
          </a:xfrm>
          <a:prstGeom prst="rect">
            <a:avLst/>
          </a:prstGeom>
        </p:spPr>
        <p:txBody>
          <a:bodyPr lIns="90000" rIns="90000" tIns="45000" bIns="45000"/>
          <a:p>
            <a:pPr>
              <a:lnSpc>
                <a:spcPct val="90000"/>
              </a:lnSpc>
            </a:pPr>
            <a:r>
              <a:rPr b="0" lang="fr-FR" sz="4620" spc="-1" strike="noStrike">
                <a:solidFill>
                  <a:srgbClr val="000000"/>
                </a:solidFill>
                <a:latin typeface="Calibri Light"/>
              </a:rPr>
              <a:t>Modifiez le style du titre</a:t>
            </a:r>
            <a:endParaRPr b="0" lang="fr-FR" sz="4620" spc="-1" strike="noStrike">
              <a:solidFill>
                <a:srgbClr val="000000"/>
              </a:solidFill>
              <a:latin typeface="Calibri"/>
            </a:endParaRPr>
          </a:p>
        </p:txBody>
      </p:sp>
      <p:sp>
        <p:nvSpPr>
          <p:cNvPr id="4" name="PlaceHolder 3"/>
          <p:cNvSpPr>
            <a:spLocks noGrp="1"/>
          </p:cNvSpPr>
          <p:nvPr>
            <p:ph type="body"/>
          </p:nvPr>
        </p:nvSpPr>
        <p:spPr>
          <a:xfrm>
            <a:off x="660240" y="3407760"/>
            <a:ext cx="8280720" cy="8121960"/>
          </a:xfrm>
          <a:prstGeom prst="rect">
            <a:avLst/>
          </a:prstGeom>
        </p:spPr>
        <p:txBody>
          <a:bodyPr lIns="90000" rIns="90000" tIns="45000" bIns="45000"/>
          <a:p>
            <a:pPr marL="240120" indent="-239760">
              <a:lnSpc>
                <a:spcPct val="100000"/>
              </a:lnSpc>
              <a:spcBef>
                <a:spcPts val="1049"/>
              </a:spcBef>
              <a:buClr>
                <a:srgbClr val="000000"/>
              </a:buClr>
              <a:buFont typeface="Arial"/>
              <a:buChar char="•"/>
            </a:pPr>
            <a:r>
              <a:rPr b="0" lang="fr-FR" sz="2940" spc="-1" strike="noStrike">
                <a:solidFill>
                  <a:srgbClr val="000000"/>
                </a:solidFill>
                <a:latin typeface="Calibri"/>
              </a:rPr>
              <a:t>Modifiez les styles du texte du masque</a:t>
            </a:r>
            <a:endParaRPr b="0" lang="fr-FR" sz="2940" spc="-1" strike="noStrike">
              <a:solidFill>
                <a:srgbClr val="000000"/>
              </a:solidFill>
              <a:latin typeface="Calibri"/>
            </a:endParaRPr>
          </a:p>
          <a:p>
            <a:pPr lvl="1" marL="720000" indent="-239760">
              <a:lnSpc>
                <a:spcPct val="100000"/>
              </a:lnSpc>
              <a:spcBef>
                <a:spcPts val="524"/>
              </a:spcBef>
              <a:buClr>
                <a:srgbClr val="000000"/>
              </a:buClr>
              <a:buFont typeface="Arial"/>
              <a:buChar char="•"/>
            </a:pPr>
            <a:r>
              <a:rPr b="0" lang="fr-FR" sz="2520" spc="-1" strike="noStrike">
                <a:solidFill>
                  <a:srgbClr val="000000"/>
                </a:solidFill>
                <a:latin typeface="Calibri"/>
              </a:rPr>
              <a:t>Deuxième niveau</a:t>
            </a:r>
            <a:endParaRPr b="0" lang="fr-FR" sz="2520" spc="-1" strike="noStrike">
              <a:solidFill>
                <a:srgbClr val="000000"/>
              </a:solidFill>
              <a:latin typeface="Calibri"/>
            </a:endParaRPr>
          </a:p>
          <a:p>
            <a:pPr lvl="2" marL="1200240" indent="-239760">
              <a:lnSpc>
                <a:spcPct val="100000"/>
              </a:lnSpc>
              <a:spcBef>
                <a:spcPts val="524"/>
              </a:spcBef>
              <a:buClr>
                <a:srgbClr val="000000"/>
              </a:buClr>
              <a:buFont typeface="Arial"/>
              <a:buChar char="•"/>
            </a:pPr>
            <a:r>
              <a:rPr b="0" lang="fr-FR" sz="2100" spc="-1" strike="noStrike">
                <a:solidFill>
                  <a:srgbClr val="000000"/>
                </a:solidFill>
                <a:latin typeface="Calibri"/>
              </a:rPr>
              <a:t>Troisième niveau</a:t>
            </a:r>
            <a:endParaRPr b="0" lang="fr-FR" sz="2100" spc="-1" strike="noStrike">
              <a:solidFill>
                <a:srgbClr val="000000"/>
              </a:solidFill>
              <a:latin typeface="Calibri"/>
            </a:endParaRPr>
          </a:p>
          <a:p>
            <a:pPr lvl="3" marL="1680120" indent="-239760">
              <a:lnSpc>
                <a:spcPct val="100000"/>
              </a:lnSpc>
              <a:spcBef>
                <a:spcPts val="524"/>
              </a:spcBef>
              <a:buClr>
                <a:srgbClr val="000000"/>
              </a:buClr>
              <a:buFont typeface="Arial"/>
              <a:buChar char="•"/>
            </a:pPr>
            <a:r>
              <a:rPr b="0" lang="fr-FR" sz="1890" spc="-1" strike="noStrike">
                <a:solidFill>
                  <a:srgbClr val="000000"/>
                </a:solidFill>
                <a:latin typeface="Calibri"/>
              </a:rPr>
              <a:t>Quatrième niveau</a:t>
            </a:r>
            <a:endParaRPr b="0" lang="fr-FR" sz="1890" spc="-1" strike="noStrike">
              <a:solidFill>
                <a:srgbClr val="000000"/>
              </a:solidFill>
              <a:latin typeface="Calibri"/>
            </a:endParaRPr>
          </a:p>
          <a:p>
            <a:pPr lvl="4" marL="2160360" indent="-239760">
              <a:lnSpc>
                <a:spcPct val="100000"/>
              </a:lnSpc>
              <a:spcBef>
                <a:spcPts val="524"/>
              </a:spcBef>
              <a:buClr>
                <a:srgbClr val="000000"/>
              </a:buClr>
              <a:buFont typeface="Arial"/>
              <a:buChar char="•"/>
            </a:pPr>
            <a:r>
              <a:rPr b="0" lang="fr-FR" sz="1890" spc="-1" strike="noStrike">
                <a:solidFill>
                  <a:srgbClr val="000000"/>
                </a:solidFill>
                <a:latin typeface="Calibri"/>
              </a:rPr>
              <a:t>Cinquième niveau</a:t>
            </a:r>
            <a:endParaRPr b="0" lang="fr-FR" sz="1890" spc="-1" strike="noStrike">
              <a:solidFill>
                <a:srgbClr val="000000"/>
              </a:solidFill>
              <a:latin typeface="Calibri"/>
            </a:endParaRPr>
          </a:p>
        </p:txBody>
      </p:sp>
      <p:sp>
        <p:nvSpPr>
          <p:cNvPr id="5" name="PlaceHolder 4"/>
          <p:cNvSpPr>
            <a:spLocks noGrp="1"/>
          </p:cNvSpPr>
          <p:nvPr>
            <p:ph type="dt"/>
          </p:nvPr>
        </p:nvSpPr>
        <p:spPr>
          <a:xfrm>
            <a:off x="660240" y="11865240"/>
            <a:ext cx="2160000" cy="681120"/>
          </a:xfrm>
          <a:prstGeom prst="rect">
            <a:avLst/>
          </a:prstGeom>
        </p:spPr>
        <p:txBody>
          <a:bodyPr lIns="90000" rIns="90000" tIns="45000" bIns="45000"/>
          <a:p>
            <a:pPr>
              <a:lnSpc>
                <a:spcPct val="100000"/>
              </a:lnSpc>
            </a:pPr>
            <a:fld id="{45F6FEA2-5BEB-4D02-9A01-A01C819D5044}" type="datetime">
              <a:rPr b="0" lang="en-US" sz="2120" spc="-1" strike="noStrike">
                <a:solidFill>
                  <a:srgbClr val="000000"/>
                </a:solidFill>
                <a:latin typeface="Calibri"/>
              </a:rPr>
              <a:t>7/27/18</a:t>
            </a:fld>
            <a:endParaRPr b="0" lang="en-US" sz="2120" spc="-1" strike="noStrike">
              <a:latin typeface="Times New Roman"/>
            </a:endParaRPr>
          </a:p>
        </p:txBody>
      </p:sp>
      <p:sp>
        <p:nvSpPr>
          <p:cNvPr id="6" name="PlaceHolder 5"/>
          <p:cNvSpPr>
            <a:spLocks noGrp="1"/>
          </p:cNvSpPr>
          <p:nvPr>
            <p:ph type="ftr"/>
          </p:nvPr>
        </p:nvSpPr>
        <p:spPr>
          <a:xfrm>
            <a:off x="3180240" y="11865240"/>
            <a:ext cx="3240000" cy="681120"/>
          </a:xfrm>
          <a:prstGeom prst="rect">
            <a:avLst/>
          </a:prstGeom>
        </p:spPr>
        <p:txBody>
          <a:bodyPr lIns="90000" rIns="90000" tIns="45000" bIns="45000"/>
          <a:p>
            <a:endParaRPr b="0" lang="en-US" sz="2400" spc="-1" strike="noStrike">
              <a:latin typeface="Times New Roman"/>
            </a:endParaRPr>
          </a:p>
        </p:txBody>
      </p:sp>
      <p:sp>
        <p:nvSpPr>
          <p:cNvPr id="7" name="PlaceHolder 6"/>
          <p:cNvSpPr>
            <a:spLocks noGrp="1"/>
          </p:cNvSpPr>
          <p:nvPr>
            <p:ph type="sldNum"/>
          </p:nvPr>
        </p:nvSpPr>
        <p:spPr>
          <a:xfrm>
            <a:off x="6780960" y="11865240"/>
            <a:ext cx="2160000" cy="681120"/>
          </a:xfrm>
          <a:prstGeom prst="rect">
            <a:avLst/>
          </a:prstGeom>
        </p:spPr>
        <p:txBody>
          <a:bodyPr lIns="90000" rIns="90000" tIns="45000" bIns="45000"/>
          <a:p>
            <a:pPr>
              <a:lnSpc>
                <a:spcPct val="100000"/>
              </a:lnSpc>
            </a:pPr>
            <a:fld id="{FD7EB7D0-8144-47C2-9016-D319858ABD6E}" type="slidenum">
              <a:rPr b="0" lang="en-US" sz="2120" spc="-1" strike="noStrike">
                <a:solidFill>
                  <a:srgbClr val="000000"/>
                </a:solidFill>
                <a:latin typeface="Calibri"/>
              </a:rPr>
              <a:t>&lt;number&gt;</a:t>
            </a:fld>
            <a:endParaRPr b="0" lang="en-US" sz="212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4952880" y="4002840"/>
            <a:ext cx="4405320" cy="1104840"/>
          </a:xfrm>
          <a:prstGeom prst="rect">
            <a:avLst/>
          </a:prstGeom>
          <a:noFill/>
          <a:ln>
            <a:noFill/>
          </a:ln>
        </p:spPr>
        <p:style>
          <a:lnRef idx="0"/>
          <a:fillRef idx="0"/>
          <a:effectRef idx="0"/>
          <a:fontRef idx="minor"/>
        </p:style>
        <p:txBody>
          <a:bodyPr lIns="90000" rIns="90000" tIns="45000" bIns="45000"/>
          <a:p>
            <a:pPr algn="just">
              <a:lnSpc>
                <a:spcPts val="1599"/>
              </a:lnSpc>
            </a:pPr>
            <a:endParaRPr b="0" lang="en-US" sz="1800" spc="-1" strike="noStrike">
              <a:latin typeface="Arial"/>
            </a:endParaRPr>
          </a:p>
          <a:p>
            <a:pPr algn="just">
              <a:lnSpc>
                <a:spcPts val="1599"/>
              </a:lnSpc>
            </a:pPr>
            <a:r>
              <a:rPr b="0" lang="en-US" sz="1200" spc="-1" strike="noStrike">
                <a:solidFill>
                  <a:srgbClr val="000000"/>
                </a:solidFill>
                <a:latin typeface="Calibri"/>
              </a:rPr>
              <a:t>L’installation sera présente et disponible pour le public au Nouveau musée de bienne,  du 1er septembre 2018 au 1er janvier 2019. </a:t>
            </a:r>
            <a:endParaRPr b="0" lang="en-US" sz="1200" spc="-1" strike="noStrike">
              <a:latin typeface="Arial"/>
            </a:endParaRPr>
          </a:p>
          <a:p>
            <a:pPr algn="just">
              <a:lnSpc>
                <a:spcPts val="1599"/>
              </a:lnSpc>
            </a:pPr>
            <a:r>
              <a:rPr b="0" lang="en-US" sz="1200" spc="-1" strike="noStrike">
                <a:solidFill>
                  <a:srgbClr val="000000"/>
                </a:solidFill>
                <a:latin typeface="Calibri"/>
              </a:rPr>
              <a:t>Elle fournira un support pédagogique à l’exposition afin d’éveiller l’intêret des plus jeunes, ainsi que celui de leur famille. </a:t>
            </a:r>
            <a:endParaRPr b="0" lang="en-US" sz="1200" spc="-1" strike="noStrike">
              <a:latin typeface="Arial"/>
            </a:endParaRPr>
          </a:p>
        </p:txBody>
      </p:sp>
      <p:sp>
        <p:nvSpPr>
          <p:cNvPr id="45" name="CustomShape 2"/>
          <p:cNvSpPr/>
          <p:nvPr/>
        </p:nvSpPr>
        <p:spPr>
          <a:xfrm>
            <a:off x="0" y="902880"/>
            <a:ext cx="9600840" cy="2235960"/>
          </a:xfrm>
          <a:prstGeom prst="rect">
            <a:avLst/>
          </a:prstGeom>
          <a:solidFill>
            <a:schemeClr val="bg1"/>
          </a:solidFill>
          <a:ln w="76320">
            <a:noFill/>
          </a:ln>
        </p:spPr>
        <p:style>
          <a:lnRef idx="0"/>
          <a:fillRef idx="0"/>
          <a:effectRef idx="0"/>
          <a:fontRef idx="minor"/>
        </p:style>
        <p:txBody>
          <a:bodyPr lIns="152280" rIns="152280" tIns="152280" bIns="152280"/>
          <a:p>
            <a:pPr algn="ctr">
              <a:lnSpc>
                <a:spcPct val="100000"/>
              </a:lnSpc>
            </a:pPr>
            <a:r>
              <a:rPr b="1" lang="en-US" sz="2400" spc="-1" strike="noStrike">
                <a:solidFill>
                  <a:srgbClr val="000000"/>
                </a:solidFill>
                <a:latin typeface="Calibri"/>
              </a:rPr>
              <a:t>ArcheoGame : A serious Game in the field of Archeology</a:t>
            </a:r>
            <a:endParaRPr b="0" lang="en-US" sz="2400" spc="-1" strike="noStrike">
              <a:latin typeface="Arial"/>
            </a:endParaRPr>
          </a:p>
          <a:p>
            <a:pPr algn="ctr">
              <a:lnSpc>
                <a:spcPct val="150000"/>
              </a:lnSpc>
            </a:pPr>
            <a:r>
              <a:rPr b="1" lang="en-US" sz="2400" spc="-1" strike="noStrike">
                <a:solidFill>
                  <a:srgbClr val="000000"/>
                </a:solidFill>
                <a:latin typeface="Calibri"/>
              </a:rPr>
              <a:t>Guillaume NOGUERA</a:t>
            </a:r>
            <a:endParaRPr b="0" lang="en-US" sz="2400" spc="-1" strike="noStrike">
              <a:latin typeface="Arial"/>
            </a:endParaRPr>
          </a:p>
          <a:p>
            <a:pPr algn="ctr">
              <a:lnSpc>
                <a:spcPts val="2001"/>
              </a:lnSpc>
            </a:pPr>
            <a:r>
              <a:rPr b="0" lang="en-US" sz="1400" spc="-1" strike="noStrike">
                <a:solidFill>
                  <a:srgbClr val="000000"/>
                </a:solidFill>
                <a:latin typeface="Calibri"/>
              </a:rPr>
              <a:t>Travail de Bachelor 2018</a:t>
            </a:r>
            <a:endParaRPr b="0" lang="en-US" sz="1400" spc="-1" strike="noStrike">
              <a:latin typeface="Arial"/>
            </a:endParaRPr>
          </a:p>
          <a:p>
            <a:pPr algn="ctr">
              <a:lnSpc>
                <a:spcPts val="2001"/>
              </a:lnSpc>
            </a:pPr>
            <a:r>
              <a:rPr b="0" lang="en-US" sz="1400" spc="-1" strike="noStrike">
                <a:solidFill>
                  <a:srgbClr val="000000"/>
                </a:solidFill>
                <a:latin typeface="Calibri"/>
              </a:rPr>
              <a:t>Filière Informatique – Orientation Développement logiciel et multimédia</a:t>
            </a:r>
            <a:endParaRPr b="0" lang="en-US" sz="1400" spc="-1" strike="noStrike">
              <a:latin typeface="Arial"/>
            </a:endParaRPr>
          </a:p>
          <a:p>
            <a:pPr algn="ctr">
              <a:lnSpc>
                <a:spcPts val="2001"/>
              </a:lnSpc>
            </a:pPr>
            <a:r>
              <a:rPr b="0" lang="en-US" sz="1400" spc="-1" strike="noStrike">
                <a:solidFill>
                  <a:srgbClr val="000000"/>
                </a:solidFill>
                <a:latin typeface="Calibri"/>
              </a:rPr>
              <a:t>Professeur-e-s: Magdalena PUNCEVA, Stéphane GOBRON</a:t>
            </a:r>
            <a:endParaRPr b="0" lang="en-US" sz="1400" spc="-1" strike="noStrike">
              <a:latin typeface="Arial"/>
            </a:endParaRPr>
          </a:p>
          <a:p>
            <a:pPr algn="ctr">
              <a:lnSpc>
                <a:spcPts val="2001"/>
              </a:lnSpc>
            </a:pPr>
            <a:r>
              <a:rPr b="0" lang="en-US" sz="1400" spc="-1" strike="noStrike">
                <a:solidFill>
                  <a:srgbClr val="000000"/>
                </a:solidFill>
                <a:latin typeface="Calibri"/>
              </a:rPr>
              <a:t>Expert-e-s: Mathieu HOPMANN</a:t>
            </a:r>
            <a:endParaRPr b="0" lang="en-US" sz="1400" spc="-1" strike="noStrike">
              <a:latin typeface="Arial"/>
            </a:endParaRPr>
          </a:p>
        </p:txBody>
      </p:sp>
      <p:sp>
        <p:nvSpPr>
          <p:cNvPr id="46" name="CustomShape 3"/>
          <p:cNvSpPr/>
          <p:nvPr/>
        </p:nvSpPr>
        <p:spPr>
          <a:xfrm>
            <a:off x="197280" y="4007520"/>
            <a:ext cx="4408200" cy="4150440"/>
          </a:xfrm>
          <a:prstGeom prst="rect">
            <a:avLst/>
          </a:prstGeom>
          <a:noFill/>
          <a:ln>
            <a:noFill/>
          </a:ln>
        </p:spPr>
        <p:style>
          <a:lnRef idx="0"/>
          <a:fillRef idx="0"/>
          <a:effectRef idx="0"/>
          <a:fontRef idx="minor"/>
        </p:style>
        <p:txBody>
          <a:bodyPr lIns="90000" rIns="90000" tIns="45000" bIns="45000"/>
          <a:p>
            <a:pPr algn="just">
              <a:lnSpc>
                <a:spcPts val="1599"/>
              </a:lnSpc>
            </a:pPr>
            <a:endParaRPr b="0" lang="en-US" sz="1800" spc="-1" strike="noStrike">
              <a:latin typeface="Arial"/>
            </a:endParaRPr>
          </a:p>
          <a:p>
            <a:pPr algn="just">
              <a:lnSpc>
                <a:spcPts val="1599"/>
              </a:lnSpc>
            </a:pPr>
            <a:r>
              <a:rPr b="0" lang="en-US" sz="1200" spc="-1" strike="noStrike">
                <a:solidFill>
                  <a:srgbClr val="000000"/>
                </a:solidFill>
                <a:latin typeface="Calibri"/>
              </a:rPr>
              <a:t>Dans le cadre d’une exposition sur la perception de l’image, le Nouveau Musée de Bienne a proposé une collaboration avec l’école afin de réaliser une installation de type Serious Game en réalité virtuelle (</a:t>
            </a:r>
            <a:r>
              <a:rPr b="0" lang="en-US" sz="1200" spc="-1" strike="noStrike">
                <a:solidFill>
                  <a:srgbClr val="000000"/>
                </a:solidFill>
                <a:latin typeface="Calibri"/>
              </a:rPr>
              <a:t>VR) orientée vers le jeune public. </a:t>
            </a:r>
            <a:endParaRPr b="0" lang="en-US" sz="1200" spc="-1" strike="noStrike">
              <a:latin typeface="Arial"/>
            </a:endParaRPr>
          </a:p>
          <a:p>
            <a:pPr algn="just">
              <a:lnSpc>
                <a:spcPts val="1599"/>
              </a:lnSpc>
            </a:pPr>
            <a:endParaRPr b="0" lang="en-US" sz="1200" spc="-1" strike="noStrike">
              <a:latin typeface="Arial"/>
            </a:endParaRPr>
          </a:p>
          <a:p>
            <a:pPr algn="just">
              <a:lnSpc>
                <a:spcPts val="1599"/>
              </a:lnSpc>
            </a:pPr>
            <a:r>
              <a:rPr b="0" lang="en-US" sz="1200" spc="-1" strike="noStrike">
                <a:solidFill>
                  <a:srgbClr val="000000"/>
                </a:solidFill>
                <a:latin typeface="Calibri"/>
              </a:rPr>
              <a:t>Les visiteurs se retrouvent dans une réplique virtuelle du musée et  pouvoir saisir une sélection de répliques d’objets archéologiques afin de les replacer dans une peinture réalisée par le peintre Benoît Clarys. </a:t>
            </a:r>
            <a:endParaRPr b="0" lang="en-US" sz="1200" spc="-1" strike="noStrike">
              <a:latin typeface="Arial"/>
            </a:endParaRPr>
          </a:p>
          <a:p>
            <a:pPr algn="just">
              <a:lnSpc>
                <a:spcPts val="1599"/>
              </a:lnSpc>
            </a:pPr>
            <a:endParaRPr b="0" lang="en-US" sz="1200" spc="-1" strike="noStrike">
              <a:latin typeface="Arial"/>
            </a:endParaRPr>
          </a:p>
          <a:p>
            <a:pPr algn="just">
              <a:lnSpc>
                <a:spcPts val="1599"/>
              </a:lnSpc>
            </a:pPr>
            <a:r>
              <a:rPr b="0" lang="en-US" sz="1200" spc="-1" strike="noStrike">
                <a:solidFill>
                  <a:srgbClr val="000000"/>
                </a:solidFill>
                <a:latin typeface="Calibri"/>
              </a:rPr>
              <a:t>Le but du projet est d’explorer les possibilités de la VR dans le cadre de l’éducation et de la transmission du savoir.</a:t>
            </a:r>
            <a:endParaRPr b="0" lang="en-US" sz="1200" spc="-1" strike="noStrike">
              <a:latin typeface="Arial"/>
            </a:endParaRPr>
          </a:p>
          <a:p>
            <a:pPr algn="just">
              <a:lnSpc>
                <a:spcPts val="1599"/>
              </a:lnSpc>
            </a:pPr>
            <a:endParaRPr b="0" lang="en-US" sz="1200" spc="-1" strike="noStrike">
              <a:latin typeface="Arial"/>
            </a:endParaRPr>
          </a:p>
          <a:p>
            <a:pPr algn="just">
              <a:lnSpc>
                <a:spcPts val="1599"/>
              </a:lnSpc>
            </a:pPr>
            <a:endParaRPr b="0" lang="en-US" sz="1200" spc="-1" strike="noStrike">
              <a:latin typeface="Arial"/>
            </a:endParaRPr>
          </a:p>
          <a:p>
            <a:pPr algn="just">
              <a:lnSpc>
                <a:spcPts val="1599"/>
              </a:lnSpc>
            </a:pPr>
            <a:endParaRPr b="0" lang="en-US" sz="1200" spc="-1" strike="noStrike">
              <a:latin typeface="Arial"/>
            </a:endParaRPr>
          </a:p>
          <a:p>
            <a:pPr algn="just">
              <a:lnSpc>
                <a:spcPts val="1599"/>
              </a:lnSpc>
            </a:pPr>
            <a:r>
              <a:rPr b="0" lang="en-US" sz="1200" spc="-1" strike="noStrike">
                <a:solidFill>
                  <a:srgbClr val="000000"/>
                </a:solidFill>
                <a:latin typeface="Calibri"/>
              </a:rPr>
              <a:t> </a:t>
            </a:r>
            <a:endParaRPr b="0" lang="en-US" sz="1200" spc="-1" strike="noStrike">
              <a:latin typeface="Arial"/>
            </a:endParaRPr>
          </a:p>
          <a:p>
            <a:pPr algn="just">
              <a:lnSpc>
                <a:spcPts val="1599"/>
              </a:lnSpc>
            </a:pPr>
            <a:endParaRPr b="0" lang="en-US" sz="1200" spc="-1" strike="noStrike">
              <a:latin typeface="Arial"/>
            </a:endParaRPr>
          </a:p>
          <a:p>
            <a:pPr algn="just">
              <a:lnSpc>
                <a:spcPts val="1599"/>
              </a:lnSpc>
            </a:pPr>
            <a:endParaRPr b="0" lang="en-US" sz="1200" spc="-1" strike="noStrike">
              <a:latin typeface="Arial"/>
            </a:endParaRPr>
          </a:p>
          <a:p>
            <a:pPr algn="just">
              <a:lnSpc>
                <a:spcPts val="1599"/>
              </a:lnSpc>
            </a:pPr>
            <a:endParaRPr b="0" lang="en-US" sz="1200" spc="-1" strike="noStrike">
              <a:latin typeface="Arial"/>
            </a:endParaRPr>
          </a:p>
        </p:txBody>
      </p:sp>
      <p:sp>
        <p:nvSpPr>
          <p:cNvPr id="47" name="CustomShape 4"/>
          <p:cNvSpPr/>
          <p:nvPr/>
        </p:nvSpPr>
        <p:spPr>
          <a:xfrm>
            <a:off x="197280" y="8481600"/>
            <a:ext cx="4408200" cy="1713960"/>
          </a:xfrm>
          <a:prstGeom prst="rect">
            <a:avLst/>
          </a:prstGeom>
          <a:noFill/>
          <a:ln>
            <a:noFill/>
          </a:ln>
        </p:spPr>
        <p:style>
          <a:lnRef idx="0"/>
          <a:fillRef idx="0"/>
          <a:effectRef idx="0"/>
          <a:fontRef idx="minor"/>
        </p:style>
        <p:txBody>
          <a:bodyPr lIns="90000" rIns="90000" tIns="45000" bIns="45000"/>
          <a:p>
            <a:pPr algn="just">
              <a:lnSpc>
                <a:spcPts val="1599"/>
              </a:lnSpc>
            </a:pPr>
            <a:endParaRPr b="0" lang="en-US" sz="1800" spc="-1" strike="noStrike">
              <a:latin typeface="Arial"/>
            </a:endParaRPr>
          </a:p>
          <a:p>
            <a:pPr algn="just">
              <a:lnSpc>
                <a:spcPts val="1599"/>
              </a:lnSpc>
            </a:pPr>
            <a:r>
              <a:rPr b="0" lang="en-US" sz="1200" spc="-1" strike="noStrike">
                <a:solidFill>
                  <a:srgbClr val="000000"/>
                </a:solidFill>
                <a:latin typeface="Calibri"/>
              </a:rPr>
              <a:t>Après une phase d’analyse déterminant les besoins du projet, les tâches suivantes ont étées accomplies : </a:t>
            </a:r>
            <a:endParaRPr b="0" lang="en-US" sz="1200" spc="-1" strike="noStrike">
              <a:latin typeface="Arial"/>
            </a:endParaRPr>
          </a:p>
          <a:p>
            <a:pPr algn="just">
              <a:lnSpc>
                <a:spcPts val="1599"/>
              </a:lnSpc>
            </a:pPr>
            <a:endParaRPr b="0" lang="en-US" sz="1200" spc="-1" strike="noStrike">
              <a:latin typeface="Arial"/>
            </a:endParaRPr>
          </a:p>
          <a:p>
            <a:pPr marL="216000" indent="-216000" algn="just">
              <a:lnSpc>
                <a:spcPts val="1599"/>
              </a:lnSpc>
              <a:buClr>
                <a:srgbClr val="000000"/>
              </a:buClr>
              <a:buSzPct val="45000"/>
              <a:buFont typeface="Wingdings" charset="2"/>
              <a:buChar char=""/>
            </a:pPr>
            <a:r>
              <a:rPr b="0" lang="en-US" sz="1200" spc="-1" strike="noStrike">
                <a:solidFill>
                  <a:srgbClr val="000000"/>
                </a:solidFill>
                <a:latin typeface="Calibri"/>
              </a:rPr>
              <a:t>Repérage sur place, prises de photographies / informations</a:t>
            </a:r>
            <a:endParaRPr b="0" lang="en-US" sz="1200" spc="-1" strike="noStrike">
              <a:latin typeface="Arial"/>
            </a:endParaRPr>
          </a:p>
          <a:p>
            <a:pPr marL="216000" indent="-216000" algn="just">
              <a:lnSpc>
                <a:spcPts val="1599"/>
              </a:lnSpc>
              <a:buClr>
                <a:srgbClr val="000000"/>
              </a:buClr>
              <a:buSzPct val="45000"/>
              <a:buFont typeface="Wingdings" charset="2"/>
              <a:buChar char=""/>
            </a:pPr>
            <a:r>
              <a:rPr b="0" lang="en-US" sz="1200" spc="-1" strike="noStrike">
                <a:solidFill>
                  <a:srgbClr val="000000"/>
                </a:solidFill>
                <a:latin typeface="Calibri"/>
              </a:rPr>
              <a:t>Reproduction 3D de la salle du musée (modélisation, textures)</a:t>
            </a:r>
            <a:endParaRPr b="0" lang="en-US" sz="1200" spc="-1" strike="noStrike">
              <a:latin typeface="Arial"/>
            </a:endParaRPr>
          </a:p>
          <a:p>
            <a:pPr marL="216000" indent="-216000" algn="just">
              <a:lnSpc>
                <a:spcPts val="1599"/>
              </a:lnSpc>
              <a:buClr>
                <a:srgbClr val="000000"/>
              </a:buClr>
              <a:buSzPct val="45000"/>
              <a:buFont typeface="Wingdings" charset="2"/>
              <a:buChar char=""/>
            </a:pPr>
            <a:r>
              <a:rPr b="0" lang="en-US" sz="1200" spc="-1" strike="noStrike">
                <a:solidFill>
                  <a:srgbClr val="000000"/>
                </a:solidFill>
                <a:latin typeface="Calibri"/>
              </a:rPr>
              <a:t>Implémentation des mécaniques de jeu</a:t>
            </a:r>
            <a:endParaRPr b="0" lang="en-US" sz="1200" spc="-1" strike="noStrike">
              <a:latin typeface="Arial"/>
            </a:endParaRPr>
          </a:p>
          <a:p>
            <a:pPr marL="216000" indent="-216000" algn="just">
              <a:lnSpc>
                <a:spcPts val="1599"/>
              </a:lnSpc>
              <a:buClr>
                <a:srgbClr val="000000"/>
              </a:buClr>
              <a:buSzPct val="45000"/>
              <a:buFont typeface="Wingdings" charset="2"/>
              <a:buChar char=""/>
            </a:pPr>
            <a:r>
              <a:rPr b="0" lang="en-US" sz="1200" spc="-1" strike="noStrike">
                <a:solidFill>
                  <a:srgbClr val="000000"/>
                </a:solidFill>
                <a:latin typeface="Calibri"/>
              </a:rPr>
              <a:t>Calibration de l’installation au musée de Bienne</a:t>
            </a:r>
            <a:endParaRPr b="0" lang="en-US" sz="1200" spc="-1" strike="noStrike">
              <a:latin typeface="Arial"/>
            </a:endParaRPr>
          </a:p>
        </p:txBody>
      </p:sp>
      <p:sp>
        <p:nvSpPr>
          <p:cNvPr id="48" name="CustomShape 5"/>
          <p:cNvSpPr/>
          <p:nvPr/>
        </p:nvSpPr>
        <p:spPr>
          <a:xfrm>
            <a:off x="115200" y="3420000"/>
            <a:ext cx="4575240" cy="487440"/>
          </a:xfrm>
          <a:prstGeom prst="rect">
            <a:avLst/>
          </a:prstGeom>
          <a:solidFill>
            <a:schemeClr val="bg2"/>
          </a:solidFill>
          <a:ln w="25560">
            <a:noFill/>
          </a:ln>
        </p:spPr>
        <p:style>
          <a:lnRef idx="0"/>
          <a:fillRef idx="0"/>
          <a:effectRef idx="0"/>
          <a:fontRef idx="minor"/>
        </p:style>
        <p:txBody>
          <a:bodyPr lIns="152280" rIns="152280" tIns="75960" bIns="75960"/>
          <a:p>
            <a:pPr marL="457200" indent="-456840">
              <a:lnSpc>
                <a:spcPct val="100000"/>
              </a:lnSpc>
              <a:spcBef>
                <a:spcPts val="1100"/>
              </a:spcBef>
            </a:pPr>
            <a:r>
              <a:rPr b="1" lang="en-US" sz="2200" spc="-1" strike="noStrike">
                <a:solidFill>
                  <a:srgbClr val="e60062"/>
                </a:solidFill>
                <a:latin typeface="Calibri"/>
              </a:rPr>
              <a:t>Description</a:t>
            </a:r>
            <a:endParaRPr b="0" lang="en-US" sz="2200" spc="-1" strike="noStrike">
              <a:latin typeface="Arial"/>
            </a:endParaRPr>
          </a:p>
        </p:txBody>
      </p:sp>
      <p:sp>
        <p:nvSpPr>
          <p:cNvPr id="49" name="CustomShape 6"/>
          <p:cNvSpPr/>
          <p:nvPr/>
        </p:nvSpPr>
        <p:spPr>
          <a:xfrm>
            <a:off x="4871880" y="3420000"/>
            <a:ext cx="4575240" cy="487440"/>
          </a:xfrm>
          <a:prstGeom prst="rect">
            <a:avLst/>
          </a:prstGeom>
          <a:solidFill>
            <a:schemeClr val="bg2"/>
          </a:solidFill>
          <a:ln w="25560">
            <a:noFill/>
          </a:ln>
        </p:spPr>
        <p:style>
          <a:lnRef idx="0"/>
          <a:fillRef idx="0"/>
          <a:effectRef idx="0"/>
          <a:fontRef idx="minor"/>
        </p:style>
        <p:txBody>
          <a:bodyPr lIns="152280" rIns="152280" tIns="75960" bIns="75960"/>
          <a:p>
            <a:pPr marL="457200" indent="-456840">
              <a:lnSpc>
                <a:spcPct val="100000"/>
              </a:lnSpc>
              <a:spcBef>
                <a:spcPts val="1100"/>
              </a:spcBef>
            </a:pPr>
            <a:r>
              <a:rPr b="1" lang="en-US" sz="2200" spc="-1" strike="noStrike">
                <a:solidFill>
                  <a:srgbClr val="e60062"/>
                </a:solidFill>
                <a:latin typeface="Calibri"/>
              </a:rPr>
              <a:t>Résultats</a:t>
            </a:r>
            <a:endParaRPr b="0" lang="en-US" sz="2200" spc="-1" strike="noStrike">
              <a:latin typeface="Arial"/>
            </a:endParaRPr>
          </a:p>
        </p:txBody>
      </p:sp>
      <p:sp>
        <p:nvSpPr>
          <p:cNvPr id="50" name="CustomShape 7"/>
          <p:cNvSpPr/>
          <p:nvPr/>
        </p:nvSpPr>
        <p:spPr>
          <a:xfrm>
            <a:off x="104760" y="7884000"/>
            <a:ext cx="4575240" cy="487440"/>
          </a:xfrm>
          <a:prstGeom prst="rect">
            <a:avLst/>
          </a:prstGeom>
          <a:solidFill>
            <a:schemeClr val="bg2"/>
          </a:solidFill>
          <a:ln w="25560">
            <a:noFill/>
          </a:ln>
        </p:spPr>
        <p:style>
          <a:lnRef idx="0"/>
          <a:fillRef idx="0"/>
          <a:effectRef idx="0"/>
          <a:fontRef idx="minor"/>
        </p:style>
        <p:txBody>
          <a:bodyPr lIns="152280" rIns="152280" tIns="75960" bIns="75960"/>
          <a:p>
            <a:pPr marL="457200" indent="-456840">
              <a:lnSpc>
                <a:spcPct val="100000"/>
              </a:lnSpc>
              <a:spcBef>
                <a:spcPts val="1100"/>
              </a:spcBef>
            </a:pPr>
            <a:r>
              <a:rPr b="1" lang="en-US" sz="2200" spc="-1" strike="noStrike">
                <a:solidFill>
                  <a:srgbClr val="e60062"/>
                </a:solidFill>
                <a:latin typeface="Calibri"/>
              </a:rPr>
              <a:t>Déroulement</a:t>
            </a:r>
            <a:endParaRPr b="0" lang="en-US" sz="2200" spc="-1" strike="noStrike">
              <a:latin typeface="Arial"/>
            </a:endParaRPr>
          </a:p>
        </p:txBody>
      </p:sp>
      <p:sp>
        <p:nvSpPr>
          <p:cNvPr id="51" name="CustomShape 8"/>
          <p:cNvSpPr/>
          <p:nvPr/>
        </p:nvSpPr>
        <p:spPr>
          <a:xfrm>
            <a:off x="115920" y="11233440"/>
            <a:ext cx="9329400" cy="487440"/>
          </a:xfrm>
          <a:prstGeom prst="rect">
            <a:avLst/>
          </a:prstGeom>
          <a:solidFill>
            <a:schemeClr val="bg2"/>
          </a:solidFill>
          <a:ln w="25560">
            <a:noFill/>
          </a:ln>
        </p:spPr>
        <p:style>
          <a:lnRef idx="0"/>
          <a:fillRef idx="0"/>
          <a:effectRef idx="0"/>
          <a:fontRef idx="minor"/>
        </p:style>
        <p:txBody>
          <a:bodyPr lIns="152280" rIns="152280" tIns="75960" bIns="75960"/>
          <a:p>
            <a:pPr marL="457200" indent="-456840">
              <a:lnSpc>
                <a:spcPct val="100000"/>
              </a:lnSpc>
              <a:spcBef>
                <a:spcPts val="1100"/>
              </a:spcBef>
            </a:pPr>
            <a:r>
              <a:rPr b="1" lang="en-US" sz="2200" spc="-1" strike="noStrike">
                <a:solidFill>
                  <a:srgbClr val="e60062"/>
                </a:solidFill>
                <a:latin typeface="Calibri"/>
              </a:rPr>
              <a:t>Perspectives</a:t>
            </a:r>
            <a:endParaRPr b="0" lang="en-US" sz="2200" spc="-1" strike="noStrike">
              <a:latin typeface="Arial"/>
            </a:endParaRPr>
          </a:p>
        </p:txBody>
      </p:sp>
      <p:sp>
        <p:nvSpPr>
          <p:cNvPr id="52" name="CustomShape 9"/>
          <p:cNvSpPr/>
          <p:nvPr/>
        </p:nvSpPr>
        <p:spPr>
          <a:xfrm>
            <a:off x="115200" y="3421080"/>
            <a:ext cx="4576680" cy="4274640"/>
          </a:xfrm>
          <a:prstGeom prst="rect">
            <a:avLst/>
          </a:prstGeom>
          <a:noFill/>
          <a:ln w="3240">
            <a:solidFill>
              <a:schemeClr val="tx1"/>
            </a:solidFill>
          </a:ln>
        </p:spPr>
        <p:style>
          <a:lnRef idx="2">
            <a:schemeClr val="accent1">
              <a:shade val="50000"/>
            </a:schemeClr>
          </a:lnRef>
          <a:fillRef idx="1">
            <a:schemeClr val="accent1"/>
          </a:fillRef>
          <a:effectRef idx="0">
            <a:schemeClr val="accent1"/>
          </a:effectRef>
          <a:fontRef idx="minor"/>
        </p:style>
      </p:sp>
      <p:sp>
        <p:nvSpPr>
          <p:cNvPr id="53" name="CustomShape 10"/>
          <p:cNvSpPr/>
          <p:nvPr/>
        </p:nvSpPr>
        <p:spPr>
          <a:xfrm>
            <a:off x="197280" y="11809800"/>
            <a:ext cx="9248040" cy="8197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r>
              <a:rPr b="0" lang="en-US" sz="1200" spc="-1" strike="noStrike">
                <a:solidFill>
                  <a:srgbClr val="000000"/>
                </a:solidFill>
                <a:latin typeface="Calibri"/>
              </a:rPr>
              <a:t>Le projet sera calibré et amélioré jusqu’à son installation dans le musée le 1er septembre 2018. Il bénéficiera d’un suivi et d’une amélioration continue prenant en compte le retour du public. </a:t>
            </a:r>
            <a:endParaRPr b="0" lang="en-US" sz="1200" spc="-1" strike="noStrike">
              <a:latin typeface="Arial"/>
            </a:endParaRPr>
          </a:p>
          <a:p>
            <a:pPr>
              <a:lnSpc>
                <a:spcPct val="100000"/>
              </a:lnSpc>
            </a:pPr>
            <a:endParaRPr b="0" lang="en-US" sz="1200" spc="-1" strike="noStrike">
              <a:latin typeface="Arial"/>
            </a:endParaRPr>
          </a:p>
        </p:txBody>
      </p:sp>
      <p:sp>
        <p:nvSpPr>
          <p:cNvPr id="54" name="CustomShape 11"/>
          <p:cNvSpPr/>
          <p:nvPr/>
        </p:nvSpPr>
        <p:spPr>
          <a:xfrm>
            <a:off x="4871880" y="3420000"/>
            <a:ext cx="4576680" cy="7625520"/>
          </a:xfrm>
          <a:prstGeom prst="rect">
            <a:avLst/>
          </a:prstGeom>
          <a:noFill/>
          <a:ln w="3240">
            <a:solidFill>
              <a:schemeClr val="tx1"/>
            </a:solidFill>
          </a:ln>
        </p:spPr>
        <p:style>
          <a:lnRef idx="2">
            <a:schemeClr val="accent1">
              <a:shade val="50000"/>
            </a:schemeClr>
          </a:lnRef>
          <a:fillRef idx="1">
            <a:schemeClr val="accent1"/>
          </a:fillRef>
          <a:effectRef idx="0">
            <a:schemeClr val="accent1"/>
          </a:effectRef>
          <a:fontRef idx="minor"/>
        </p:style>
      </p:sp>
      <p:sp>
        <p:nvSpPr>
          <p:cNvPr id="55" name="CustomShape 12"/>
          <p:cNvSpPr/>
          <p:nvPr/>
        </p:nvSpPr>
        <p:spPr>
          <a:xfrm>
            <a:off x="115200" y="7884000"/>
            <a:ext cx="4576680" cy="3161520"/>
          </a:xfrm>
          <a:prstGeom prst="rect">
            <a:avLst/>
          </a:prstGeom>
          <a:noFill/>
          <a:ln w="3240">
            <a:solidFill>
              <a:schemeClr val="tx1"/>
            </a:solidFill>
          </a:ln>
        </p:spPr>
        <p:style>
          <a:lnRef idx="2">
            <a:schemeClr val="accent1">
              <a:shade val="50000"/>
            </a:schemeClr>
          </a:lnRef>
          <a:fillRef idx="1">
            <a:schemeClr val="accent1"/>
          </a:fillRef>
          <a:effectRef idx="0">
            <a:schemeClr val="accent1"/>
          </a:effectRef>
          <a:fontRef idx="minor"/>
        </p:style>
      </p:sp>
      <p:sp>
        <p:nvSpPr>
          <p:cNvPr id="56" name="CustomShape 13"/>
          <p:cNvSpPr/>
          <p:nvPr/>
        </p:nvSpPr>
        <p:spPr>
          <a:xfrm>
            <a:off x="115200" y="11233440"/>
            <a:ext cx="9330480" cy="1441800"/>
          </a:xfrm>
          <a:prstGeom prst="rect">
            <a:avLst/>
          </a:prstGeom>
          <a:noFill/>
          <a:ln w="3240">
            <a:solidFill>
              <a:schemeClr val="tx1"/>
            </a:solidFill>
          </a:ln>
        </p:spPr>
        <p:style>
          <a:lnRef idx="2">
            <a:schemeClr val="accent1">
              <a:shade val="50000"/>
            </a:schemeClr>
          </a:lnRef>
          <a:fillRef idx="1">
            <a:schemeClr val="accent1"/>
          </a:fillRef>
          <a:effectRef idx="0">
            <a:schemeClr val="accent1"/>
          </a:effectRef>
          <a:fontRef idx="minor"/>
        </p:style>
      </p:sp>
      <p:sp>
        <p:nvSpPr>
          <p:cNvPr id="57" name="CustomShape 14"/>
          <p:cNvSpPr/>
          <p:nvPr/>
        </p:nvSpPr>
        <p:spPr>
          <a:xfrm>
            <a:off x="6034320" y="8046720"/>
            <a:ext cx="2200320" cy="24264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1000" spc="-1" strike="noStrike">
                <a:solidFill>
                  <a:srgbClr val="000000"/>
                </a:solidFill>
                <a:latin typeface="Calibri"/>
              </a:rPr>
              <a:t>Installation</a:t>
            </a:r>
            <a:endParaRPr b="0" lang="en-US" sz="1000" spc="-1" strike="noStrike">
              <a:latin typeface="Arial"/>
            </a:endParaRPr>
          </a:p>
        </p:txBody>
      </p:sp>
      <p:sp>
        <p:nvSpPr>
          <p:cNvPr id="58" name="CustomShape 15"/>
          <p:cNvSpPr/>
          <p:nvPr/>
        </p:nvSpPr>
        <p:spPr>
          <a:xfrm>
            <a:off x="6034320" y="10515600"/>
            <a:ext cx="2200320" cy="24264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1000" spc="-1" strike="noStrike">
                <a:solidFill>
                  <a:srgbClr val="000000"/>
                </a:solidFill>
                <a:latin typeface="Calibri"/>
              </a:rPr>
              <a:t>Reproduction du musée</a:t>
            </a:r>
            <a:endParaRPr b="0" lang="en-US" sz="1000" spc="-1" strike="noStrike">
              <a:latin typeface="Arial"/>
            </a:endParaRPr>
          </a:p>
        </p:txBody>
      </p:sp>
      <p:pic>
        <p:nvPicPr>
          <p:cNvPr id="59" name="" descr=""/>
          <p:cNvPicPr/>
          <p:nvPr/>
        </p:nvPicPr>
        <p:blipFill>
          <a:blip r:embed="rId1"/>
          <a:stretch/>
        </p:blipFill>
        <p:spPr>
          <a:xfrm>
            <a:off x="5496120" y="5423760"/>
            <a:ext cx="3373560" cy="2531520"/>
          </a:xfrm>
          <a:prstGeom prst="rect">
            <a:avLst/>
          </a:prstGeom>
          <a:ln>
            <a:noFill/>
          </a:ln>
        </p:spPr>
      </p:pic>
      <p:pic>
        <p:nvPicPr>
          <p:cNvPr id="60" name="" descr=""/>
          <p:cNvPicPr/>
          <p:nvPr/>
        </p:nvPicPr>
        <p:blipFill>
          <a:blip r:embed="rId2"/>
          <a:stretch/>
        </p:blipFill>
        <p:spPr>
          <a:xfrm>
            <a:off x="5486400" y="8412480"/>
            <a:ext cx="3383280" cy="20116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2986</TotalTime>
  <Application>LibreOffice/5.4.6.2$Windows_X86_64 LibreOffice_project/4014ce260a04f1026ba855d3b8d91541c224eab8</Application>
  <Words>381</Words>
  <Paragraphs>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2015-10-04T09:44:09Z</dcterms:created>
  <dc:creator>Mihet Andreea</dc:creator>
  <dc:description/>
  <dc:language>en-US</dc:language>
  <cp:lastModifiedBy/>
  <cp:lastPrinted>2017-04-03T11:56:56Z</cp:lastPrinted>
  <dcterms:modified xsi:type="dcterms:W3CDTF">2018-07-27T16:50:33Z</dcterms:modified>
  <cp:revision>417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0x010100FBBDC62CC0CE3941B87C2E2E2998F563</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A3 (297 x 420 mm)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y fmtid="{D5CDD505-2E9C-101B-9397-08002B2CF9AE}" pid="13" name="_dlc_DocIdItemGuid">
    <vt:lpwstr>fb8b34d7-6b40-4d29-8eb4-5f45044d6fde</vt:lpwstr>
  </property>
</Properties>
</file>