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DBE1E-86C1-4A31-910D-E03320BCC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9B3D64-9EC5-4C53-9654-0D29F2459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7F66FF-DA2B-4F4A-8A9B-07947FC3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AF7-73F7-49A3-8EA8-A13548CD2EBC}" type="datetimeFigureOut">
              <a:rPr lang="fr-CH" smtClean="0"/>
              <a:t>03.05.2018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E389BC-8093-49A6-A698-423C2C5B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2B427-D966-4EA6-9833-632BB5E8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66F0-B518-4676-9C84-79C70F274D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028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4175F-4DAF-46DC-BE6B-4CE46628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E55E7A-7B97-41F8-9C16-6A28C5837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40A23A-C3A7-4627-B414-BCD69DEA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AF7-73F7-49A3-8EA8-A13548CD2EBC}" type="datetimeFigureOut">
              <a:rPr lang="fr-CH" smtClean="0"/>
              <a:t>03.05.2018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7099BC-41A1-4BA2-82C6-9FE8DFC7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7D45B-DDC6-49C8-A053-60C0BAFE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66F0-B518-4676-9C84-79C70F274D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571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5F25FA-4CFC-452F-8E5F-5D58B0C9B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63AE3E-81D1-4653-8D79-9B2924536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883E7-845E-4F89-B056-23542187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AF7-73F7-49A3-8EA8-A13548CD2EBC}" type="datetimeFigureOut">
              <a:rPr lang="fr-CH" smtClean="0"/>
              <a:t>03.05.2018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0D686A-7290-49B1-8E32-0F6A6A3D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C614CD-9529-427D-A380-A0A9F5FB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66F0-B518-4676-9C84-79C70F274D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094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8BA55-A525-4F0A-BA1D-544C2504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AC0921-E7E7-4ABA-99C6-057770EB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462E98-6E26-4AE1-8DE4-77881540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AF7-73F7-49A3-8EA8-A13548CD2EBC}" type="datetimeFigureOut">
              <a:rPr lang="fr-CH" smtClean="0"/>
              <a:t>03.05.2018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981996-7E62-4751-B35A-0045217F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5C592A-0598-4D03-9D70-1378B80D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66F0-B518-4676-9C84-79C70F274D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98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F84BD-6CCB-477D-9757-89137831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46A52F-A8CD-4565-8269-7542E1C9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E20682-37D6-4F4D-906C-D4AD34BA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AF7-73F7-49A3-8EA8-A13548CD2EBC}" type="datetimeFigureOut">
              <a:rPr lang="fr-CH" smtClean="0"/>
              <a:t>03.05.2018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734F9D-329D-4291-8771-904A3B8D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1590E9-BAB0-4683-9D25-F0772AD2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66F0-B518-4676-9C84-79C70F274D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091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A0CE6-01B3-4306-A782-643D1DBD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762019-9A44-4816-8851-7A49B7FD4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8145D7-92D3-48E9-A7E5-3FD067DE4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7883B-BD60-42B3-84A6-D80DEF86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AF7-73F7-49A3-8EA8-A13548CD2EBC}" type="datetimeFigureOut">
              <a:rPr lang="fr-CH" smtClean="0"/>
              <a:t>03.05.2018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FF24B6-69F9-43D6-8144-8AD87E7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B9789F-A118-453D-BF89-361A4008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66F0-B518-4676-9C84-79C70F274D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26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48A66-96D4-420E-953C-1F75A9B9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11AAD9-3390-4FC6-8D79-5629ED504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C5F001-FC99-42F3-A9F9-25D048BA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50F6C7-0974-47FC-B5C1-D04D9B549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247C41-CF80-4DE3-A250-C4903ABD0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A2CF08-5ECD-48D6-A0CF-780601CD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AF7-73F7-49A3-8EA8-A13548CD2EBC}" type="datetimeFigureOut">
              <a:rPr lang="fr-CH" smtClean="0"/>
              <a:t>03.05.2018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E7BA56-F76A-4243-8275-831FF282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644545-0277-4D29-89B9-96F97F3A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66F0-B518-4676-9C84-79C70F274D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73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15C56-7439-4EF9-B5E3-14171006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1DDD52-89B9-4D3D-80E8-8870256D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AF7-73F7-49A3-8EA8-A13548CD2EBC}" type="datetimeFigureOut">
              <a:rPr lang="fr-CH" smtClean="0"/>
              <a:t>03.05.2018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428A60-CA74-49C4-8528-9F2CE33C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FA9B96-56AF-4161-A577-6F6F7499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66F0-B518-4676-9C84-79C70F274D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35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08BFF8-5FFA-4BDF-B271-8D6A839D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AF7-73F7-49A3-8EA8-A13548CD2EBC}" type="datetimeFigureOut">
              <a:rPr lang="fr-CH" smtClean="0"/>
              <a:t>03.05.2018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7371CF-EF57-4E5A-A6AF-8ED9F920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6BD97B-9304-42FA-BE3A-B7787CF6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66F0-B518-4676-9C84-79C70F274D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2085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E1C3B-E4F4-40F5-AB11-76A4E9E1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159A81-1081-4A3A-B42A-604BBB04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E914CB-CC14-4AE3-820D-7ABBAFC6B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B91590-C142-46BC-A169-F77649E3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AF7-73F7-49A3-8EA8-A13548CD2EBC}" type="datetimeFigureOut">
              <a:rPr lang="fr-CH" smtClean="0"/>
              <a:t>03.05.2018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EF154-C4A3-4D3A-9644-12A92343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8AA4A0-4987-47B1-AC9D-028F59C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66F0-B518-4676-9C84-79C70F274D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820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33107-8E14-44C9-886B-88A19912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073BFB-1CD9-46AE-9536-3ACB3AE26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362948-B13F-40A0-A57D-E2024980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4784AD-3D3F-4527-B988-8466E930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3AF7-73F7-49A3-8EA8-A13548CD2EBC}" type="datetimeFigureOut">
              <a:rPr lang="fr-CH" smtClean="0"/>
              <a:t>03.05.2018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7BDE43-DDD2-44F6-B129-AE2CCFF1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13A343-B961-4A88-8A97-CD3D74A9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D66F0-B518-4676-9C84-79C70F274D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730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264077-6170-4C73-A949-C843D59C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96FB1-143D-4D86-A195-560EC6B5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920E5A-B871-4411-8DD3-2F649133C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3AF7-73F7-49A3-8EA8-A13548CD2EBC}" type="datetimeFigureOut">
              <a:rPr lang="fr-CH" smtClean="0"/>
              <a:t>03.05.2018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43BFEF-96A0-41DE-8D7C-244ACC579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49C94E-466E-483F-81A9-A68BB4FD7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6F0-B518-4676-9C84-79C70F274D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459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C7912-B6F6-4445-844D-1DA93322F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Sombrero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D04D91-50EF-48AC-8EEF-9E2E51E43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999518" cy="1655762"/>
          </a:xfrm>
        </p:spPr>
        <p:txBody>
          <a:bodyPr/>
          <a:lstStyle/>
          <a:p>
            <a:r>
              <a:rPr lang="fr-CH" dirty="0"/>
              <a:t>A </a:t>
            </a:r>
            <a:r>
              <a:rPr lang="fr-CH" dirty="0" err="1"/>
              <a:t>Mexican</a:t>
            </a:r>
            <a:r>
              <a:rPr lang="fr-CH" dirty="0"/>
              <a:t> Star Wars story by </a:t>
            </a:r>
            <a:r>
              <a:rPr lang="fr-CH" dirty="0" err="1"/>
              <a:t>A.BentodaSilva</a:t>
            </a:r>
            <a:r>
              <a:rPr lang="fr-CH" dirty="0"/>
              <a:t>, </a:t>
            </a:r>
            <a:r>
              <a:rPr lang="fr-CH" dirty="0" err="1"/>
              <a:t>P.Jeanbourquin</a:t>
            </a:r>
            <a:r>
              <a:rPr lang="fr-CH" dirty="0"/>
              <a:t> &amp; </a:t>
            </a:r>
            <a:r>
              <a:rPr lang="fr-CH" dirty="0" err="1"/>
              <a:t>G.Noguera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1567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77279-26A3-4545-A523-B4FE9F78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9AE479-835A-415C-8C84-BFB10C48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8466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Sombrero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Sombrero</dc:title>
  <dc:creator>Bento Da Silva Axel</dc:creator>
  <cp:lastModifiedBy>Bento Da Silva Axel</cp:lastModifiedBy>
  <cp:revision>1</cp:revision>
  <dcterms:created xsi:type="dcterms:W3CDTF">2018-05-03T12:05:38Z</dcterms:created>
  <dcterms:modified xsi:type="dcterms:W3CDTF">2018-05-03T12:09:55Z</dcterms:modified>
</cp:coreProperties>
</file>