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448" r:id="rId5"/>
    <p:sldId id="2462" r:id="rId6"/>
    <p:sldId id="259" r:id="rId7"/>
    <p:sldId id="2472" r:id="rId8"/>
    <p:sldId id="2451" r:id="rId9"/>
    <p:sldId id="2471" r:id="rId10"/>
    <p:sldId id="2473" r:id="rId11"/>
    <p:sldId id="2474" r:id="rId12"/>
    <p:sldId id="2475" r:id="rId13"/>
    <p:sldId id="2476" r:id="rId14"/>
    <p:sldId id="2477" r:id="rId15"/>
    <p:sldId id="2457" r:id="rId16"/>
    <p:sldId id="243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5033" autoAdjust="0"/>
  </p:normalViewPr>
  <p:slideViewPr>
    <p:cSldViewPr snapToGrid="0">
      <p:cViewPr varScale="1">
        <p:scale>
          <a:sx n="61" d="100"/>
          <a:sy n="61" d="100"/>
        </p:scale>
        <p:origin x="812" y="44"/>
      </p:cViewPr>
      <p:guideLst>
        <p:guide orient="horz" pos="1992"/>
        <p:guide pos="3840"/>
        <p:guide orient="horz" pos="1416"/>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9/25/2023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2246628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446513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2970259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250021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1060315"/>
            <a:ext cx="11490325" cy="2218959"/>
          </a:xfrm>
        </p:spPr>
        <p:txBody>
          <a:bodyPr anchor="b" anchorCtr="0">
            <a:noAutofit/>
          </a:bodyPr>
          <a:lstStyle>
            <a:lvl1pPr>
              <a:lnSpc>
                <a:spcPct val="150000"/>
              </a:lnSpc>
              <a:spcBef>
                <a:spcPts val="1000"/>
              </a:spcBef>
              <a:defRPr sz="4000" cap="all" spc="300" baseline="0"/>
            </a:lvl1pPr>
          </a:lstStyle>
          <a:p>
            <a:r>
              <a:rPr lang="en-US" dirty="0"/>
              <a:t>Click to add title</a:t>
            </a:r>
          </a:p>
        </p:txBody>
      </p:sp>
      <p:sp>
        <p:nvSpPr>
          <p:cNvPr id="5" name="Text Placeholder 4">
            <a:extLst>
              <a:ext uri="{FF2B5EF4-FFF2-40B4-BE49-F238E27FC236}">
                <a16:creationId xmlns:a16="http://schemas.microsoft.com/office/drawing/2014/main" id="{8CE4A8DD-9B42-2F05-285B-2BC137F74943}"/>
              </a:ext>
            </a:extLst>
          </p:cNvPr>
          <p:cNvSpPr>
            <a:spLocks noGrp="1"/>
          </p:cNvSpPr>
          <p:nvPr>
            <p:ph type="body" sz="quarter" idx="13" hasCustomPrompt="1"/>
          </p:nvPr>
        </p:nvSpPr>
        <p:spPr>
          <a:xfrm>
            <a:off x="3512344" y="3700222"/>
            <a:ext cx="5167313" cy="603250"/>
          </a:xfrm>
          <a:gradFill>
            <a:gsLst>
              <a:gs pos="0">
                <a:schemeClr val="accent5"/>
              </a:gs>
              <a:gs pos="45000">
                <a:schemeClr val="accent1"/>
              </a:gs>
              <a:gs pos="100000">
                <a:schemeClr val="accent2"/>
              </a:gs>
            </a:gsLst>
            <a:lin ang="10800000" scaled="0"/>
          </a:gradFill>
        </p:spPr>
        <p:txBody>
          <a:bodyPr anchor="ctr" anchorCtr="0"/>
          <a:lstStyle>
            <a:lvl1pPr marL="0" indent="0" algn="ctr">
              <a:lnSpc>
                <a:spcPct val="100000"/>
              </a:lnSpc>
              <a:spcBef>
                <a:spcPts val="0"/>
              </a:spcBef>
              <a:buNone/>
              <a:defRPr sz="1800" cap="all" spc="300" baseline="0"/>
            </a:lvl1pPr>
          </a:lstStyle>
          <a:p>
            <a:pPr lvl="0"/>
            <a:r>
              <a:rPr lang="en-US" dirty="0"/>
              <a:t>Click to add subtitle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848311"/>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156E-BE02-9BBA-0763-EE0EC2287746}"/>
              </a:ext>
            </a:extLst>
          </p:cNvPr>
          <p:cNvSpPr>
            <a:spLocks noGrp="1"/>
          </p:cNvSpPr>
          <p:nvPr>
            <p:ph type="title" hasCustomPrompt="1"/>
          </p:nvPr>
        </p:nvSpPr>
        <p:spPr>
          <a:xfrm>
            <a:off x="469107" y="50241"/>
            <a:ext cx="11265694" cy="1304544"/>
          </a:xfrm>
        </p:spPr>
        <p:txBody>
          <a:bodyPr anchor="b" anchorCtr="0"/>
          <a:lstStyle>
            <a:lvl1pPr>
              <a:defRPr sz="4800"/>
            </a:lvl1pPr>
          </a:lstStyle>
          <a:p>
            <a:r>
              <a:rPr lang="en-US" dirty="0"/>
              <a:t>Click to add title</a:t>
            </a:r>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a:normAutofit/>
          </a:bodyPr>
          <a:lstStyle>
            <a:lvl1pPr marL="0" indent="0" algn="ctr">
              <a:buNone/>
              <a:defRPr/>
            </a:lvl1pPr>
          </a:lstStyle>
          <a:p>
            <a:r>
              <a:rPr lang="en-US" dirty="0"/>
              <a:t>Click to add picture</a:t>
            </a:r>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a:normAutofit/>
          </a:bodyPr>
          <a:lstStyle>
            <a:lvl1pPr marL="0" indent="0">
              <a:buNone/>
              <a:defRPr sz="2400" cap="all" spc="300" baseline="0"/>
            </a:lvl1pPr>
          </a:lstStyle>
          <a:p>
            <a:pPr lvl="0"/>
            <a:r>
              <a:rPr lang="en-US" spc="300" dirty="0">
                <a:solidFill>
                  <a:schemeClr val="tx1"/>
                </a:solidFill>
              </a:rPr>
              <a:t>Click to add text</a:t>
            </a:r>
          </a:p>
        </p:txBody>
      </p:sp>
      <p:sp>
        <p:nvSpPr>
          <p:cNvPr id="4" name="Content Placeholder 3">
            <a:extLst>
              <a:ext uri="{FF2B5EF4-FFF2-40B4-BE49-F238E27FC236}">
                <a16:creationId xmlns:a16="http://schemas.microsoft.com/office/drawing/2014/main" id="{53343E54-D2B8-A019-ACD6-6F79A320E77C}"/>
              </a:ext>
            </a:extLst>
          </p:cNvPr>
          <p:cNvSpPr>
            <a:spLocks noGrp="1"/>
          </p:cNvSpPr>
          <p:nvPr>
            <p:ph sz="quarter" idx="13" hasCustomPrompt="1"/>
          </p:nvPr>
        </p:nvSpPr>
        <p:spPr>
          <a:xfrm>
            <a:off x="469900" y="4471988"/>
            <a:ext cx="5156200" cy="1997075"/>
          </a:xfrm>
        </p:spPr>
        <p:txBody>
          <a:bodyPr/>
          <a:lstStyle>
            <a:lvl1pPr marL="228600" indent="-228600">
              <a:lnSpc>
                <a:spcPct val="100000"/>
              </a:lnSpc>
              <a:spcBef>
                <a:spcPts val="1000"/>
              </a:spcBef>
              <a:buFont typeface="Wingdings" panose="05000000000000000000" pitchFamily="2" charset="2"/>
              <a:buChar char="§"/>
              <a:defRPr sz="1400"/>
            </a:lvl1pPr>
            <a:lvl2pPr marL="228600" indent="-228600">
              <a:lnSpc>
                <a:spcPct val="100000"/>
              </a:lnSpc>
              <a:spcBef>
                <a:spcPts val="1000"/>
              </a:spcBef>
              <a:buFont typeface="Wingdings" panose="05000000000000000000" pitchFamily="2" charset="2"/>
              <a:buChar char="§"/>
              <a:defRPr sz="1400"/>
            </a:lvl2pPr>
            <a:lvl3pPr marL="228600" indent="-228600">
              <a:lnSpc>
                <a:spcPct val="100000"/>
              </a:lnSpc>
              <a:spcBef>
                <a:spcPts val="1000"/>
              </a:spcBef>
              <a:buFont typeface="Wingdings" panose="05000000000000000000" pitchFamily="2" charset="2"/>
              <a:buChar char="§"/>
              <a:defRPr sz="1400"/>
            </a:lvl3pPr>
            <a:lvl4pPr marL="228600" indent="-228600">
              <a:lnSpc>
                <a:spcPct val="100000"/>
              </a:lnSpc>
              <a:spcBef>
                <a:spcPts val="1000"/>
              </a:spcBef>
              <a:buFont typeface="Wingdings" panose="05000000000000000000" pitchFamily="2" charset="2"/>
              <a:buChar char="§"/>
              <a:defRPr sz="1400"/>
            </a:lvl4pPr>
            <a:lvl5pPr marL="2286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59826" y="1638300"/>
            <a:ext cx="5174975" cy="1892300"/>
          </a:xfrm>
        </p:spPr>
        <p:txBody>
          <a:bodyPr>
            <a:normAutofit/>
          </a:bodyPr>
          <a:lstStyle>
            <a:lvl1pPr marL="0" indent="0" algn="ctr">
              <a:buNone/>
              <a:defRPr/>
            </a:lvl1pPr>
          </a:lstStyle>
          <a:p>
            <a:r>
              <a:rPr lang="en-US" dirty="0"/>
              <a:t>Click to add picture</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59826" y="3864355"/>
            <a:ext cx="5174975" cy="494506"/>
          </a:xfrm>
        </p:spPr>
        <p:txBody>
          <a:bodyPr>
            <a:normAutofit/>
          </a:bodyPr>
          <a:lstStyle>
            <a:lvl1pPr marL="0" indent="0">
              <a:buNone/>
              <a:defRPr sz="2400" cap="all" spc="300" baseline="0"/>
            </a:lvl1pPr>
          </a:lstStyle>
          <a:p>
            <a:pPr lvl="0"/>
            <a:r>
              <a:rPr lang="en-US" spc="300" dirty="0">
                <a:solidFill>
                  <a:schemeClr val="tx1"/>
                </a:solidFill>
              </a:rPr>
              <a:t>Click to add text</a:t>
            </a:r>
          </a:p>
        </p:txBody>
      </p:sp>
      <p:sp>
        <p:nvSpPr>
          <p:cNvPr id="5" name="Content Placeholder 3">
            <a:extLst>
              <a:ext uri="{FF2B5EF4-FFF2-40B4-BE49-F238E27FC236}">
                <a16:creationId xmlns:a16="http://schemas.microsoft.com/office/drawing/2014/main" id="{155348AE-D0F6-8964-FB7A-612A611AD671}"/>
              </a:ext>
            </a:extLst>
          </p:cNvPr>
          <p:cNvSpPr>
            <a:spLocks noGrp="1"/>
          </p:cNvSpPr>
          <p:nvPr>
            <p:ph sz="quarter" idx="14" hasCustomPrompt="1"/>
          </p:nvPr>
        </p:nvSpPr>
        <p:spPr>
          <a:xfrm>
            <a:off x="6559827" y="4471988"/>
            <a:ext cx="5174974" cy="1997075"/>
          </a:xfrm>
        </p:spPr>
        <p:txBody>
          <a:bodyPr/>
          <a:lstStyle>
            <a:lvl1pPr marL="228600" indent="-228600">
              <a:lnSpc>
                <a:spcPct val="100000"/>
              </a:lnSpc>
              <a:spcBef>
                <a:spcPts val="1000"/>
              </a:spcBef>
              <a:buFont typeface="Wingdings" panose="05000000000000000000" pitchFamily="2" charset="2"/>
              <a:buChar char="§"/>
              <a:defRPr sz="1400"/>
            </a:lvl1pPr>
            <a:lvl2pPr marL="228600" indent="-228600">
              <a:lnSpc>
                <a:spcPct val="100000"/>
              </a:lnSpc>
              <a:spcBef>
                <a:spcPts val="1000"/>
              </a:spcBef>
              <a:buFont typeface="Wingdings" panose="05000000000000000000" pitchFamily="2" charset="2"/>
              <a:buChar char="§"/>
              <a:defRPr sz="1400"/>
            </a:lvl2pPr>
            <a:lvl3pPr marL="228600" indent="-228600">
              <a:lnSpc>
                <a:spcPct val="100000"/>
              </a:lnSpc>
              <a:spcBef>
                <a:spcPts val="1000"/>
              </a:spcBef>
              <a:buFont typeface="Wingdings" panose="05000000000000000000" pitchFamily="2" charset="2"/>
              <a:buChar char="§"/>
              <a:defRPr sz="1400"/>
            </a:lvl3pPr>
            <a:lvl4pPr marL="228600" indent="-228600">
              <a:lnSpc>
                <a:spcPct val="100000"/>
              </a:lnSpc>
              <a:spcBef>
                <a:spcPts val="1000"/>
              </a:spcBef>
              <a:buFont typeface="Wingdings" panose="05000000000000000000" pitchFamily="2" charset="2"/>
              <a:buChar char="§"/>
              <a:defRPr sz="1400"/>
            </a:lvl4pPr>
            <a:lvl5pPr marL="2286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37841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B0BF-E38F-E2A3-143D-4B77377FE7E4}"/>
              </a:ext>
            </a:extLst>
          </p:cNvPr>
          <p:cNvSpPr>
            <a:spLocks noGrp="1"/>
          </p:cNvSpPr>
          <p:nvPr>
            <p:ph type="title" hasCustomPrompt="1"/>
          </p:nvPr>
        </p:nvSpPr>
        <p:spPr>
          <a:xfrm>
            <a:off x="950073" y="40193"/>
            <a:ext cx="10281172" cy="1316334"/>
          </a:xfrm>
        </p:spPr>
        <p:txBody>
          <a:bodyPr anchor="b" anchorCtr="0"/>
          <a:lstStyle>
            <a:lvl1pPr>
              <a:defRPr sz="4800"/>
            </a:lvl1pPr>
          </a:lstStyle>
          <a:p>
            <a:r>
              <a:rPr lang="en-US" dirty="0"/>
              <a:t>Click to add title</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a:normAutofit/>
          </a:bodyPr>
          <a:lstStyle>
            <a:lvl1pPr marL="0" indent="0" algn="ctr">
              <a:buNone/>
              <a:defRPr sz="1400"/>
            </a:lvl1pPr>
          </a:lstStyle>
          <a:p>
            <a:r>
              <a:rPr lang="en-US" dirty="0"/>
              <a:t>Click to add picture</a:t>
            </a:r>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3" name="Text Placeholder 27">
            <a:extLst>
              <a:ext uri="{FF2B5EF4-FFF2-40B4-BE49-F238E27FC236}">
                <a16:creationId xmlns:a16="http://schemas.microsoft.com/office/drawing/2014/main" id="{45BAD2EF-B428-1883-5F6B-BA8B3A18D3C8}"/>
              </a:ext>
            </a:extLst>
          </p:cNvPr>
          <p:cNvSpPr>
            <a:spLocks noGrp="1"/>
          </p:cNvSpPr>
          <p:nvPr>
            <p:ph type="body" sz="quarter" idx="17" hasCustomPrompt="1"/>
          </p:nvPr>
        </p:nvSpPr>
        <p:spPr>
          <a:xfrm>
            <a:off x="950073"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a:normAutofit/>
          </a:bodyPr>
          <a:lstStyle>
            <a:lvl1pPr marL="0" indent="0" algn="ctr">
              <a:buNone/>
              <a:defRPr sz="1400"/>
            </a:lvl1pPr>
          </a:lstStyle>
          <a:p>
            <a:r>
              <a:rPr lang="en-US" dirty="0"/>
              <a:t>Click to add picture</a:t>
            </a:r>
          </a:p>
        </p:txBody>
      </p:sp>
      <p:sp>
        <p:nvSpPr>
          <p:cNvPr id="4" name="Text Placeholder 27">
            <a:extLst>
              <a:ext uri="{FF2B5EF4-FFF2-40B4-BE49-F238E27FC236}">
                <a16:creationId xmlns:a16="http://schemas.microsoft.com/office/drawing/2014/main" id="{BD42366C-60A0-D39C-8592-69A1576D0757}"/>
              </a:ext>
            </a:extLst>
          </p:cNvPr>
          <p:cNvSpPr>
            <a:spLocks noGrp="1"/>
          </p:cNvSpPr>
          <p:nvPr>
            <p:ph type="body" sz="quarter" idx="18" hasCustomPrompt="1"/>
          </p:nvPr>
        </p:nvSpPr>
        <p:spPr>
          <a:xfrm>
            <a:off x="4541837"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5" name="Text Placeholder 27">
            <a:extLst>
              <a:ext uri="{FF2B5EF4-FFF2-40B4-BE49-F238E27FC236}">
                <a16:creationId xmlns:a16="http://schemas.microsoft.com/office/drawing/2014/main" id="{A25B6479-6C48-F3A7-D96C-55AD3C97080D}"/>
              </a:ext>
            </a:extLst>
          </p:cNvPr>
          <p:cNvSpPr>
            <a:spLocks noGrp="1"/>
          </p:cNvSpPr>
          <p:nvPr>
            <p:ph type="body" sz="quarter" idx="19" hasCustomPrompt="1"/>
          </p:nvPr>
        </p:nvSpPr>
        <p:spPr>
          <a:xfrm>
            <a:off x="4531789"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a:normAutofit/>
          </a:bodyPr>
          <a:lstStyle>
            <a:lvl1pPr marL="0" indent="0" algn="ctr">
              <a:buNone/>
              <a:defRPr sz="1400"/>
            </a:lvl1pPr>
          </a:lstStyle>
          <a:p>
            <a:r>
              <a:rPr lang="en-US" dirty="0"/>
              <a:t>Click to add picture</a:t>
            </a:r>
          </a:p>
        </p:txBody>
      </p:sp>
      <p:sp>
        <p:nvSpPr>
          <p:cNvPr id="6" name="Text Placeholder 27">
            <a:extLst>
              <a:ext uri="{FF2B5EF4-FFF2-40B4-BE49-F238E27FC236}">
                <a16:creationId xmlns:a16="http://schemas.microsoft.com/office/drawing/2014/main" id="{3C134F8D-319C-699E-00ED-2C497397EEF7}"/>
              </a:ext>
            </a:extLst>
          </p:cNvPr>
          <p:cNvSpPr>
            <a:spLocks noGrp="1"/>
          </p:cNvSpPr>
          <p:nvPr>
            <p:ph type="body" sz="quarter" idx="20" hasCustomPrompt="1"/>
          </p:nvPr>
        </p:nvSpPr>
        <p:spPr>
          <a:xfrm>
            <a:off x="8122919"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7" name="Text Placeholder 27">
            <a:extLst>
              <a:ext uri="{FF2B5EF4-FFF2-40B4-BE49-F238E27FC236}">
                <a16:creationId xmlns:a16="http://schemas.microsoft.com/office/drawing/2014/main" id="{52A27F04-C302-800F-5FE5-9B7FA2DBED45}"/>
              </a:ext>
            </a:extLst>
          </p:cNvPr>
          <p:cNvSpPr>
            <a:spLocks noGrp="1"/>
          </p:cNvSpPr>
          <p:nvPr>
            <p:ph type="body" sz="quarter" idx="21" hasCustomPrompt="1"/>
          </p:nvPr>
        </p:nvSpPr>
        <p:spPr>
          <a:xfrm>
            <a:off x="8112871"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2872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6CDEBF2-B5C9-4887-B717-81C3D1A73CA9}"/>
              </a:ext>
            </a:extLst>
          </p:cNvPr>
          <p:cNvSpPr>
            <a:spLocks noGrp="1"/>
          </p:cNvSpPr>
          <p:nvPr>
            <p:ph type="title" hasCustomPrompt="1"/>
          </p:nvPr>
        </p:nvSpPr>
        <p:spPr>
          <a:xfrm>
            <a:off x="6095999" y="170822"/>
            <a:ext cx="5897218" cy="1325453"/>
          </a:xfrm>
        </p:spPr>
        <p:txBody>
          <a:bodyPr lIns="91440" rIns="91440" anchor="b" anchorCtr="0">
            <a:noAutofit/>
          </a:bodyPr>
          <a:lstStyle>
            <a:lvl1pPr algn="l">
              <a:lnSpc>
                <a:spcPct val="100000"/>
              </a:lnSpc>
              <a:spcBef>
                <a:spcPts val="0"/>
              </a:spcBef>
              <a:defRPr sz="3200">
                <a:solidFill>
                  <a:schemeClr val="tx1"/>
                </a:solidFill>
              </a:defRPr>
            </a:lvl1pPr>
          </a:lstStyle>
          <a:p>
            <a:r>
              <a:rPr lang="en-US" dirty="0"/>
              <a:t>Click to add title</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6">
            <a:extLst>
              <a:ext uri="{FF2B5EF4-FFF2-40B4-BE49-F238E27FC236}">
                <a16:creationId xmlns:a16="http://schemas.microsoft.com/office/drawing/2014/main" id="{656A3C7F-97D5-51E2-9BDF-90E2BD080126}"/>
              </a:ext>
            </a:extLst>
          </p:cNvPr>
          <p:cNvSpPr>
            <a:spLocks noGrp="1"/>
          </p:cNvSpPr>
          <p:nvPr>
            <p:ph type="body" sz="quarter" idx="20" hasCustomPrompt="1"/>
          </p:nvPr>
        </p:nvSpPr>
        <p:spPr>
          <a:xfrm>
            <a:off x="6095998" y="1635323"/>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4" name="Text Placeholder 6">
            <a:extLst>
              <a:ext uri="{FF2B5EF4-FFF2-40B4-BE49-F238E27FC236}">
                <a16:creationId xmlns:a16="http://schemas.microsoft.com/office/drawing/2014/main" id="{7B1FEB2D-A892-CF1D-2EAD-3139AB45F791}"/>
              </a:ext>
            </a:extLst>
          </p:cNvPr>
          <p:cNvSpPr>
            <a:spLocks noGrp="1"/>
          </p:cNvSpPr>
          <p:nvPr>
            <p:ph type="body" sz="quarter" idx="21" hasCustomPrompt="1"/>
          </p:nvPr>
        </p:nvSpPr>
        <p:spPr>
          <a:xfrm>
            <a:off x="6095998" y="2101808"/>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5" name="Text Placeholder 6">
            <a:extLst>
              <a:ext uri="{FF2B5EF4-FFF2-40B4-BE49-F238E27FC236}">
                <a16:creationId xmlns:a16="http://schemas.microsoft.com/office/drawing/2014/main" id="{CB2D88A4-3801-6C61-D989-4358C9A25C8B}"/>
              </a:ext>
            </a:extLst>
          </p:cNvPr>
          <p:cNvSpPr>
            <a:spLocks noGrp="1"/>
          </p:cNvSpPr>
          <p:nvPr>
            <p:ph type="body" sz="quarter" idx="22" hasCustomPrompt="1"/>
          </p:nvPr>
        </p:nvSpPr>
        <p:spPr>
          <a:xfrm>
            <a:off x="6095998" y="282447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6" name="Text Placeholder 6">
            <a:extLst>
              <a:ext uri="{FF2B5EF4-FFF2-40B4-BE49-F238E27FC236}">
                <a16:creationId xmlns:a16="http://schemas.microsoft.com/office/drawing/2014/main" id="{C43D83DE-2A76-BAD3-6A75-BD1BE8A1ABA8}"/>
              </a:ext>
            </a:extLst>
          </p:cNvPr>
          <p:cNvSpPr>
            <a:spLocks noGrp="1"/>
          </p:cNvSpPr>
          <p:nvPr>
            <p:ph type="body" sz="quarter" idx="23" hasCustomPrompt="1"/>
          </p:nvPr>
        </p:nvSpPr>
        <p:spPr>
          <a:xfrm>
            <a:off x="6095998" y="329096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8" name="Text Placeholder 6">
            <a:extLst>
              <a:ext uri="{FF2B5EF4-FFF2-40B4-BE49-F238E27FC236}">
                <a16:creationId xmlns:a16="http://schemas.microsoft.com/office/drawing/2014/main" id="{B6C9F708-458D-0C90-AA62-4F4E1BE98CE6}"/>
              </a:ext>
            </a:extLst>
          </p:cNvPr>
          <p:cNvSpPr>
            <a:spLocks noGrp="1"/>
          </p:cNvSpPr>
          <p:nvPr>
            <p:ph type="body" sz="quarter" idx="24" hasCustomPrompt="1"/>
          </p:nvPr>
        </p:nvSpPr>
        <p:spPr>
          <a:xfrm>
            <a:off x="6095998" y="400503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0" name="Text Placeholder 6">
            <a:extLst>
              <a:ext uri="{FF2B5EF4-FFF2-40B4-BE49-F238E27FC236}">
                <a16:creationId xmlns:a16="http://schemas.microsoft.com/office/drawing/2014/main" id="{58A4FEA4-71DB-CBBC-4183-C55650B07AB0}"/>
              </a:ext>
            </a:extLst>
          </p:cNvPr>
          <p:cNvSpPr>
            <a:spLocks noGrp="1"/>
          </p:cNvSpPr>
          <p:nvPr>
            <p:ph type="body" sz="quarter" idx="25" hasCustomPrompt="1"/>
          </p:nvPr>
        </p:nvSpPr>
        <p:spPr>
          <a:xfrm>
            <a:off x="6095998" y="447152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2" name="Text Placeholder 6">
            <a:extLst>
              <a:ext uri="{FF2B5EF4-FFF2-40B4-BE49-F238E27FC236}">
                <a16:creationId xmlns:a16="http://schemas.microsoft.com/office/drawing/2014/main" id="{41BAC13E-D6C4-66D0-6DF5-9FDB08CD8FAE}"/>
              </a:ext>
            </a:extLst>
          </p:cNvPr>
          <p:cNvSpPr>
            <a:spLocks noGrp="1"/>
          </p:cNvSpPr>
          <p:nvPr>
            <p:ph type="body" sz="quarter" idx="26" hasCustomPrompt="1"/>
          </p:nvPr>
        </p:nvSpPr>
        <p:spPr>
          <a:xfrm>
            <a:off x="6095998" y="5194191"/>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Text Placeholder 6">
            <a:extLst>
              <a:ext uri="{FF2B5EF4-FFF2-40B4-BE49-F238E27FC236}">
                <a16:creationId xmlns:a16="http://schemas.microsoft.com/office/drawing/2014/main" id="{C54AFEF2-F55D-17EA-E93E-AC4F233B9370}"/>
              </a:ext>
            </a:extLst>
          </p:cNvPr>
          <p:cNvSpPr>
            <a:spLocks noGrp="1"/>
          </p:cNvSpPr>
          <p:nvPr>
            <p:ph type="body" sz="quarter" idx="27" hasCustomPrompt="1"/>
          </p:nvPr>
        </p:nvSpPr>
        <p:spPr>
          <a:xfrm>
            <a:off x="6095998" y="5660676"/>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330658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pic>
        <p:nvPicPr>
          <p:cNvPr id="8" name="Picture 7" descr="A close up of dots&#10;&#10;Description automatically generated">
            <a:extLst>
              <a:ext uri="{FF2B5EF4-FFF2-40B4-BE49-F238E27FC236}">
                <a16:creationId xmlns:a16="http://schemas.microsoft.com/office/drawing/2014/main" id="{A7778945-CDEB-9A7F-80F5-5A2906972A9A}"/>
              </a:ext>
            </a:extLst>
          </p:cNvPr>
          <p:cNvPicPr>
            <a:picLocks noChangeAspect="1"/>
          </p:cNvPicPr>
          <p:nvPr userDrawn="1"/>
        </p:nvPicPr>
        <p:blipFill>
          <a:blip r:embed="rId2"/>
          <a:stretch>
            <a:fillRect/>
          </a:stretch>
        </p:blipFill>
        <p:spPr>
          <a:xfrm>
            <a:off x="0" y="0"/>
            <a:ext cx="12191999" cy="6858000"/>
          </a:xfrm>
          <a:prstGeom prst="rect">
            <a:avLst/>
          </a:prstGeom>
        </p:spPr>
      </p:pic>
      <p:sp>
        <p:nvSpPr>
          <p:cNvPr id="9" name="Title 8">
            <a:extLst>
              <a:ext uri="{FF2B5EF4-FFF2-40B4-BE49-F238E27FC236}">
                <a16:creationId xmlns:a16="http://schemas.microsoft.com/office/drawing/2014/main" id="{F8E9930A-72A3-290D-B835-F73AD5366EB8}"/>
              </a:ext>
            </a:extLst>
          </p:cNvPr>
          <p:cNvSpPr>
            <a:spLocks noGrp="1"/>
          </p:cNvSpPr>
          <p:nvPr>
            <p:ph type="title" hasCustomPrompt="1"/>
          </p:nvPr>
        </p:nvSpPr>
        <p:spPr>
          <a:xfrm>
            <a:off x="588195" y="1069675"/>
            <a:ext cx="11015612" cy="1499321"/>
          </a:xfrm>
        </p:spPr>
        <p:txBody>
          <a:bodyPr anchor="b"/>
          <a:lstStyle>
            <a:lvl1pPr>
              <a:defRPr sz="4000"/>
            </a:lvl1pPr>
          </a:lstStyle>
          <a:p>
            <a:r>
              <a:rPr lang="en-US" dirty="0"/>
              <a:t>Click to add title</a:t>
            </a:r>
          </a:p>
        </p:txBody>
      </p:sp>
      <p:sp>
        <p:nvSpPr>
          <p:cNvPr id="4" name="Picture Placeholder 3">
            <a:extLst>
              <a:ext uri="{FF2B5EF4-FFF2-40B4-BE49-F238E27FC236}">
                <a16:creationId xmlns:a16="http://schemas.microsoft.com/office/drawing/2014/main" id="{A7C9DAF4-07EB-3C9A-A08C-3EBC3F87B2AC}"/>
              </a:ext>
            </a:extLst>
          </p:cNvPr>
          <p:cNvSpPr>
            <a:spLocks noGrp="1"/>
          </p:cNvSpPr>
          <p:nvPr>
            <p:ph type="pic" sz="quarter" idx="22"/>
          </p:nvPr>
        </p:nvSpPr>
        <p:spPr>
          <a:xfrm>
            <a:off x="1754768" y="3105917"/>
            <a:ext cx="731520" cy="731520"/>
          </a:xfrm>
        </p:spPr>
        <p:txBody>
          <a:bodyPr/>
          <a:lstStyle>
            <a:lvl1pPr marL="0" indent="0" algn="ctr">
              <a:buNone/>
              <a:defRPr sz="1000"/>
            </a:lvl1pPr>
          </a:lstStyle>
          <a:p>
            <a:r>
              <a:rPr lang="en-US"/>
              <a:t>Click icon to add picture</a:t>
            </a:r>
            <a:endParaRPr lang="en-US" dirty="0"/>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238812" y="3893330"/>
            <a:ext cx="3736664" cy="518795"/>
          </a:xfrm>
        </p:spPr>
        <p:txBody>
          <a:bodyPr>
            <a:normAutofit/>
          </a:bodyPr>
          <a:lstStyle>
            <a:lvl1pPr marL="0" indent="0" algn="ctr">
              <a:buNone/>
              <a:defRPr sz="1800" cap="all" spc="300" baseline="0">
                <a:solidFill>
                  <a:schemeClr val="tx1"/>
                </a:solidFill>
              </a:defRPr>
            </a:lvl1pPr>
            <a:lvl2pPr marL="457200" indent="0">
              <a:buNone/>
              <a:defRPr/>
            </a:lvl2pPr>
          </a:lstStyle>
          <a:p>
            <a:pPr lvl="0"/>
            <a:r>
              <a:rPr lang="en-US" dirty="0"/>
              <a:t>CLICK TO add text</a:t>
            </a:r>
          </a:p>
        </p:txBody>
      </p:sp>
      <p:sp>
        <p:nvSpPr>
          <p:cNvPr id="5" name="Picture Placeholder 3">
            <a:extLst>
              <a:ext uri="{FF2B5EF4-FFF2-40B4-BE49-F238E27FC236}">
                <a16:creationId xmlns:a16="http://schemas.microsoft.com/office/drawing/2014/main" id="{89154656-6832-6744-5242-633FFE1D17B7}"/>
              </a:ext>
            </a:extLst>
          </p:cNvPr>
          <p:cNvSpPr>
            <a:spLocks noGrp="1"/>
          </p:cNvSpPr>
          <p:nvPr>
            <p:ph type="pic" sz="quarter" idx="23"/>
          </p:nvPr>
        </p:nvSpPr>
        <p:spPr>
          <a:xfrm>
            <a:off x="5730238" y="3105917"/>
            <a:ext cx="731520" cy="731520"/>
          </a:xfrm>
        </p:spPr>
        <p:txBody>
          <a:bodyPr/>
          <a:lstStyle>
            <a:lvl1pPr marL="0" indent="0" algn="ctr">
              <a:buNone/>
              <a:defRPr sz="1000"/>
            </a:lvl1pPr>
          </a:lstStyle>
          <a:p>
            <a:r>
              <a:rPr lang="en-US"/>
              <a:t>Click icon to add picture</a:t>
            </a:r>
            <a:endParaRPr lang="en-US" dirty="0"/>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241056" y="3893330"/>
            <a:ext cx="3736658"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
        <p:nvSpPr>
          <p:cNvPr id="7" name="Picture Placeholder 3">
            <a:extLst>
              <a:ext uri="{FF2B5EF4-FFF2-40B4-BE49-F238E27FC236}">
                <a16:creationId xmlns:a16="http://schemas.microsoft.com/office/drawing/2014/main" id="{40271905-3743-286E-3C76-62B0063D5967}"/>
              </a:ext>
            </a:extLst>
          </p:cNvPr>
          <p:cNvSpPr>
            <a:spLocks noGrp="1"/>
          </p:cNvSpPr>
          <p:nvPr>
            <p:ph type="pic" sz="quarter" idx="24"/>
          </p:nvPr>
        </p:nvSpPr>
        <p:spPr>
          <a:xfrm>
            <a:off x="9705712" y="3105917"/>
            <a:ext cx="731520" cy="731520"/>
          </a:xfrm>
        </p:spPr>
        <p:txBody>
          <a:bodyPr/>
          <a:lstStyle>
            <a:lvl1pPr marL="0" indent="0" algn="ctr">
              <a:buNone/>
              <a:defRPr sz="1000"/>
            </a:lvl1pPr>
          </a:lstStyle>
          <a:p>
            <a:r>
              <a:rPr lang="en-US"/>
              <a:t>Click icon to add picture</a:t>
            </a:r>
            <a:endParaRPr lang="en-US" dirty="0"/>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216525" y="3893330"/>
            <a:ext cx="3736663"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chorCtr="0">
            <a:noAutofit/>
          </a:bodyPr>
          <a:lstStyle>
            <a:lvl1pPr marL="0" indent="0" algn="ctr">
              <a:lnSpc>
                <a:spcPct val="100000"/>
              </a:lnSpc>
              <a:spcBef>
                <a:spcPts val="0"/>
              </a:spcBef>
              <a:buNone/>
              <a:defRPr sz="1800" cap="all" spc="300" baseline="0">
                <a:solidFill>
                  <a:schemeClr val="tx1"/>
                </a:solidFill>
              </a:defRPr>
            </a:lvl1pPr>
            <a:lvl2pPr marL="457200" indent="0">
              <a:buNone/>
              <a:defRPr/>
            </a:lvl2pPr>
          </a:lstStyle>
          <a:p>
            <a:pPr lvl="0"/>
            <a:r>
              <a:rPr lang="en-US" dirty="0"/>
              <a:t>Click to add subtitle</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20" y="136525"/>
            <a:ext cx="4846320" cy="1692311"/>
          </a:xfrm>
        </p:spPr>
        <p:txBody>
          <a:bodyPr anchor="b" anchorCtr="0">
            <a:noAutofit/>
          </a:bodyPr>
          <a:lstStyle>
            <a:lvl1pPr algn="l">
              <a:lnSpc>
                <a:spcPct val="100000"/>
              </a:lnSpc>
              <a:spcBef>
                <a:spcPts val="1000"/>
              </a:spcBef>
              <a:defRPr sz="3200" baseline="0"/>
            </a:lvl1pPr>
          </a:lstStyle>
          <a:p>
            <a:r>
              <a:rPr lang="en-US" dirty="0"/>
              <a:t>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anchor="t"/>
          <a:lstStyle>
            <a:lvl1pPr marL="0" indent="0" algn="ctr">
              <a:buNone/>
              <a:defRPr/>
            </a:lvl1pPr>
          </a:lstStyle>
          <a:p>
            <a:r>
              <a:rPr lang="en-US" dirty="0"/>
              <a:t>Click to add picture</a:t>
            </a:r>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rmAutofit/>
          </a:bodyPr>
          <a:lstStyle>
            <a:lvl1pPr marL="0" indent="0">
              <a:buNone/>
              <a:defRPr sz="1800" cap="all" spc="300" baseline="0"/>
            </a:lvl1pPr>
          </a:lstStyle>
          <a:p>
            <a:pPr lvl="0"/>
            <a:r>
              <a:rPr lang="en-US" dirty="0"/>
              <a:t>Click to add text</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E4A3-5566-43FE-A59F-2C4F4FE7F32A}"/>
              </a:ext>
            </a:extLst>
          </p:cNvPr>
          <p:cNvSpPr>
            <a:spLocks noGrp="1"/>
          </p:cNvSpPr>
          <p:nvPr>
            <p:ph type="title" hasCustomPrompt="1"/>
          </p:nvPr>
        </p:nvSpPr>
        <p:spPr>
          <a:xfrm>
            <a:off x="6095999" y="24572"/>
            <a:ext cx="5897217" cy="1471703"/>
          </a:xfrm>
        </p:spPr>
        <p:txBody>
          <a:bodyPr lIns="91440" rIns="91440" anchor="b" anchorCtr="0">
            <a:noAutofit/>
          </a:bodyPr>
          <a:lstStyle>
            <a:lvl1pPr algn="l">
              <a:lnSpc>
                <a:spcPct val="100000"/>
              </a:lnSpc>
              <a:spcBef>
                <a:spcPts val="0"/>
              </a:spcBef>
              <a:defRPr sz="3200">
                <a:solidFill>
                  <a:schemeClr val="tx1"/>
                </a:solidFill>
              </a:defRPr>
            </a:lvl1pPr>
          </a:lstStyle>
          <a:p>
            <a:r>
              <a:rPr lang="en-US" dirty="0"/>
              <a:t>Click to add title</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195395"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l">
              <a:lnSpc>
                <a:spcPct val="100000"/>
              </a:lnSpc>
              <a:spcBef>
                <a:spcPts val="0"/>
              </a:spcBef>
              <a:buNone/>
              <a:defRPr lang="en-US" sz="1400" cap="all" spc="300" baseline="0" dirty="0">
                <a:solidFill>
                  <a:schemeClr val="lt1"/>
                </a:solidFill>
              </a:defRPr>
            </a:lvl1pPr>
          </a:lstStyle>
          <a:p>
            <a:pPr lvl="0"/>
            <a:r>
              <a:rPr lang="en-US" dirty="0"/>
              <a:t>Click to add subtitle</a:t>
            </a:r>
          </a:p>
        </p:txBody>
      </p:sp>
      <p:sp>
        <p:nvSpPr>
          <p:cNvPr id="4" name="Text Placeholder 3">
            <a:extLst>
              <a:ext uri="{FF2B5EF4-FFF2-40B4-BE49-F238E27FC236}">
                <a16:creationId xmlns:a16="http://schemas.microsoft.com/office/drawing/2014/main" id="{214E20AE-BE16-CA42-4851-31C48D64A60F}"/>
              </a:ext>
            </a:extLst>
          </p:cNvPr>
          <p:cNvSpPr>
            <a:spLocks noGrp="1"/>
          </p:cNvSpPr>
          <p:nvPr>
            <p:ph type="body" sz="quarter" idx="17" hasCustomPrompt="1"/>
          </p:nvPr>
        </p:nvSpPr>
        <p:spPr>
          <a:xfrm>
            <a:off x="6096000" y="2782674"/>
            <a:ext cx="4122755" cy="2693678"/>
          </a:xfrm>
        </p:spPr>
        <p:txBody>
          <a:bodyPr/>
          <a:lstStyle>
            <a:lvl1pPr marL="0" indent="0">
              <a:lnSpc>
                <a:spcPct val="100000"/>
              </a:lnSpc>
              <a:buNone/>
              <a:defRPr/>
            </a:lvl1pPr>
          </a:lstStyle>
          <a:p>
            <a:pPr lvl="0"/>
            <a:r>
              <a:rPr lang="en-US" dirty="0"/>
              <a:t>Click to add text</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1135465"/>
            <a:ext cx="5012987" cy="2788704"/>
          </a:xfrm>
        </p:spPr>
        <p:txBody>
          <a:bodyPr anchor="b"/>
          <a:lstStyle>
            <a:lvl1pPr algn="l">
              <a:defRPr sz="6000" spc="300"/>
            </a:lvl1pPr>
          </a:lstStyle>
          <a:p>
            <a:r>
              <a:rPr lang="en-US" dirty="0"/>
              <a:t>Click to 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t"/>
          <a:lstStyle>
            <a:lvl1pPr marL="0" indent="0" algn="ctr">
              <a:buNone/>
              <a:defRPr/>
            </a:lvl1pPr>
          </a:lstStyle>
          <a:p>
            <a:r>
              <a:rPr lang="en-US" dirty="0"/>
              <a:t>Click to add picture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012987"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l">
              <a:lnSpc>
                <a:spcPct val="100000"/>
              </a:lnSpc>
              <a:buNone/>
              <a:defRPr sz="1400" cap="all"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6" name="Content Placeholder 5">
            <a:extLst>
              <a:ext uri="{FF2B5EF4-FFF2-40B4-BE49-F238E27FC236}">
                <a16:creationId xmlns:a16="http://schemas.microsoft.com/office/drawing/2014/main" id="{79311A09-391F-D047-3028-E943A9964039}"/>
              </a:ext>
            </a:extLst>
          </p:cNvPr>
          <p:cNvSpPr>
            <a:spLocks noGrp="1"/>
          </p:cNvSpPr>
          <p:nvPr>
            <p:ph sz="quarter" idx="12" hasCustomPrompt="1"/>
          </p:nvPr>
        </p:nvSpPr>
        <p:spPr>
          <a:xfrm>
            <a:off x="593727" y="1591703"/>
            <a:ext cx="11002962" cy="4764647"/>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05578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6" name="Content Placeholder 5">
            <a:extLst>
              <a:ext uri="{FF2B5EF4-FFF2-40B4-BE49-F238E27FC236}">
                <a16:creationId xmlns:a16="http://schemas.microsoft.com/office/drawing/2014/main" id="{79311A09-391F-D047-3028-E943A9964039}"/>
              </a:ext>
            </a:extLst>
          </p:cNvPr>
          <p:cNvSpPr>
            <a:spLocks noGrp="1"/>
          </p:cNvSpPr>
          <p:nvPr>
            <p:ph sz="quarter" idx="12" hasCustomPrompt="1"/>
          </p:nvPr>
        </p:nvSpPr>
        <p:spPr>
          <a:xfrm>
            <a:off x="594519" y="2205872"/>
            <a:ext cx="11002962" cy="368588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27393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nchor="t"/>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4C179BAC-E989-4203-B9B4-66280365481B}"/>
              </a:ext>
            </a:extLst>
          </p:cNvPr>
          <p:cNvSpPr>
            <a:spLocks noGrp="1"/>
          </p:cNvSpPr>
          <p:nvPr>
            <p:ph type="title" hasCustomPrompt="1"/>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lgn="ctr">
              <a:defRPr sz="1400" spc="300" baseline="0">
                <a:latin typeface="+mn-lt"/>
              </a:defRPr>
            </a:lvl1pPr>
          </a:lstStyle>
          <a:p>
            <a:pPr lvl="0"/>
            <a:r>
              <a:rPr lang="en-US" dirty="0"/>
              <a:t>Click to add subtitle</a:t>
            </a:r>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bIns="274320" anchor="b">
            <a:normAutofit/>
          </a:bodyPr>
          <a:lstStyle>
            <a:lvl1pPr marL="0" indent="0" algn="ctr">
              <a:buNone/>
              <a:defRPr sz="3200" cap="all" baseline="0"/>
            </a:lvl1pPr>
          </a:lstStyle>
          <a:p>
            <a:pPr lvl="0"/>
            <a:r>
              <a:rPr lang="en-US" dirty="0"/>
              <a:t>Click to add title</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4"/>
            <a:ext cx="4018722" cy="1781980"/>
          </a:xfrm>
        </p:spPr>
        <p:txBody>
          <a:bodyPr lIns="0" rIns="0" anchor="ctr" anchorCtr="0">
            <a:noAutofit/>
          </a:bodyPr>
          <a:lstStyle>
            <a:lvl1pPr algn="l">
              <a:defRPr sz="3200" spc="300"/>
            </a:lvl1pPr>
          </a:lstStyle>
          <a:p>
            <a:r>
              <a:rPr lang="en-US" dirty="0"/>
              <a:t>add TITLE HERE</a:t>
            </a:r>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a:normAutofit/>
          </a:bodyPr>
          <a:lstStyle>
            <a:lvl1pPr marL="0" indent="0" algn="ctr">
              <a:buNone/>
              <a:defRPr sz="1400"/>
            </a:lvl1pPr>
          </a:lstStyle>
          <a:p>
            <a:r>
              <a:rPr lang="en-US" dirty="0"/>
              <a:t>Click to add picture</a:t>
            </a:r>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a:normAutofit/>
          </a:bodyPr>
          <a:lstStyle>
            <a:lvl1pPr marL="0" indent="0" algn="ctr">
              <a:buNone/>
              <a:defRPr sz="1400"/>
            </a:lvl1pPr>
          </a:lstStyle>
          <a:p>
            <a:r>
              <a:rPr lang="en-US" dirty="0"/>
              <a:t>Click to add picture</a:t>
            </a:r>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a:normAutofit/>
          </a:bodyPr>
          <a:lstStyle>
            <a:lvl1pPr marL="0" indent="0" algn="ctr">
              <a:buNone/>
              <a:defRPr sz="1400"/>
            </a:lvl1pPr>
          </a:lstStyle>
          <a:p>
            <a:r>
              <a:rPr lang="en-US" dirty="0"/>
              <a:t>Click to add picture</a:t>
            </a:r>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a:normAutofit/>
          </a:bodyPr>
          <a:lstStyle>
            <a:lvl1pPr marL="0" indent="0" algn="ctr">
              <a:buNone/>
              <a:defRPr sz="1400"/>
            </a:lvl1pPr>
          </a:lstStyle>
          <a:p>
            <a:r>
              <a:rPr lang="en-US" dirty="0"/>
              <a:t>Click to add picture</a:t>
            </a:r>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a:normAutofit/>
          </a:bodyPr>
          <a:lstStyle>
            <a:lvl1pPr marL="0" indent="0" algn="ctr">
              <a:buNone/>
              <a:defRPr sz="1400"/>
            </a:lvl1pPr>
          </a:lstStyle>
          <a:p>
            <a:r>
              <a:rPr lang="en-US" dirty="0"/>
              <a:t>Click to add picture</a:t>
            </a:r>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a:normAutofit/>
          </a:bodyPr>
          <a:lstStyle>
            <a:lvl1pPr marL="0" indent="0" algn="ctr">
              <a:buNone/>
              <a:defRPr sz="1400"/>
            </a:lvl1pPr>
          </a:lstStyle>
          <a:p>
            <a:r>
              <a:rPr lang="en-US" dirty="0"/>
              <a:t>Click to add picture</a:t>
            </a:r>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Text Placeholder 6">
            <a:extLst>
              <a:ext uri="{FF2B5EF4-FFF2-40B4-BE49-F238E27FC236}">
                <a16:creationId xmlns:a16="http://schemas.microsoft.com/office/drawing/2014/main" id="{BD281DF4-BD72-3F1E-8B04-6205D7C5C8DF}"/>
              </a:ext>
            </a:extLst>
          </p:cNvPr>
          <p:cNvSpPr>
            <a:spLocks noGrp="1"/>
          </p:cNvSpPr>
          <p:nvPr>
            <p:ph type="body" sz="quarter" idx="20" hasCustomPrompt="1"/>
          </p:nvPr>
        </p:nvSpPr>
        <p:spPr>
          <a:xfrm>
            <a:off x="7792278" y="2422525"/>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8" name="Text Placeholder 6">
            <a:extLst>
              <a:ext uri="{FF2B5EF4-FFF2-40B4-BE49-F238E27FC236}">
                <a16:creationId xmlns:a16="http://schemas.microsoft.com/office/drawing/2014/main" id="{4FA84CC6-BD0B-002A-5FFA-708B69C4C200}"/>
              </a:ext>
            </a:extLst>
          </p:cNvPr>
          <p:cNvSpPr>
            <a:spLocks noGrp="1"/>
          </p:cNvSpPr>
          <p:nvPr>
            <p:ph type="body" sz="quarter" idx="21" hasCustomPrompt="1"/>
          </p:nvPr>
        </p:nvSpPr>
        <p:spPr>
          <a:xfrm>
            <a:off x="7792278" y="3161514"/>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4" name="Text Placeholder 6">
            <a:extLst>
              <a:ext uri="{FF2B5EF4-FFF2-40B4-BE49-F238E27FC236}">
                <a16:creationId xmlns:a16="http://schemas.microsoft.com/office/drawing/2014/main" id="{CDF5AB02-45DE-2A85-A817-6FA37AD98169}"/>
              </a:ext>
            </a:extLst>
          </p:cNvPr>
          <p:cNvSpPr>
            <a:spLocks noGrp="1"/>
          </p:cNvSpPr>
          <p:nvPr>
            <p:ph type="body" sz="quarter" idx="22" hasCustomPrompt="1"/>
          </p:nvPr>
        </p:nvSpPr>
        <p:spPr>
          <a:xfrm>
            <a:off x="9997315" y="2429338"/>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5" name="Text Placeholder 6">
            <a:extLst>
              <a:ext uri="{FF2B5EF4-FFF2-40B4-BE49-F238E27FC236}">
                <a16:creationId xmlns:a16="http://schemas.microsoft.com/office/drawing/2014/main" id="{94138391-4411-4BD0-D8AD-D001BF46DCA3}"/>
              </a:ext>
            </a:extLst>
          </p:cNvPr>
          <p:cNvSpPr>
            <a:spLocks noGrp="1"/>
          </p:cNvSpPr>
          <p:nvPr>
            <p:ph type="body" sz="quarter" idx="23" hasCustomPrompt="1"/>
          </p:nvPr>
        </p:nvSpPr>
        <p:spPr>
          <a:xfrm>
            <a:off x="9997315" y="3158271"/>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Text Placeholder 6">
            <a:extLst>
              <a:ext uri="{FF2B5EF4-FFF2-40B4-BE49-F238E27FC236}">
                <a16:creationId xmlns:a16="http://schemas.microsoft.com/office/drawing/2014/main" id="{AE1BE558-411F-87F3-71EE-1782FC824F40}"/>
              </a:ext>
            </a:extLst>
          </p:cNvPr>
          <p:cNvSpPr>
            <a:spLocks noGrp="1"/>
          </p:cNvSpPr>
          <p:nvPr>
            <p:ph type="body" sz="quarter" idx="24" hasCustomPrompt="1"/>
          </p:nvPr>
        </p:nvSpPr>
        <p:spPr>
          <a:xfrm>
            <a:off x="7792278" y="3625282"/>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7" name="Text Placeholder 6">
            <a:extLst>
              <a:ext uri="{FF2B5EF4-FFF2-40B4-BE49-F238E27FC236}">
                <a16:creationId xmlns:a16="http://schemas.microsoft.com/office/drawing/2014/main" id="{408EED18-0FEB-480C-03BC-CC12E4603C92}"/>
              </a:ext>
            </a:extLst>
          </p:cNvPr>
          <p:cNvSpPr>
            <a:spLocks noGrp="1"/>
          </p:cNvSpPr>
          <p:nvPr>
            <p:ph type="body" sz="quarter" idx="25" hasCustomPrompt="1"/>
          </p:nvPr>
        </p:nvSpPr>
        <p:spPr>
          <a:xfrm>
            <a:off x="7792278" y="4354222"/>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8" name="Text Placeholder 6">
            <a:extLst>
              <a:ext uri="{FF2B5EF4-FFF2-40B4-BE49-F238E27FC236}">
                <a16:creationId xmlns:a16="http://schemas.microsoft.com/office/drawing/2014/main" id="{B95CBCFF-0E55-BCFC-8CBE-723A9BD00029}"/>
              </a:ext>
            </a:extLst>
          </p:cNvPr>
          <p:cNvSpPr>
            <a:spLocks noGrp="1"/>
          </p:cNvSpPr>
          <p:nvPr>
            <p:ph type="body" sz="quarter" idx="26" hasCustomPrompt="1"/>
          </p:nvPr>
        </p:nvSpPr>
        <p:spPr>
          <a:xfrm>
            <a:off x="9997314" y="3604563"/>
            <a:ext cx="181368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9" name="Text Placeholder 6">
            <a:extLst>
              <a:ext uri="{FF2B5EF4-FFF2-40B4-BE49-F238E27FC236}">
                <a16:creationId xmlns:a16="http://schemas.microsoft.com/office/drawing/2014/main" id="{B9088F0C-EE6F-2847-CFAA-9D94686187E9}"/>
              </a:ext>
            </a:extLst>
          </p:cNvPr>
          <p:cNvSpPr>
            <a:spLocks noGrp="1"/>
          </p:cNvSpPr>
          <p:nvPr>
            <p:ph type="body" sz="quarter" idx="27" hasCustomPrompt="1"/>
          </p:nvPr>
        </p:nvSpPr>
        <p:spPr>
          <a:xfrm>
            <a:off x="9997314" y="4333500"/>
            <a:ext cx="181368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0" name="Text Placeholder 6">
            <a:extLst>
              <a:ext uri="{FF2B5EF4-FFF2-40B4-BE49-F238E27FC236}">
                <a16:creationId xmlns:a16="http://schemas.microsoft.com/office/drawing/2014/main" id="{28120BC8-9E46-E919-6015-FABAA6588840}"/>
              </a:ext>
            </a:extLst>
          </p:cNvPr>
          <p:cNvSpPr>
            <a:spLocks noGrp="1"/>
          </p:cNvSpPr>
          <p:nvPr>
            <p:ph type="body" sz="quarter" idx="28" hasCustomPrompt="1"/>
          </p:nvPr>
        </p:nvSpPr>
        <p:spPr>
          <a:xfrm>
            <a:off x="7793957" y="4891306"/>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1" name="Text Placeholder 6">
            <a:extLst>
              <a:ext uri="{FF2B5EF4-FFF2-40B4-BE49-F238E27FC236}">
                <a16:creationId xmlns:a16="http://schemas.microsoft.com/office/drawing/2014/main" id="{DA6AFA01-4607-12C7-E4CA-8AAB4BADECA2}"/>
              </a:ext>
            </a:extLst>
          </p:cNvPr>
          <p:cNvSpPr>
            <a:spLocks noGrp="1"/>
          </p:cNvSpPr>
          <p:nvPr>
            <p:ph type="body" sz="quarter" idx="29" hasCustomPrompt="1"/>
          </p:nvPr>
        </p:nvSpPr>
        <p:spPr>
          <a:xfrm>
            <a:off x="7793957" y="5620243"/>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2" name="Text Placeholder 6">
            <a:extLst>
              <a:ext uri="{FF2B5EF4-FFF2-40B4-BE49-F238E27FC236}">
                <a16:creationId xmlns:a16="http://schemas.microsoft.com/office/drawing/2014/main" id="{89AE8D05-699D-7672-D652-F638E376296A}"/>
              </a:ext>
            </a:extLst>
          </p:cNvPr>
          <p:cNvSpPr>
            <a:spLocks noGrp="1"/>
          </p:cNvSpPr>
          <p:nvPr>
            <p:ph type="body" sz="quarter" idx="30" hasCustomPrompt="1"/>
          </p:nvPr>
        </p:nvSpPr>
        <p:spPr>
          <a:xfrm>
            <a:off x="9998994" y="4888062"/>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3" name="Text Placeholder 6">
            <a:extLst>
              <a:ext uri="{FF2B5EF4-FFF2-40B4-BE49-F238E27FC236}">
                <a16:creationId xmlns:a16="http://schemas.microsoft.com/office/drawing/2014/main" id="{8C054886-505C-671E-F2BA-D9842DA5836E}"/>
              </a:ext>
            </a:extLst>
          </p:cNvPr>
          <p:cNvSpPr>
            <a:spLocks noGrp="1"/>
          </p:cNvSpPr>
          <p:nvPr>
            <p:ph type="body" sz="quarter" idx="31" hasCustomPrompt="1"/>
          </p:nvPr>
        </p:nvSpPr>
        <p:spPr>
          <a:xfrm>
            <a:off x="9998994" y="5616999"/>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31092122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77" r:id="rId5"/>
    <p:sldLayoutId id="2147483685" r:id="rId6"/>
    <p:sldLayoutId id="2147483686" r:id="rId7"/>
    <p:sldLayoutId id="2147483666" r:id="rId8"/>
    <p:sldLayoutId id="2147483681" r:id="rId9"/>
    <p:sldLayoutId id="2147483683" r:id="rId10"/>
    <p:sldLayoutId id="2147483682" r:id="rId11"/>
    <p:sldLayoutId id="2147483684" r:id="rId12"/>
    <p:sldLayoutId id="2147483680" r:id="rId13"/>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svgsilh.com/image/1583551.html"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1"/><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rawpixel.com/image/38406/bank-money-atm-banking-financial-finance-credit-withdraw-card-withdrawal-account-automatic-cas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ww.pexels.com/photo/ai-artificial-intelligence-machine-learning-61602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nerve-cell-neuron-brain-neurons-2213009/"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60315"/>
            <a:ext cx="11490325" cy="2218959"/>
          </a:xfrm>
        </p:spPr>
        <p:txBody>
          <a:bodyPr/>
          <a:lstStyle/>
          <a:p>
            <a:r>
              <a:rPr lang="en-US" dirty="0"/>
              <a:t>CREDIT CARD FRAUD DETECTION USING MACHINE LEARNING.</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sz="quarter" idx="13"/>
          </p:nvPr>
        </p:nvSpPr>
        <p:spPr>
          <a:xfrm>
            <a:off x="4023119" y="3521577"/>
            <a:ext cx="4145757" cy="1949951"/>
          </a:xfrm>
        </p:spPr>
        <p:txBody>
          <a:bodyPr/>
          <a:lstStyle/>
          <a:p>
            <a:r>
              <a:rPr lang="en-US" dirty="0"/>
              <a:t>BY:NARVA SIDDHARTHA</a:t>
            </a:r>
          </a:p>
          <a:p>
            <a:r>
              <a:rPr lang="en-US" dirty="0"/>
              <a:t>2203A52045</a:t>
            </a:r>
          </a:p>
          <a:p>
            <a:endParaRPr lang="en-US" dirty="0"/>
          </a:p>
          <a:p>
            <a:r>
              <a:rPr lang="en-US" dirty="0"/>
              <a:t>Trainer:MR.D.RAMESH</a:t>
            </a:r>
          </a:p>
          <a:p>
            <a:r>
              <a:rPr lang="en-US" dirty="0"/>
              <a:t>ASST. PROFESSOR</a:t>
            </a:r>
          </a:p>
          <a:p>
            <a:r>
              <a:rPr lang="en-US" dirty="0"/>
              <a:t>CS and AI&amp;ML</a:t>
            </a:r>
          </a:p>
          <a:p>
            <a:endParaRPr lang="en-US" dirty="0"/>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512343" y="5922140"/>
            <a:ext cx="5167313" cy="848311"/>
          </a:xfrm>
        </p:spPr>
        <p:txBody>
          <a:bodyPr/>
          <a:lstStyle/>
          <a:p>
            <a:r>
              <a:rPr lang="en-US" dirty="0"/>
              <a:t>24-09-2023</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BDE0-35D8-C6F1-2838-420921EB1ADE}"/>
              </a:ext>
            </a:extLst>
          </p:cNvPr>
          <p:cNvSpPr>
            <a:spLocks noGrp="1"/>
          </p:cNvSpPr>
          <p:nvPr>
            <p:ph type="title"/>
          </p:nvPr>
        </p:nvSpPr>
        <p:spPr>
          <a:xfrm>
            <a:off x="166688" y="128586"/>
            <a:ext cx="5012987" cy="723769"/>
          </a:xfrm>
        </p:spPr>
        <p:txBody>
          <a:bodyPr/>
          <a:lstStyle/>
          <a:p>
            <a:r>
              <a:rPr lang="en-IN" sz="4000" dirty="0"/>
              <a:t>APPROACH:</a:t>
            </a:r>
          </a:p>
        </p:txBody>
      </p:sp>
      <p:sp>
        <p:nvSpPr>
          <p:cNvPr id="5" name="Slide Number Placeholder 4">
            <a:extLst>
              <a:ext uri="{FF2B5EF4-FFF2-40B4-BE49-F238E27FC236}">
                <a16:creationId xmlns:a16="http://schemas.microsoft.com/office/drawing/2014/main" id="{C473E819-6BD8-ADA7-70B3-02F81BCCDF32}"/>
              </a:ext>
            </a:extLst>
          </p:cNvPr>
          <p:cNvSpPr>
            <a:spLocks noGrp="1"/>
          </p:cNvSpPr>
          <p:nvPr>
            <p:ph type="sldNum" sz="quarter" idx="12"/>
          </p:nvPr>
        </p:nvSpPr>
        <p:spPr/>
        <p:txBody>
          <a:bodyPr/>
          <a:lstStyle/>
          <a:p>
            <a:fld id="{8C2E478F-E849-4A8C-AF1F-CBCC78A7CBFA}" type="slidenum">
              <a:rPr lang="en-US" smtClean="0"/>
              <a:t>10</a:t>
            </a:fld>
            <a:endParaRPr lang="en-US" dirty="0"/>
          </a:p>
        </p:txBody>
      </p:sp>
      <p:sp>
        <p:nvSpPr>
          <p:cNvPr id="7" name="TextBox 6">
            <a:extLst>
              <a:ext uri="{FF2B5EF4-FFF2-40B4-BE49-F238E27FC236}">
                <a16:creationId xmlns:a16="http://schemas.microsoft.com/office/drawing/2014/main" id="{2BD9BB0F-672D-2065-8D16-8A61E6F1DAA5}"/>
              </a:ext>
            </a:extLst>
          </p:cNvPr>
          <p:cNvSpPr txBox="1"/>
          <p:nvPr/>
        </p:nvSpPr>
        <p:spPr>
          <a:xfrm>
            <a:off x="166688" y="852355"/>
            <a:ext cx="11858624" cy="6555641"/>
          </a:xfrm>
          <a:prstGeom prst="rect">
            <a:avLst/>
          </a:prstGeom>
          <a:noFill/>
        </p:spPr>
        <p:txBody>
          <a:bodyPr wrap="square">
            <a:spAutoFit/>
          </a:bodyPr>
          <a:lstStyle/>
          <a:p>
            <a:pPr marL="285750" indent="-285750">
              <a:buFont typeface="Arial" panose="020B0604020202020204" pitchFamily="34" charset="0"/>
              <a:buChar char="•"/>
            </a:pPr>
            <a:r>
              <a:rPr lang="en-US" sz="2000" b="1" dirty="0"/>
              <a:t>Collect historical transaction data, including features like transaction amount, location, time, and customer behavior.</a:t>
            </a:r>
          </a:p>
          <a:p>
            <a:endParaRPr lang="en-US" sz="2000" b="1" dirty="0"/>
          </a:p>
          <a:p>
            <a:pPr marL="285750" indent="-285750">
              <a:buFont typeface="Arial" panose="020B0604020202020204" pitchFamily="34" charset="0"/>
              <a:buChar char="•"/>
            </a:pPr>
            <a:r>
              <a:rPr lang="en-US" sz="2000" b="1" dirty="0"/>
              <a:t>Anonymize or encrypt sensitive information, such as cardholder names or full card numbers.</a:t>
            </a:r>
          </a:p>
          <a:p>
            <a:endParaRPr lang="en-US" sz="2000" b="1" dirty="0"/>
          </a:p>
          <a:p>
            <a:pPr marL="285750" indent="-285750">
              <a:buFont typeface="Arial" panose="020B0604020202020204" pitchFamily="34" charset="0"/>
              <a:buChar char="•"/>
            </a:pPr>
            <a:r>
              <a:rPr lang="en-US" sz="2000" b="1" dirty="0"/>
              <a:t>Clean the data by handling missing values, duplicates, and inconsistencies.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Split the data into training, validation, and test sets.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Select relevant features based on domain knowledge and data analysis.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Create additional features if necessary, like time-based features (e.g., day of the week, time of day).</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Choose the machine learning model(s) to implement, such as Logistic Regression or Support Vector Machines, based on the problem's complexity and data characteristics.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Scale or normalize numerical features to ensure they have similar scales.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Encode categorical variables using techniques like one-hot encoding.</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329597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0F25B-30B3-1555-CEC0-E7CBD3D86608}"/>
              </a:ext>
            </a:extLst>
          </p:cNvPr>
          <p:cNvSpPr>
            <a:spLocks noGrp="1"/>
          </p:cNvSpPr>
          <p:nvPr>
            <p:ph type="title"/>
          </p:nvPr>
        </p:nvSpPr>
        <p:spPr>
          <a:xfrm>
            <a:off x="0" y="200025"/>
            <a:ext cx="11701463" cy="6386513"/>
          </a:xfrm>
        </p:spPr>
        <p:txBody>
          <a:bodyPr/>
          <a:lstStyle/>
          <a:p>
            <a:pPr marL="342900" indent="-342900">
              <a:buFont typeface="Arial" panose="020B0604020202020204" pitchFamily="34" charset="0"/>
              <a:buChar char="•"/>
            </a:pPr>
            <a:r>
              <a:rPr lang="en-IN" sz="1800" b="1" dirty="0"/>
              <a:t>Train the selected model using the training dataset.</a:t>
            </a:r>
            <a:br>
              <a:rPr lang="en-IN" sz="1800" b="1" dirty="0"/>
            </a:br>
            <a:br>
              <a:rPr lang="en-IN" sz="1800" b="1" dirty="0"/>
            </a:br>
            <a:r>
              <a:rPr lang="en-IN" sz="1800" b="1" dirty="0"/>
              <a:t>- For SVM, choose an appropriate kernel (e.g., linear, polynomial, RBF) and optimize hyperparameters (e.g., C for regularization) during training.</a:t>
            </a:r>
            <a:br>
              <a:rPr lang="en-IN" sz="1800" b="1" dirty="0"/>
            </a:br>
            <a:br>
              <a:rPr lang="en-IN" sz="1800" b="1" dirty="0"/>
            </a:br>
            <a:r>
              <a:rPr lang="en-IN" sz="1800" b="1" dirty="0"/>
              <a:t>- </a:t>
            </a:r>
            <a:r>
              <a:rPr lang="en-US" sz="1800" b="1" dirty="0"/>
              <a:t>Assess the model's performance using evaluation metrics like accuracy, precision, recall, F1-score, and ROC-AUC on the validation set.</a:t>
            </a:r>
            <a:br>
              <a:rPr lang="en-US" sz="1800" b="1" dirty="0"/>
            </a:br>
            <a:br>
              <a:rPr lang="en-US" sz="1800" b="1" dirty="0"/>
            </a:br>
            <a:r>
              <a:rPr lang="en-US" sz="1800" b="1" dirty="0"/>
              <a:t>-Adjust the decision </a:t>
            </a:r>
            <a:r>
              <a:rPr lang="en-US" sz="1800" b="1" dirty="0">
                <a:latin typeface="+mn-lt"/>
              </a:rPr>
              <a:t>threshold</a:t>
            </a:r>
            <a:r>
              <a:rPr lang="en-US" sz="1800" b="1" dirty="0"/>
              <a:t> for classifying transactions based on the desired balance between precision and recall.</a:t>
            </a:r>
            <a:br>
              <a:rPr lang="en-US" sz="1800" b="1" dirty="0"/>
            </a:br>
            <a:br>
              <a:rPr lang="en-US" sz="1800" b="1" dirty="0"/>
            </a:br>
            <a:r>
              <a:rPr lang="en-US" sz="1800" b="1" dirty="0"/>
              <a:t>-Deploy the trained model into a real-time environment for evaluating new transactions.</a:t>
            </a:r>
            <a:br>
              <a:rPr lang="en-IN" sz="1800" b="1" dirty="0"/>
            </a:br>
            <a:br>
              <a:rPr lang="en-IN" sz="1800" b="1" dirty="0"/>
            </a:br>
            <a:r>
              <a:rPr lang="en-IN" sz="1800" b="1" dirty="0"/>
              <a:t>-</a:t>
            </a:r>
            <a:r>
              <a:rPr lang="en-US" sz="1800" b="1" dirty="0"/>
              <a:t>Continuously monitor the model's performance in production and retrain it as needed to adapt to evolving fraud patterns.</a:t>
            </a:r>
            <a:br>
              <a:rPr lang="en-IN" sz="1800" b="1" dirty="0"/>
            </a:br>
            <a:br>
              <a:rPr lang="en-IN" sz="1800" b="1" dirty="0"/>
            </a:br>
            <a:r>
              <a:rPr lang="en-IN" sz="1800" dirty="0"/>
              <a:t>-</a:t>
            </a:r>
            <a:r>
              <a:rPr lang="en-US" sz="1800" b="1" dirty="0"/>
              <a:t>This approach outlines the key steps involved in implementing machine learning models like Logistic Regression and SVM for credit card fraud detection, from data preparation to model deployment and maintenance. It emphasizes the importance of continuous monitoring and adaptation to effectively combat evolving fraud tactics.</a:t>
            </a:r>
            <a:endParaRPr lang="en-IN" sz="1800" b="1" dirty="0"/>
          </a:p>
        </p:txBody>
      </p:sp>
      <p:sp>
        <p:nvSpPr>
          <p:cNvPr id="5" name="Slide Number Placeholder 4">
            <a:extLst>
              <a:ext uri="{FF2B5EF4-FFF2-40B4-BE49-F238E27FC236}">
                <a16:creationId xmlns:a16="http://schemas.microsoft.com/office/drawing/2014/main" id="{0B521CF1-EBA4-942E-403C-81E542FF648C}"/>
              </a:ext>
            </a:extLst>
          </p:cNvPr>
          <p:cNvSpPr>
            <a:spLocks noGrp="1"/>
          </p:cNvSpPr>
          <p:nvPr>
            <p:ph type="sldNum" sz="quarter" idx="12"/>
          </p:nvPr>
        </p:nvSpPr>
        <p:spPr/>
        <p:txBody>
          <a:bodyPr/>
          <a:lstStyle/>
          <a:p>
            <a:fld id="{8C2E478F-E849-4A8C-AF1F-CBCC78A7CBFA}" type="slidenum">
              <a:rPr lang="en-US" smtClean="0"/>
              <a:t>11</a:t>
            </a:fld>
            <a:endParaRPr lang="en-US" dirty="0"/>
          </a:p>
        </p:txBody>
      </p:sp>
    </p:spTree>
    <p:extLst>
      <p:ext uri="{BB962C8B-B14F-4D97-AF65-F5344CB8AC3E}">
        <p14:creationId xmlns:p14="http://schemas.microsoft.com/office/powerpoint/2010/main" val="280651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4014993" y="-114300"/>
            <a:ext cx="7534276" cy="1657350"/>
          </a:xfrm>
        </p:spPr>
        <p:txBody>
          <a:bodyPr>
            <a:normAutofit/>
          </a:bodyPr>
          <a:lstStyle/>
          <a:p>
            <a:r>
              <a:rPr lang="en-US" sz="3600" b="1" dirty="0"/>
              <a:t>Conclusion and Future Directions:</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pPr/>
              <a:t>12</a:t>
            </a:fld>
            <a:endParaRPr lang="en-US" dirty="0"/>
          </a:p>
        </p:txBody>
      </p:sp>
      <p:pic>
        <p:nvPicPr>
          <p:cNvPr id="15" name="Picture Placeholder 14">
            <a:extLst>
              <a:ext uri="{FF2B5EF4-FFF2-40B4-BE49-F238E27FC236}">
                <a16:creationId xmlns:a16="http://schemas.microsoft.com/office/drawing/2014/main" id="{F521D2CA-C58F-47D5-6643-4AD09EAFF9C5}"/>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5617" r="5617"/>
          <a:stretch>
            <a:fillRect/>
          </a:stretch>
        </p:blipFill>
        <p:spPr/>
      </p:pic>
      <p:sp>
        <p:nvSpPr>
          <p:cNvPr id="17" name="TextBox 16">
            <a:extLst>
              <a:ext uri="{FF2B5EF4-FFF2-40B4-BE49-F238E27FC236}">
                <a16:creationId xmlns:a16="http://schemas.microsoft.com/office/drawing/2014/main" id="{0FF5FFE2-EC69-5476-D958-4AD52A2D433C}"/>
              </a:ext>
            </a:extLst>
          </p:cNvPr>
          <p:cNvSpPr txBox="1"/>
          <p:nvPr/>
        </p:nvSpPr>
        <p:spPr>
          <a:xfrm>
            <a:off x="4809140" y="1657350"/>
            <a:ext cx="6740129" cy="4154984"/>
          </a:xfrm>
          <a:prstGeom prst="rect">
            <a:avLst/>
          </a:prstGeom>
          <a:noFill/>
        </p:spPr>
        <p:txBody>
          <a:bodyPr wrap="square">
            <a:spAutoFit/>
          </a:bodyPr>
          <a:lstStyle/>
          <a:p>
            <a:r>
              <a:rPr lang="en-US" sz="2400" dirty="0"/>
              <a:t>In simple terms, our project uses </a:t>
            </a:r>
            <a:r>
              <a:rPr lang="en-US" sz="2400" b="1" dirty="0"/>
              <a:t>computer technology to help prevent credit card fraud</a:t>
            </a:r>
            <a:r>
              <a:rPr lang="en-US" sz="2400" dirty="0"/>
              <a:t>. We collected and analyzed data about transactions, and with the help of smart software </a:t>
            </a:r>
            <a:r>
              <a:rPr lang="en-US" sz="2400" b="1" dirty="0"/>
              <a:t>(like a helpful robot), </a:t>
            </a:r>
            <a:r>
              <a:rPr lang="en-US" sz="2400" dirty="0"/>
              <a:t>we built a system that can </a:t>
            </a:r>
            <a:r>
              <a:rPr lang="en-US" sz="2400" b="1" dirty="0"/>
              <a:t>spot suspicious activities</a:t>
            </a:r>
            <a:r>
              <a:rPr lang="en-US" sz="2400" dirty="0"/>
              <a:t>. This system works by learning from past fraud cases and getting better over time. It's like having a security guard for your credit card, always on the lookout for anything unusual. By doing this, we aim to </a:t>
            </a:r>
            <a:r>
              <a:rPr lang="en-US" sz="2400" b="1" dirty="0"/>
              <a:t>protect your money and make online payments safer for everyone</a:t>
            </a:r>
            <a:r>
              <a:rPr lang="en-US" sz="2400" dirty="0"/>
              <a:t>.</a:t>
            </a:r>
            <a:endParaRPr lang="en-IN" sz="2400" dirty="0"/>
          </a:p>
        </p:txBody>
      </p:sp>
    </p:spTree>
    <p:extLst>
      <p:ext uri="{BB962C8B-B14F-4D97-AF65-F5344CB8AC3E}">
        <p14:creationId xmlns:p14="http://schemas.microsoft.com/office/powerpoint/2010/main" val="3164405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7706BE-EF2E-459C-8778-01DDD354C634}"/>
              </a:ext>
            </a:extLst>
          </p:cNvPr>
          <p:cNvSpPr>
            <a:spLocks noGrp="1"/>
          </p:cNvSpPr>
          <p:nvPr>
            <p:ph type="title"/>
          </p:nvPr>
        </p:nvSpPr>
        <p:spPr>
          <a:xfrm>
            <a:off x="588195" y="598295"/>
            <a:ext cx="11364993" cy="1980349"/>
          </a:xfrm>
        </p:spPr>
        <p:txBody>
          <a:bodyPr>
            <a:normAutofit/>
          </a:bodyPr>
          <a:lstStyle/>
          <a:p>
            <a:r>
              <a:rPr lang="en-US" dirty="0"/>
              <a:t>THANK YOU</a:t>
            </a:r>
          </a:p>
        </p:txBody>
      </p:sp>
      <p:pic>
        <p:nvPicPr>
          <p:cNvPr id="81" name="Picture Placeholder 80" descr="Headshot Icon">
            <a:extLst>
              <a:ext uri="{FF2B5EF4-FFF2-40B4-BE49-F238E27FC236}">
                <a16:creationId xmlns:a16="http://schemas.microsoft.com/office/drawing/2014/main" id="{771D4BEA-C5CF-36DF-7AE9-464FA6599B63}"/>
              </a:ext>
            </a:extLst>
          </p:cNvPr>
          <p:cNvPicPr>
            <a:picLocks noGrp="1" noChangeAspect="1"/>
          </p:cNvPicPr>
          <p:nvPr>
            <p:ph type="pic" sz="quarter" idx="22"/>
          </p:nvPr>
        </p:nvPicPr>
        <p:blipFill>
          <a:blip r:embed="rId3">
            <a:extLst>
              <a:ext uri="{96DAC541-7B7A-43D3-8B79-37D633B846F1}">
                <asvg:svgBlip xmlns:asvg="http://schemas.microsoft.com/office/drawing/2016/SVG/main" r:embed="rId4"/>
              </a:ext>
            </a:extLst>
          </a:blip>
          <a:srcRect/>
          <a:stretch/>
        </p:blipFill>
        <p:spPr>
          <a:xfrm>
            <a:off x="1754768" y="3105917"/>
            <a:ext cx="731520" cy="731520"/>
          </a:xfrm>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a:xfrm>
            <a:off x="238812" y="3893330"/>
            <a:ext cx="3736664" cy="518795"/>
          </a:xfrm>
        </p:spPr>
        <p:txBody>
          <a:bodyPr/>
          <a:lstStyle/>
          <a:p>
            <a:r>
              <a:rPr lang="en-US" dirty="0"/>
              <a:t>NARVA SIDDHARTHA</a:t>
            </a:r>
          </a:p>
        </p:txBody>
      </p:sp>
      <p:pic>
        <p:nvPicPr>
          <p:cNvPr id="83" name="Picture Placeholder 82" descr="Phone Icon">
            <a:extLst>
              <a:ext uri="{FF2B5EF4-FFF2-40B4-BE49-F238E27FC236}">
                <a16:creationId xmlns:a16="http://schemas.microsoft.com/office/drawing/2014/main" id="{20ECAC80-D084-0482-0854-A98402CF0E41}"/>
              </a:ext>
            </a:extLst>
          </p:cNvPr>
          <p:cNvPicPr>
            <a:picLocks noGrp="1" noChangeAspect="1"/>
          </p:cNvPicPr>
          <p:nvPr>
            <p:ph type="pic" sz="quarter" idx="23"/>
          </p:nvPr>
        </p:nvPicPr>
        <p:blipFill>
          <a:blip r:embed="rId5">
            <a:extLst>
              <a:ext uri="{96DAC541-7B7A-43D3-8B79-37D633B846F1}">
                <asvg:svgBlip xmlns:asvg="http://schemas.microsoft.com/office/drawing/2016/SVG/main" r:embed="rId6"/>
              </a:ext>
            </a:extLst>
          </a:blip>
          <a:srcRect t="542" b="542"/>
          <a:stretch/>
        </p:blipFill>
        <p:spPr>
          <a:xfrm>
            <a:off x="5730238" y="3105917"/>
            <a:ext cx="731520" cy="731520"/>
          </a:xfrm>
        </p:spPr>
      </p:pic>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a:xfrm>
            <a:off x="4241056" y="3893330"/>
            <a:ext cx="3736658" cy="518795"/>
          </a:xfrm>
        </p:spPr>
        <p:txBody>
          <a:bodyPr/>
          <a:lstStyle/>
          <a:p>
            <a:r>
              <a:rPr lang="en-US" dirty="0"/>
              <a:t>+91 7680904822</a:t>
            </a:r>
          </a:p>
        </p:txBody>
      </p:sp>
      <p:pic>
        <p:nvPicPr>
          <p:cNvPr id="85" name="Picture Placeholder 84" descr="Envelope Icon">
            <a:extLst>
              <a:ext uri="{FF2B5EF4-FFF2-40B4-BE49-F238E27FC236}">
                <a16:creationId xmlns:a16="http://schemas.microsoft.com/office/drawing/2014/main" id="{C43F558E-64AA-2F5D-01E3-6E208B387D6D}"/>
              </a:ext>
            </a:extLst>
          </p:cNvPr>
          <p:cNvPicPr>
            <a:picLocks noGrp="1" noChangeAspect="1"/>
          </p:cNvPicPr>
          <p:nvPr>
            <p:ph type="pic" sz="quarter" idx="24"/>
          </p:nvPr>
        </p:nvPicPr>
        <p:blipFill>
          <a:blip r:embed="rId7">
            <a:extLst>
              <a:ext uri="{96DAC541-7B7A-43D3-8B79-37D633B846F1}">
                <asvg:svgBlip xmlns:asvg="http://schemas.microsoft.com/office/drawing/2016/SVG/main" r:embed="rId8"/>
              </a:ext>
            </a:extLst>
          </a:blip>
          <a:srcRect/>
          <a:stretch/>
        </p:blipFill>
        <p:spPr>
          <a:xfrm>
            <a:off x="9705712" y="3105917"/>
            <a:ext cx="731520" cy="731520"/>
          </a:xfrm>
        </p:spPr>
      </p:pic>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a:xfrm>
            <a:off x="8216525" y="3893330"/>
            <a:ext cx="3736663" cy="518795"/>
          </a:xfrm>
        </p:spPr>
        <p:txBody>
          <a:bodyPr>
            <a:normAutofit fontScale="77500" lnSpcReduction="20000"/>
          </a:bodyPr>
          <a:lstStyle/>
          <a:p>
            <a:r>
              <a:rPr lang="en-US" dirty="0"/>
              <a:t>SIDDHARTHA.NARVA@GMAIL.COM</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7276092" y="350840"/>
            <a:ext cx="4318318" cy="992188"/>
          </a:xfrm>
        </p:spPr>
        <p:txBody>
          <a:bodyPr/>
          <a:lstStyle/>
          <a:p>
            <a:r>
              <a:rPr lang="en-US" dirty="0"/>
              <a:t>agenda</a:t>
            </a:r>
            <a:br>
              <a:rPr lang="en-US" dirty="0"/>
            </a:br>
            <a:endParaRPr lang="en-US" dirty="0"/>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050860" y="1343028"/>
            <a:ext cx="5543550" cy="5872160"/>
          </a:xfrm>
        </p:spPr>
        <p:txBody>
          <a:bodyPr>
            <a:normAutofit/>
          </a:bodyPr>
          <a:lstStyle/>
          <a:p>
            <a:pPr algn="l">
              <a:buFont typeface="Arial" panose="020B0604020202020204" pitchFamily="34" charset="0"/>
              <a:buChar char="•"/>
            </a:pPr>
            <a:r>
              <a:rPr lang="en-US" b="1" i="0" dirty="0">
                <a:solidFill>
                  <a:srgbClr val="374151"/>
                </a:solidFill>
                <a:effectLst/>
                <a:latin typeface="Söhne"/>
              </a:rPr>
              <a:t> Introduction to Credit Card Fraud</a:t>
            </a:r>
          </a:p>
          <a:p>
            <a:pPr algn="l">
              <a:buFont typeface="Arial" panose="020B0604020202020204" pitchFamily="34" charset="0"/>
              <a:buChar char="•"/>
            </a:pPr>
            <a:r>
              <a:rPr lang="en-US" b="1" i="0" dirty="0">
                <a:solidFill>
                  <a:srgbClr val="374151"/>
                </a:solidFill>
                <a:effectLst/>
                <a:latin typeface="Söhne"/>
              </a:rPr>
              <a:t> How Machine Learning Works in Fraud Detection</a:t>
            </a:r>
          </a:p>
          <a:p>
            <a:pPr algn="l">
              <a:buFont typeface="Arial" panose="020B0604020202020204" pitchFamily="34" charset="0"/>
              <a:buChar char="•"/>
            </a:pPr>
            <a:r>
              <a:rPr lang="en-US" b="1" i="0" dirty="0">
                <a:solidFill>
                  <a:srgbClr val="374151"/>
                </a:solidFill>
                <a:effectLst/>
                <a:latin typeface="Söhne"/>
              </a:rPr>
              <a:t> Data Collection and Preprocessing</a:t>
            </a:r>
          </a:p>
          <a:p>
            <a:pPr algn="l">
              <a:buFont typeface="Arial" panose="020B0604020202020204" pitchFamily="34" charset="0"/>
              <a:buChar char="•"/>
            </a:pPr>
            <a:r>
              <a:rPr lang="en-US" b="1" i="0" dirty="0">
                <a:solidFill>
                  <a:srgbClr val="374151"/>
                </a:solidFill>
                <a:effectLst/>
                <a:latin typeface="Söhne"/>
              </a:rPr>
              <a:t> Model Selection and Training</a:t>
            </a:r>
          </a:p>
          <a:p>
            <a:pPr algn="l">
              <a:buFont typeface="Arial" panose="020B0604020202020204" pitchFamily="34" charset="0"/>
              <a:buChar char="•"/>
            </a:pPr>
            <a:r>
              <a:rPr lang="en-US" b="1" i="0" dirty="0">
                <a:solidFill>
                  <a:srgbClr val="374151"/>
                </a:solidFill>
                <a:effectLst/>
                <a:latin typeface="Söhne"/>
              </a:rPr>
              <a:t> Evaluation Metrics</a:t>
            </a:r>
          </a:p>
          <a:p>
            <a:pPr algn="l">
              <a:buFont typeface="Arial" panose="020B0604020202020204" pitchFamily="34" charset="0"/>
              <a:buChar char="•"/>
            </a:pPr>
            <a:r>
              <a:rPr lang="en-US" b="1" i="0" dirty="0">
                <a:solidFill>
                  <a:srgbClr val="374151"/>
                </a:solidFill>
                <a:effectLst/>
                <a:latin typeface="Söhne"/>
              </a:rPr>
              <a:t> Real-world Case Studies</a:t>
            </a:r>
          </a:p>
          <a:p>
            <a:pPr algn="l">
              <a:buFont typeface="Arial" panose="020B0604020202020204" pitchFamily="34" charset="0"/>
              <a:buChar char="•"/>
            </a:pPr>
            <a:r>
              <a:rPr lang="en-US" b="1" i="0" dirty="0">
                <a:solidFill>
                  <a:srgbClr val="374151"/>
                </a:solidFill>
                <a:effectLst/>
                <a:latin typeface="Söhne"/>
              </a:rPr>
              <a:t> Conclusion and Future Directions</a:t>
            </a:r>
          </a:p>
          <a:p>
            <a:endParaRPr lang="en-US" b="1"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pPr/>
              <a:t>2</a:t>
            </a:fld>
            <a:endParaRPr lang="en-US" dirty="0"/>
          </a:p>
        </p:txBody>
      </p:sp>
      <p:pic>
        <p:nvPicPr>
          <p:cNvPr id="11" name="Picture Placeholder 10">
            <a:extLst>
              <a:ext uri="{FF2B5EF4-FFF2-40B4-BE49-F238E27FC236}">
                <a16:creationId xmlns:a16="http://schemas.microsoft.com/office/drawing/2014/main" id="{562E1044-9CD0-AE9E-DD9C-B5F1A6F29D32}"/>
              </a:ext>
            </a:extLst>
          </p:cNvPr>
          <p:cNvPicPr>
            <a:picLocks noGrp="1" noChangeAspect="1"/>
          </p:cNvPicPr>
          <p:nvPr>
            <p:ph type="pic" sz="quarter" idx="13"/>
          </p:nvPr>
        </p:nvPicPr>
        <p:blipFill>
          <a:blip r:embed="rId3"/>
          <a:srcRect t="12500" b="12500"/>
          <a:stretch>
            <a:fillRect/>
          </a:stretch>
        </p:blipFill>
        <p:spPr/>
      </p:pic>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5999" y="24572"/>
            <a:ext cx="5897217" cy="1471703"/>
          </a:xfrm>
        </p:spPr>
        <p:txBody>
          <a:bodyPr/>
          <a:lstStyle/>
          <a:p>
            <a:r>
              <a:rPr lang="en-US" dirty="0"/>
              <a:t>introduction</a:t>
            </a:r>
          </a:p>
        </p:txBody>
      </p:sp>
      <p:sp>
        <p:nvSpPr>
          <p:cNvPr id="37" name="Text Placeholder 36">
            <a:extLst>
              <a:ext uri="{FF2B5EF4-FFF2-40B4-BE49-F238E27FC236}">
                <a16:creationId xmlns:a16="http://schemas.microsoft.com/office/drawing/2014/main" id="{345A4B70-A0EA-A96A-4119-0857596AA211}"/>
              </a:ext>
            </a:extLst>
          </p:cNvPr>
          <p:cNvSpPr>
            <a:spLocks noGrp="1"/>
          </p:cNvSpPr>
          <p:nvPr>
            <p:ph type="body" sz="quarter" idx="17"/>
          </p:nvPr>
        </p:nvSpPr>
        <p:spPr>
          <a:xfrm>
            <a:off x="5881687" y="2421731"/>
            <a:ext cx="5416550" cy="3178970"/>
          </a:xfrm>
        </p:spPr>
        <p:txBody>
          <a:bodyPr/>
          <a:lstStyle/>
          <a:p>
            <a:r>
              <a:rPr lang="en-US" sz="2400" dirty="0"/>
              <a:t>"Hello, and welcome to my presentation on Credit Card Fraud Detection using Machine Learning. In today's world, credit card fraud is a pressing concern. We'll show you how Machine Learning, a form of artificial intelligence, can help us spot and prevent fraudulent activities. Let's dive in!"</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a:xfrm>
            <a:off x="11549269" y="6468303"/>
            <a:ext cx="443948" cy="365125"/>
          </a:xfrm>
        </p:spPr>
        <p:txBody>
          <a:bodyPr/>
          <a:lstStyle/>
          <a:p>
            <a:fld id="{8C2E478F-E849-4A8C-AF1F-CBCC78A7CBFA}" type="slidenum">
              <a:rPr lang="en-US" smtClean="0"/>
              <a:pPr/>
              <a:t>3</a:t>
            </a:fld>
            <a:endParaRPr lang="en-US" dirty="0"/>
          </a:p>
        </p:txBody>
      </p:sp>
      <p:sp>
        <p:nvSpPr>
          <p:cNvPr id="12" name="Text Placeholder 11">
            <a:extLst>
              <a:ext uri="{FF2B5EF4-FFF2-40B4-BE49-F238E27FC236}">
                <a16:creationId xmlns:a16="http://schemas.microsoft.com/office/drawing/2014/main" id="{F7E17C26-C8E0-0B06-F3B9-9DC3CFE11045}"/>
              </a:ext>
            </a:extLst>
          </p:cNvPr>
          <p:cNvSpPr>
            <a:spLocks noGrp="1"/>
          </p:cNvSpPr>
          <p:nvPr>
            <p:ph type="body" sz="quarter" idx="16"/>
          </p:nvPr>
        </p:nvSpPr>
        <p:spPr>
          <a:xfrm>
            <a:off x="6095999" y="1496275"/>
            <a:ext cx="3434380" cy="464871"/>
          </a:xfrm>
        </p:spPr>
        <p:txBody>
          <a:bodyPr/>
          <a:lstStyle/>
          <a:p>
            <a:r>
              <a:rPr lang="en-IN" dirty="0"/>
              <a:t>Credit Card Fraud</a:t>
            </a:r>
          </a:p>
        </p:txBody>
      </p:sp>
      <p:pic>
        <p:nvPicPr>
          <p:cNvPr id="9" name="Picture Placeholder 8">
            <a:extLst>
              <a:ext uri="{FF2B5EF4-FFF2-40B4-BE49-F238E27FC236}">
                <a16:creationId xmlns:a16="http://schemas.microsoft.com/office/drawing/2014/main" id="{2889BB82-C5F7-08E8-5066-AA346CED29F6}"/>
              </a:ext>
            </a:extLst>
          </p:cNvPr>
          <p:cNvPicPr>
            <a:picLocks noGrp="1" noChangeAspect="1"/>
          </p:cNvPicPr>
          <p:nvPr>
            <p:ph type="pic" sz="quarter" idx="14"/>
          </p:nvPr>
        </p:nvPicPr>
        <p:blipFill>
          <a:blip r:embed="rId3">
            <a:extLst>
              <a:ext uri="{837473B0-CC2E-450A-ABE3-18F120FF3D39}">
                <a1611:picAttrSrcUrl xmlns:a1611="http://schemas.microsoft.com/office/drawing/2016/11/main" r:id="rId4"/>
              </a:ext>
            </a:extLst>
          </a:blip>
          <a:srcRect l="10509" r="10509"/>
          <a:stretch>
            <a:fillRect/>
          </a:stretch>
        </p:blipFill>
        <p:spPr>
          <a:xfrm>
            <a:off x="0" y="0"/>
            <a:ext cx="5416550" cy="6858000"/>
          </a:xfrm>
          <a:prstGeom prst="rect">
            <a:avLst/>
          </a:prstGeom>
        </p:spPr>
      </p:pic>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D3EC6-7BF5-3215-0D7D-AA5F6DA699EC}"/>
              </a:ext>
            </a:extLst>
          </p:cNvPr>
          <p:cNvSpPr>
            <a:spLocks noGrp="1"/>
          </p:cNvSpPr>
          <p:nvPr>
            <p:ph type="title"/>
          </p:nvPr>
        </p:nvSpPr>
        <p:spPr>
          <a:xfrm>
            <a:off x="769869" y="212726"/>
            <a:ext cx="10958512" cy="1006832"/>
          </a:xfrm>
        </p:spPr>
        <p:txBody>
          <a:bodyPr/>
          <a:lstStyle/>
          <a:p>
            <a:r>
              <a:rPr lang="en-US" b="1" i="0" dirty="0">
                <a:solidFill>
                  <a:srgbClr val="374151"/>
                </a:solidFill>
                <a:effectLst/>
                <a:latin typeface="Söhne"/>
              </a:rPr>
              <a:t>How Machine Learning Works in Fraud Detection</a:t>
            </a:r>
            <a:br>
              <a:rPr lang="en-US" b="1" i="0" dirty="0">
                <a:solidFill>
                  <a:srgbClr val="374151"/>
                </a:solidFill>
                <a:effectLst/>
                <a:latin typeface="Söhne"/>
              </a:rPr>
            </a:br>
            <a:endParaRPr lang="en-IN" dirty="0"/>
          </a:p>
        </p:txBody>
      </p:sp>
      <p:sp>
        <p:nvSpPr>
          <p:cNvPr id="4" name="Text Placeholder 3">
            <a:extLst>
              <a:ext uri="{FF2B5EF4-FFF2-40B4-BE49-F238E27FC236}">
                <a16:creationId xmlns:a16="http://schemas.microsoft.com/office/drawing/2014/main" id="{E500E587-3A85-D51A-FE7E-E13E670301B9}"/>
              </a:ext>
            </a:extLst>
          </p:cNvPr>
          <p:cNvSpPr>
            <a:spLocks noGrp="1"/>
          </p:cNvSpPr>
          <p:nvPr>
            <p:ph type="body" sz="quarter" idx="16"/>
          </p:nvPr>
        </p:nvSpPr>
        <p:spPr>
          <a:xfrm>
            <a:off x="966786" y="1081267"/>
            <a:ext cx="4023360" cy="464871"/>
          </a:xfrm>
        </p:spPr>
        <p:txBody>
          <a:bodyPr/>
          <a:lstStyle/>
          <a:p>
            <a:r>
              <a:rPr lang="en-IN" dirty="0"/>
              <a:t>CREDIT CARD TRANSACTIONS</a:t>
            </a:r>
          </a:p>
        </p:txBody>
      </p:sp>
      <p:sp>
        <p:nvSpPr>
          <p:cNvPr id="5" name="Text Placeholder 4">
            <a:extLst>
              <a:ext uri="{FF2B5EF4-FFF2-40B4-BE49-F238E27FC236}">
                <a16:creationId xmlns:a16="http://schemas.microsoft.com/office/drawing/2014/main" id="{2A2E4BBF-CAD7-19D0-D4CA-1BE0C3FF5406}"/>
              </a:ext>
            </a:extLst>
          </p:cNvPr>
          <p:cNvSpPr>
            <a:spLocks noGrp="1"/>
          </p:cNvSpPr>
          <p:nvPr>
            <p:ph type="body" sz="quarter" idx="17"/>
          </p:nvPr>
        </p:nvSpPr>
        <p:spPr>
          <a:xfrm>
            <a:off x="352425" y="1778573"/>
            <a:ext cx="11196844" cy="4689730"/>
          </a:xfrm>
        </p:spPr>
        <p:txBody>
          <a:bodyPr/>
          <a:lstStyle/>
          <a:p>
            <a:r>
              <a:rPr lang="en-US" sz="3200" dirty="0"/>
              <a:t>Machine learning in fraud detection involves training a model with historical transaction data, labeling transactions as fraudulent or legitimate. The model learns patterns and relationships within the data, enabling it to recognize potential fraud based on transaction features. After training and validation, the model is tested on unseen data to assess its effectiveness in identifying fraudulent activities. This automated approach helps financial institutions and businesses detect fraud swiftly and accurately, enhancing security and reducing financial losses.</a:t>
            </a:r>
          </a:p>
          <a:p>
            <a:endParaRPr lang="en-IN" sz="3200" dirty="0"/>
          </a:p>
        </p:txBody>
      </p:sp>
      <p:sp>
        <p:nvSpPr>
          <p:cNvPr id="6" name="Slide Number Placeholder 5">
            <a:extLst>
              <a:ext uri="{FF2B5EF4-FFF2-40B4-BE49-F238E27FC236}">
                <a16:creationId xmlns:a16="http://schemas.microsoft.com/office/drawing/2014/main" id="{F8CC60B9-640A-BBFA-D032-E89DC69C9069}"/>
              </a:ext>
            </a:extLst>
          </p:cNvPr>
          <p:cNvSpPr>
            <a:spLocks noGrp="1"/>
          </p:cNvSpPr>
          <p:nvPr>
            <p:ph type="sldNum" sz="quarter" idx="4"/>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199972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196909" y="157163"/>
            <a:ext cx="5251450" cy="1252406"/>
          </a:xfrm>
        </p:spPr>
        <p:txBody>
          <a:bodyPr>
            <a:normAutofit fontScale="90000"/>
          </a:bodyPr>
          <a:lstStyle/>
          <a:p>
            <a:br>
              <a:rPr lang="en-US" dirty="0"/>
            </a:br>
            <a:r>
              <a:rPr lang="en-US" sz="4000" dirty="0"/>
              <a:t>Data Collection and Preprocessing</a:t>
            </a:r>
          </a:p>
        </p:txBody>
      </p:sp>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995092" y="1409569"/>
            <a:ext cx="5251450" cy="365125"/>
          </a:xfrm>
        </p:spPr>
        <p:txBody>
          <a:bodyPr/>
          <a:lstStyle/>
          <a:p>
            <a:r>
              <a:rPr lang="en-US" dirty="0"/>
              <a:t>Steps to be followed:</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pPr/>
              <a:t>5</a:t>
            </a:fld>
            <a:endParaRPr lang="en-US" dirty="0"/>
          </a:p>
        </p:txBody>
      </p:sp>
      <p:pic>
        <p:nvPicPr>
          <p:cNvPr id="9" name="Picture Placeholder 8">
            <a:extLst>
              <a:ext uri="{FF2B5EF4-FFF2-40B4-BE49-F238E27FC236}">
                <a16:creationId xmlns:a16="http://schemas.microsoft.com/office/drawing/2014/main" id="{D0BA5A8D-1727-A07F-3237-2ABBA4FF7741}"/>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20411" r="20411"/>
          <a:stretch>
            <a:fillRect/>
          </a:stretch>
        </p:blipFill>
        <p:spPr/>
      </p:pic>
      <p:sp>
        <p:nvSpPr>
          <p:cNvPr id="12" name="Text Placeholder 36">
            <a:extLst>
              <a:ext uri="{FF2B5EF4-FFF2-40B4-BE49-F238E27FC236}">
                <a16:creationId xmlns:a16="http://schemas.microsoft.com/office/drawing/2014/main" id="{956AE0A0-52EE-FBD9-3500-E39E2D47E538}"/>
              </a:ext>
            </a:extLst>
          </p:cNvPr>
          <p:cNvSpPr txBox="1">
            <a:spLocks/>
          </p:cNvSpPr>
          <p:nvPr/>
        </p:nvSpPr>
        <p:spPr>
          <a:xfrm>
            <a:off x="5912542" y="1774694"/>
            <a:ext cx="4503046" cy="5058734"/>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Cleaning</a:t>
            </a:r>
          </a:p>
          <a:p>
            <a:r>
              <a:rPr lang="en-US" dirty="0"/>
              <a:t>Data Transformation</a:t>
            </a:r>
          </a:p>
          <a:p>
            <a:r>
              <a:rPr lang="en-US" dirty="0"/>
              <a:t>Feature Selection</a:t>
            </a:r>
          </a:p>
          <a:p>
            <a:r>
              <a:rPr lang="en-US" dirty="0"/>
              <a:t>Data Splitting</a:t>
            </a:r>
          </a:p>
          <a:p>
            <a:r>
              <a:rPr lang="en-US" dirty="0"/>
              <a:t>Handling Imbalanced Data</a:t>
            </a:r>
          </a:p>
          <a:p>
            <a:r>
              <a:rPr lang="en-US" dirty="0"/>
              <a:t>Outlier Detection</a:t>
            </a:r>
          </a:p>
          <a:p>
            <a:r>
              <a:rPr lang="en-US" dirty="0"/>
              <a:t>Normalization and Standardization</a:t>
            </a:r>
          </a:p>
          <a:p>
            <a:r>
              <a:rPr lang="en-US" dirty="0"/>
              <a:t>Time-Based Features</a:t>
            </a:r>
          </a:p>
          <a:p>
            <a:r>
              <a:rPr lang="en-US" dirty="0"/>
              <a:t>Dimensionality Reduction</a:t>
            </a:r>
          </a:p>
          <a:p>
            <a:r>
              <a:rPr lang="en-US" dirty="0"/>
              <a:t>Data Validation</a:t>
            </a:r>
          </a:p>
          <a:p>
            <a:endParaRPr lang="en-US" dirty="0"/>
          </a:p>
        </p:txBody>
      </p:sp>
    </p:spTree>
    <p:extLst>
      <p:ext uri="{BB962C8B-B14F-4D97-AF65-F5344CB8AC3E}">
        <p14:creationId xmlns:p14="http://schemas.microsoft.com/office/powerpoint/2010/main" val="294476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BBCC-0164-6401-B4A5-FEDF2ACF919D}"/>
              </a:ext>
            </a:extLst>
          </p:cNvPr>
          <p:cNvSpPr>
            <a:spLocks noGrp="1"/>
          </p:cNvSpPr>
          <p:nvPr>
            <p:ph type="title"/>
          </p:nvPr>
        </p:nvSpPr>
        <p:spPr>
          <a:xfrm>
            <a:off x="4638675" y="346714"/>
            <a:ext cx="2576513" cy="593894"/>
          </a:xfrm>
        </p:spPr>
        <p:txBody>
          <a:bodyPr/>
          <a:lstStyle/>
          <a:p>
            <a:r>
              <a:rPr lang="en-IN" sz="3600" dirty="0"/>
              <a:t>Data-set</a:t>
            </a:r>
          </a:p>
        </p:txBody>
      </p:sp>
      <p:sp>
        <p:nvSpPr>
          <p:cNvPr id="4" name="Text Placeholder 3">
            <a:extLst>
              <a:ext uri="{FF2B5EF4-FFF2-40B4-BE49-F238E27FC236}">
                <a16:creationId xmlns:a16="http://schemas.microsoft.com/office/drawing/2014/main" id="{CA2E5C10-E23C-72C5-6D5A-FAB766DBBDAF}"/>
              </a:ext>
            </a:extLst>
          </p:cNvPr>
          <p:cNvSpPr>
            <a:spLocks noGrp="1"/>
          </p:cNvSpPr>
          <p:nvPr>
            <p:ph type="body" idx="1"/>
          </p:nvPr>
        </p:nvSpPr>
        <p:spPr/>
        <p:txBody>
          <a:bodyPr/>
          <a:lstStyle/>
          <a:p>
            <a:endParaRPr lang="en-IN" dirty="0"/>
          </a:p>
        </p:txBody>
      </p:sp>
      <p:sp>
        <p:nvSpPr>
          <p:cNvPr id="5" name="Slide Number Placeholder 4">
            <a:extLst>
              <a:ext uri="{FF2B5EF4-FFF2-40B4-BE49-F238E27FC236}">
                <a16:creationId xmlns:a16="http://schemas.microsoft.com/office/drawing/2014/main" id="{1BB6E4DA-BF80-A0BE-0A91-21B943034B8C}"/>
              </a:ext>
            </a:extLst>
          </p:cNvPr>
          <p:cNvSpPr>
            <a:spLocks noGrp="1"/>
          </p:cNvSpPr>
          <p:nvPr>
            <p:ph type="sldNum" sz="quarter" idx="12"/>
          </p:nvPr>
        </p:nvSpPr>
        <p:spPr/>
        <p:txBody>
          <a:bodyPr/>
          <a:lstStyle/>
          <a:p>
            <a:fld id="{8C2E478F-E849-4A8C-AF1F-CBCC78A7CBFA}" type="slidenum">
              <a:rPr lang="en-US" smtClean="0"/>
              <a:t>6</a:t>
            </a:fld>
            <a:endParaRPr lang="en-US" dirty="0"/>
          </a:p>
        </p:txBody>
      </p:sp>
      <p:pic>
        <p:nvPicPr>
          <p:cNvPr id="11" name="Picture 10">
            <a:extLst>
              <a:ext uri="{FF2B5EF4-FFF2-40B4-BE49-F238E27FC236}">
                <a16:creationId xmlns:a16="http://schemas.microsoft.com/office/drawing/2014/main" id="{1A6D1BCD-E6E7-E9A0-2828-1C85C4BD3A14}"/>
              </a:ext>
            </a:extLst>
          </p:cNvPr>
          <p:cNvPicPr>
            <a:picLocks noChangeAspect="1"/>
          </p:cNvPicPr>
          <p:nvPr/>
        </p:nvPicPr>
        <p:blipFill>
          <a:blip r:embed="rId2"/>
          <a:stretch>
            <a:fillRect/>
          </a:stretch>
        </p:blipFill>
        <p:spPr>
          <a:xfrm>
            <a:off x="0" y="1588045"/>
            <a:ext cx="12192000" cy="4477033"/>
          </a:xfrm>
          <a:prstGeom prst="rect">
            <a:avLst/>
          </a:prstGeom>
        </p:spPr>
      </p:pic>
    </p:spTree>
    <p:extLst>
      <p:ext uri="{BB962C8B-B14F-4D97-AF65-F5344CB8AC3E}">
        <p14:creationId xmlns:p14="http://schemas.microsoft.com/office/powerpoint/2010/main" val="2373661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8925-A729-8D27-CBDE-350B65CD3E91}"/>
              </a:ext>
            </a:extLst>
          </p:cNvPr>
          <p:cNvSpPr>
            <a:spLocks noGrp="1"/>
          </p:cNvSpPr>
          <p:nvPr>
            <p:ph type="title"/>
          </p:nvPr>
        </p:nvSpPr>
        <p:spPr>
          <a:xfrm>
            <a:off x="342899" y="185737"/>
            <a:ext cx="10766087" cy="866644"/>
          </a:xfrm>
        </p:spPr>
        <p:txBody>
          <a:bodyPr/>
          <a:lstStyle/>
          <a:p>
            <a:r>
              <a:rPr lang="en-IN" sz="4800" dirty="0"/>
              <a:t>Model Selection and Training:</a:t>
            </a:r>
          </a:p>
        </p:txBody>
      </p:sp>
      <p:sp>
        <p:nvSpPr>
          <p:cNvPr id="4" name="Text Placeholder 3">
            <a:extLst>
              <a:ext uri="{FF2B5EF4-FFF2-40B4-BE49-F238E27FC236}">
                <a16:creationId xmlns:a16="http://schemas.microsoft.com/office/drawing/2014/main" id="{1B9304DD-D1B2-A550-1F83-9B7695786727}"/>
              </a:ext>
            </a:extLst>
          </p:cNvPr>
          <p:cNvSpPr>
            <a:spLocks noGrp="1"/>
          </p:cNvSpPr>
          <p:nvPr>
            <p:ph type="body" idx="1"/>
          </p:nvPr>
        </p:nvSpPr>
        <p:spPr>
          <a:xfrm>
            <a:off x="342899" y="1052381"/>
            <a:ext cx="5012987" cy="365125"/>
          </a:xfrm>
        </p:spPr>
        <p:txBody>
          <a:bodyPr/>
          <a:lstStyle/>
          <a:p>
            <a:r>
              <a:rPr lang="en-IN" dirty="0"/>
              <a:t>MODELS FOR CREDIT CARD FRAUD DETECTION</a:t>
            </a:r>
          </a:p>
        </p:txBody>
      </p:sp>
      <p:sp>
        <p:nvSpPr>
          <p:cNvPr id="5" name="Slide Number Placeholder 4">
            <a:extLst>
              <a:ext uri="{FF2B5EF4-FFF2-40B4-BE49-F238E27FC236}">
                <a16:creationId xmlns:a16="http://schemas.microsoft.com/office/drawing/2014/main" id="{D9D0D37D-1FAD-6B96-5D4B-F98131357D1F}"/>
              </a:ext>
            </a:extLst>
          </p:cNvPr>
          <p:cNvSpPr>
            <a:spLocks noGrp="1"/>
          </p:cNvSpPr>
          <p:nvPr>
            <p:ph type="sldNum" sz="quarter" idx="12"/>
          </p:nvPr>
        </p:nvSpPr>
        <p:spPr/>
        <p:txBody>
          <a:bodyPr/>
          <a:lstStyle/>
          <a:p>
            <a:fld id="{8C2E478F-E849-4A8C-AF1F-CBCC78A7CBFA}" type="slidenum">
              <a:rPr lang="en-US" smtClean="0"/>
              <a:t>7</a:t>
            </a:fld>
            <a:endParaRPr lang="en-US" dirty="0"/>
          </a:p>
        </p:txBody>
      </p:sp>
      <p:sp>
        <p:nvSpPr>
          <p:cNvPr id="7" name="TextBox 6">
            <a:extLst>
              <a:ext uri="{FF2B5EF4-FFF2-40B4-BE49-F238E27FC236}">
                <a16:creationId xmlns:a16="http://schemas.microsoft.com/office/drawing/2014/main" id="{DCA70DE2-7FAB-9637-9BB2-FFCDA422BE47}"/>
              </a:ext>
            </a:extLst>
          </p:cNvPr>
          <p:cNvSpPr txBox="1"/>
          <p:nvPr/>
        </p:nvSpPr>
        <p:spPr>
          <a:xfrm>
            <a:off x="189309" y="1914817"/>
            <a:ext cx="11569303" cy="369332"/>
          </a:xfrm>
          <a:prstGeom prst="rect">
            <a:avLst/>
          </a:prstGeom>
          <a:noFill/>
        </p:spPr>
        <p:txBody>
          <a:bodyPr wrap="square">
            <a:spAutoFit/>
          </a:bodyPr>
          <a:lstStyle/>
          <a:p>
            <a:endParaRPr lang="en-IN" dirty="0"/>
          </a:p>
        </p:txBody>
      </p:sp>
      <p:sp>
        <p:nvSpPr>
          <p:cNvPr id="9" name="TextBox 8">
            <a:extLst>
              <a:ext uri="{FF2B5EF4-FFF2-40B4-BE49-F238E27FC236}">
                <a16:creationId xmlns:a16="http://schemas.microsoft.com/office/drawing/2014/main" id="{3276F529-07E1-BE1D-C7CE-8DF886DE47C4}"/>
              </a:ext>
            </a:extLst>
          </p:cNvPr>
          <p:cNvSpPr txBox="1"/>
          <p:nvPr/>
        </p:nvSpPr>
        <p:spPr>
          <a:xfrm>
            <a:off x="3689748" y="1776317"/>
            <a:ext cx="6093618" cy="646331"/>
          </a:xfrm>
          <a:prstGeom prst="rect">
            <a:avLst/>
          </a:prstGeom>
          <a:noFill/>
        </p:spPr>
        <p:txBody>
          <a:bodyPr wrap="square">
            <a:spAutoFit/>
          </a:bodyPr>
          <a:lstStyle/>
          <a:p>
            <a:pPr marL="285750" indent="-285750">
              <a:buFont typeface="Arial" panose="020B0604020202020204" pitchFamily="34" charset="0"/>
              <a:buChar char="•"/>
            </a:pPr>
            <a:r>
              <a:rPr lang="en-US" dirty="0"/>
              <a:t> </a:t>
            </a:r>
            <a:r>
              <a:rPr lang="en-US" sz="3600" dirty="0">
                <a:latin typeface="Aptos Display" panose="020B0004020202020204" pitchFamily="34" charset="0"/>
              </a:rPr>
              <a:t>Logistic Regression</a:t>
            </a:r>
            <a:endParaRPr lang="en-IN" sz="3600" dirty="0">
              <a:latin typeface="Aptos Display" panose="020B0004020202020204" pitchFamily="34" charset="0"/>
            </a:endParaRPr>
          </a:p>
        </p:txBody>
      </p:sp>
      <p:sp>
        <p:nvSpPr>
          <p:cNvPr id="11" name="TextBox 10">
            <a:extLst>
              <a:ext uri="{FF2B5EF4-FFF2-40B4-BE49-F238E27FC236}">
                <a16:creationId xmlns:a16="http://schemas.microsoft.com/office/drawing/2014/main" id="{412CFBA4-C674-C8AF-6856-6F0D4E4F966A}"/>
              </a:ext>
            </a:extLst>
          </p:cNvPr>
          <p:cNvSpPr txBox="1"/>
          <p:nvPr/>
        </p:nvSpPr>
        <p:spPr>
          <a:xfrm>
            <a:off x="2382" y="3335046"/>
            <a:ext cx="6093618" cy="3539430"/>
          </a:xfrm>
          <a:prstGeom prst="rect">
            <a:avLst/>
          </a:prstGeom>
          <a:noFill/>
        </p:spPr>
        <p:txBody>
          <a:bodyPr wrap="square">
            <a:spAutoFit/>
          </a:bodyPr>
          <a:lstStyle/>
          <a:p>
            <a:pPr marL="285750" indent="-285750">
              <a:buFont typeface="Arial" panose="020B0604020202020204" pitchFamily="34" charset="0"/>
              <a:buChar char="•"/>
            </a:pPr>
            <a:r>
              <a:rPr lang="en-IN" sz="3200" dirty="0"/>
              <a:t>Data Preparation</a:t>
            </a:r>
          </a:p>
          <a:p>
            <a:pPr marL="285750" indent="-285750">
              <a:buFont typeface="Arial" panose="020B0604020202020204" pitchFamily="34" charset="0"/>
              <a:buChar char="•"/>
            </a:pPr>
            <a:r>
              <a:rPr lang="en-IN" sz="3200" dirty="0"/>
              <a:t>Model Building</a:t>
            </a:r>
          </a:p>
          <a:p>
            <a:pPr marL="285750" indent="-285750">
              <a:buFont typeface="Arial" panose="020B0604020202020204" pitchFamily="34" charset="0"/>
              <a:buChar char="•"/>
            </a:pPr>
            <a:r>
              <a:rPr lang="en-IN" sz="3200" dirty="0"/>
              <a:t>Model Evaluation</a:t>
            </a:r>
          </a:p>
          <a:p>
            <a:pPr marL="285750" indent="-285750">
              <a:buFont typeface="Arial" panose="020B0604020202020204" pitchFamily="34" charset="0"/>
              <a:buChar char="•"/>
            </a:pPr>
            <a:r>
              <a:rPr lang="en-IN" sz="3200" dirty="0"/>
              <a:t>Model Interpretation</a:t>
            </a:r>
          </a:p>
          <a:p>
            <a:pPr marL="285750" indent="-285750">
              <a:buFont typeface="Arial" panose="020B0604020202020204" pitchFamily="34" charset="0"/>
              <a:buChar char="•"/>
            </a:pPr>
            <a:r>
              <a:rPr lang="en-IN" sz="3200" dirty="0"/>
              <a:t>Model Deployment</a:t>
            </a:r>
          </a:p>
          <a:p>
            <a:pPr marL="285750" indent="-285750">
              <a:buFont typeface="Arial" panose="020B0604020202020204" pitchFamily="34" charset="0"/>
              <a:buChar char="•"/>
            </a:pPr>
            <a:r>
              <a:rPr lang="en-IN" sz="3200" dirty="0"/>
              <a:t>Monitoring and Maintenance</a:t>
            </a:r>
          </a:p>
          <a:p>
            <a:pPr marL="285750" indent="-285750">
              <a:buFont typeface="Arial" panose="020B0604020202020204" pitchFamily="34" charset="0"/>
              <a:buChar char="•"/>
            </a:pPr>
            <a:endParaRPr lang="en-IN" sz="3200" dirty="0"/>
          </a:p>
        </p:txBody>
      </p:sp>
      <p:sp>
        <p:nvSpPr>
          <p:cNvPr id="13" name="TextBox 12">
            <a:extLst>
              <a:ext uri="{FF2B5EF4-FFF2-40B4-BE49-F238E27FC236}">
                <a16:creationId xmlns:a16="http://schemas.microsoft.com/office/drawing/2014/main" id="{8260F1B8-F6F5-2642-0768-20EB4249D777}"/>
              </a:ext>
            </a:extLst>
          </p:cNvPr>
          <p:cNvSpPr txBox="1"/>
          <p:nvPr/>
        </p:nvSpPr>
        <p:spPr>
          <a:xfrm>
            <a:off x="189308" y="2458293"/>
            <a:ext cx="11569303" cy="707886"/>
          </a:xfrm>
          <a:prstGeom prst="rect">
            <a:avLst/>
          </a:prstGeom>
          <a:noFill/>
        </p:spPr>
        <p:txBody>
          <a:bodyPr wrap="square">
            <a:spAutoFit/>
          </a:bodyPr>
          <a:lstStyle/>
          <a:p>
            <a:r>
              <a:rPr lang="en-US" sz="2000" dirty="0"/>
              <a:t>Logistic Regression is a widely used machine learning algorithm in credit card fraud detection projects due to its simplicity and interpretability. </a:t>
            </a:r>
            <a:endParaRPr lang="en-IN" sz="2000" dirty="0"/>
          </a:p>
        </p:txBody>
      </p:sp>
      <p:sp>
        <p:nvSpPr>
          <p:cNvPr id="15" name="TextBox 14">
            <a:extLst>
              <a:ext uri="{FF2B5EF4-FFF2-40B4-BE49-F238E27FC236}">
                <a16:creationId xmlns:a16="http://schemas.microsoft.com/office/drawing/2014/main" id="{8DC9D27E-B6F5-6476-2AEA-F0DCDE5937B2}"/>
              </a:ext>
            </a:extLst>
          </p:cNvPr>
          <p:cNvSpPr txBox="1"/>
          <p:nvPr/>
        </p:nvSpPr>
        <p:spPr>
          <a:xfrm>
            <a:off x="8896525" y="5867023"/>
            <a:ext cx="6193383" cy="369332"/>
          </a:xfrm>
          <a:prstGeom prst="rect">
            <a:avLst/>
          </a:prstGeom>
          <a:noFill/>
        </p:spPr>
        <p:txBody>
          <a:bodyPr wrap="square">
            <a:spAutoFit/>
          </a:bodyPr>
          <a:lstStyle/>
          <a:p>
            <a:r>
              <a:rPr lang="en-IN" b="1" dirty="0"/>
              <a:t>Accuracy:</a:t>
            </a:r>
            <a:r>
              <a:rPr lang="en-IN" b="1" i="0" dirty="0">
                <a:solidFill>
                  <a:srgbClr val="202124"/>
                </a:solidFill>
                <a:effectLst/>
                <a:latin typeface="arial" panose="020B0604020202020204" pitchFamily="34" charset="0"/>
              </a:rPr>
              <a:t> </a:t>
            </a:r>
            <a:r>
              <a:rPr lang="en-IN" b="0" i="0" dirty="0">
                <a:solidFill>
                  <a:srgbClr val="202124"/>
                </a:solidFill>
                <a:effectLst/>
                <a:latin typeface="arial" panose="020B0604020202020204" pitchFamily="34" charset="0"/>
              </a:rPr>
              <a:t>94.4184018315</a:t>
            </a:r>
            <a:endParaRPr lang="en-IN" dirty="0"/>
          </a:p>
        </p:txBody>
      </p:sp>
    </p:spTree>
    <p:extLst>
      <p:ext uri="{BB962C8B-B14F-4D97-AF65-F5344CB8AC3E}">
        <p14:creationId xmlns:p14="http://schemas.microsoft.com/office/powerpoint/2010/main" val="819177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72F6-2360-7AF1-A06A-7DAF0475646E}"/>
              </a:ext>
            </a:extLst>
          </p:cNvPr>
          <p:cNvSpPr>
            <a:spLocks noGrp="1"/>
          </p:cNvSpPr>
          <p:nvPr>
            <p:ph type="title"/>
          </p:nvPr>
        </p:nvSpPr>
        <p:spPr>
          <a:xfrm>
            <a:off x="957263" y="249237"/>
            <a:ext cx="12401550" cy="771525"/>
          </a:xfrm>
        </p:spPr>
        <p:txBody>
          <a:bodyPr/>
          <a:lstStyle/>
          <a:p>
            <a:pPr marL="571500" indent="-571500">
              <a:buFont typeface="Arial" panose="020B0604020202020204" pitchFamily="34" charset="0"/>
              <a:buChar char="•"/>
            </a:pPr>
            <a:r>
              <a:rPr lang="en-IN" sz="4000" dirty="0"/>
              <a:t>Support Vector Machines (SVM)</a:t>
            </a:r>
          </a:p>
        </p:txBody>
      </p:sp>
      <p:sp>
        <p:nvSpPr>
          <p:cNvPr id="5" name="Slide Number Placeholder 4">
            <a:extLst>
              <a:ext uri="{FF2B5EF4-FFF2-40B4-BE49-F238E27FC236}">
                <a16:creationId xmlns:a16="http://schemas.microsoft.com/office/drawing/2014/main" id="{2E777AD7-BAAE-9438-9789-CD490D8E7561}"/>
              </a:ext>
            </a:extLst>
          </p:cNvPr>
          <p:cNvSpPr>
            <a:spLocks noGrp="1"/>
          </p:cNvSpPr>
          <p:nvPr>
            <p:ph type="sldNum" sz="quarter" idx="12"/>
          </p:nvPr>
        </p:nvSpPr>
        <p:spPr/>
        <p:txBody>
          <a:bodyPr/>
          <a:lstStyle/>
          <a:p>
            <a:fld id="{8C2E478F-E849-4A8C-AF1F-CBCC78A7CBFA}" type="slidenum">
              <a:rPr lang="en-US" smtClean="0"/>
              <a:t>8</a:t>
            </a:fld>
            <a:endParaRPr lang="en-US" dirty="0"/>
          </a:p>
        </p:txBody>
      </p:sp>
      <p:sp>
        <p:nvSpPr>
          <p:cNvPr id="7" name="TextBox 6">
            <a:extLst>
              <a:ext uri="{FF2B5EF4-FFF2-40B4-BE49-F238E27FC236}">
                <a16:creationId xmlns:a16="http://schemas.microsoft.com/office/drawing/2014/main" id="{0C2FCAC1-4B43-C5E9-1F6A-2D16C5AB6213}"/>
              </a:ext>
            </a:extLst>
          </p:cNvPr>
          <p:cNvSpPr txBox="1"/>
          <p:nvPr/>
        </p:nvSpPr>
        <p:spPr>
          <a:xfrm>
            <a:off x="957263" y="1159209"/>
            <a:ext cx="9290446" cy="4893647"/>
          </a:xfrm>
          <a:prstGeom prst="rect">
            <a:avLst/>
          </a:prstGeom>
          <a:noFill/>
        </p:spPr>
        <p:txBody>
          <a:bodyPr wrap="square">
            <a:spAutoFit/>
          </a:bodyPr>
          <a:lstStyle/>
          <a:p>
            <a:r>
              <a:rPr lang="en-US" sz="2400" dirty="0"/>
              <a:t>Support Vector Machines (SVM) are employed in credit card fraud detection by first preparing the data, selecting relevant features, and </a:t>
            </a:r>
            <a:r>
              <a:rPr lang="en-US" sz="2400" b="1" dirty="0"/>
              <a:t>splitting it into training</a:t>
            </a:r>
            <a:r>
              <a:rPr lang="en-US" sz="2400" dirty="0"/>
              <a:t>, </a:t>
            </a:r>
            <a:r>
              <a:rPr lang="en-US" sz="2400" b="1" dirty="0"/>
              <a:t>validation</a:t>
            </a:r>
            <a:r>
              <a:rPr lang="en-US" sz="2400" dirty="0"/>
              <a:t>, and </a:t>
            </a:r>
            <a:r>
              <a:rPr lang="en-US" sz="2400" b="1" dirty="0"/>
              <a:t>test sets</a:t>
            </a:r>
            <a:r>
              <a:rPr lang="en-US" sz="2400" dirty="0"/>
              <a:t>. SVMs then </a:t>
            </a:r>
            <a:r>
              <a:rPr lang="en-US" sz="2400" b="1" dirty="0"/>
              <a:t>use kernel functions</a:t>
            </a:r>
            <a:r>
              <a:rPr lang="en-US" sz="2400" dirty="0"/>
              <a:t> to map the data into a </a:t>
            </a:r>
            <a:r>
              <a:rPr lang="en-US" sz="2400" b="1" dirty="0"/>
              <a:t>higher-dimensional space </a:t>
            </a:r>
            <a:r>
              <a:rPr lang="en-US" sz="2400" dirty="0"/>
              <a:t>where they seek the best hyperplane to separate fraudulent from legitimate transactions, maximizing the margin between them. The model's performance is evaluated </a:t>
            </a:r>
            <a:r>
              <a:rPr lang="en-US" sz="2400" b="1" dirty="0"/>
              <a:t>using metrics like accuracy and precision </a:t>
            </a:r>
            <a:r>
              <a:rPr lang="en-US" sz="2400" dirty="0"/>
              <a:t>on a validation set, and hyperparameters, including the kernel type, are fine-tuned for optimal results. Once validated, the SVM model can be deployed to </a:t>
            </a:r>
            <a:r>
              <a:rPr lang="en-US" sz="2400" b="1" dirty="0"/>
              <a:t>identify potential fraud in real-time transactions</a:t>
            </a:r>
            <a:r>
              <a:rPr lang="en-US" sz="2400" dirty="0"/>
              <a:t>, with ongoing monitoring and periodic retraining to adapt to evolving fraud patterns. SVMs excel in scenarios with </a:t>
            </a:r>
            <a:r>
              <a:rPr lang="en-US" sz="2400" b="1" dirty="0"/>
              <a:t>complex, non-linear data relationships</a:t>
            </a:r>
            <a:r>
              <a:rPr lang="en-US" sz="2400" dirty="0"/>
              <a:t>.</a:t>
            </a:r>
            <a:endParaRPr lang="en-IN" sz="2400" dirty="0"/>
          </a:p>
        </p:txBody>
      </p:sp>
    </p:spTree>
    <p:extLst>
      <p:ext uri="{BB962C8B-B14F-4D97-AF65-F5344CB8AC3E}">
        <p14:creationId xmlns:p14="http://schemas.microsoft.com/office/powerpoint/2010/main" val="1577420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5B1A3-EBF1-1487-7AA4-050A8BB7B6A4}"/>
              </a:ext>
            </a:extLst>
          </p:cNvPr>
          <p:cNvSpPr>
            <a:spLocks noGrp="1"/>
          </p:cNvSpPr>
          <p:nvPr>
            <p:ph type="title"/>
          </p:nvPr>
        </p:nvSpPr>
        <p:spPr>
          <a:xfrm>
            <a:off x="323850" y="557213"/>
            <a:ext cx="5012987" cy="638043"/>
          </a:xfrm>
        </p:spPr>
        <p:txBody>
          <a:bodyPr/>
          <a:lstStyle/>
          <a:p>
            <a:r>
              <a:rPr lang="en-IN" sz="3200" b="1" u="sng" dirty="0"/>
              <a:t>Other models:</a:t>
            </a:r>
            <a:endParaRPr lang="en-IN" b="1" u="sng" dirty="0"/>
          </a:p>
        </p:txBody>
      </p:sp>
      <p:sp>
        <p:nvSpPr>
          <p:cNvPr id="5" name="Slide Number Placeholder 4">
            <a:extLst>
              <a:ext uri="{FF2B5EF4-FFF2-40B4-BE49-F238E27FC236}">
                <a16:creationId xmlns:a16="http://schemas.microsoft.com/office/drawing/2014/main" id="{880AF6B4-0CD2-F0C5-CE09-4B3CDCEF3175}"/>
              </a:ext>
            </a:extLst>
          </p:cNvPr>
          <p:cNvSpPr>
            <a:spLocks noGrp="1"/>
          </p:cNvSpPr>
          <p:nvPr>
            <p:ph type="sldNum" sz="quarter" idx="12"/>
          </p:nvPr>
        </p:nvSpPr>
        <p:spPr/>
        <p:txBody>
          <a:bodyPr/>
          <a:lstStyle/>
          <a:p>
            <a:fld id="{8C2E478F-E849-4A8C-AF1F-CBCC78A7CBFA}" type="slidenum">
              <a:rPr lang="en-US" smtClean="0"/>
              <a:t>9</a:t>
            </a:fld>
            <a:endParaRPr lang="en-US" dirty="0"/>
          </a:p>
        </p:txBody>
      </p:sp>
      <p:sp>
        <p:nvSpPr>
          <p:cNvPr id="7" name="TextBox 6">
            <a:extLst>
              <a:ext uri="{FF2B5EF4-FFF2-40B4-BE49-F238E27FC236}">
                <a16:creationId xmlns:a16="http://schemas.microsoft.com/office/drawing/2014/main" id="{A9C3A719-0110-EB16-5AD9-4602BF68E63B}"/>
              </a:ext>
            </a:extLst>
          </p:cNvPr>
          <p:cNvSpPr txBox="1"/>
          <p:nvPr/>
        </p:nvSpPr>
        <p:spPr>
          <a:xfrm>
            <a:off x="323850" y="1458397"/>
            <a:ext cx="6093618" cy="2246769"/>
          </a:xfrm>
          <a:prstGeom prst="rect">
            <a:avLst/>
          </a:prstGeom>
          <a:noFill/>
        </p:spPr>
        <p:txBody>
          <a:bodyPr wrap="square">
            <a:spAutoFit/>
          </a:bodyPr>
          <a:lstStyle/>
          <a:p>
            <a:pPr marL="571500" indent="-571500">
              <a:buFont typeface="Arial" panose="020B0604020202020204" pitchFamily="34" charset="0"/>
              <a:buChar char="•"/>
            </a:pPr>
            <a:r>
              <a:rPr lang="en-IN" sz="2800" dirty="0"/>
              <a:t>Neural Networks</a:t>
            </a:r>
          </a:p>
          <a:p>
            <a:pPr marL="571500" indent="-571500">
              <a:buFont typeface="Arial" panose="020B0604020202020204" pitchFamily="34" charset="0"/>
              <a:buChar char="•"/>
            </a:pPr>
            <a:r>
              <a:rPr lang="en-IN" sz="2800" dirty="0"/>
              <a:t>Gradient Boosting Machines</a:t>
            </a:r>
          </a:p>
          <a:p>
            <a:pPr marL="571500" indent="-571500">
              <a:buFont typeface="Arial" panose="020B0604020202020204" pitchFamily="34" charset="0"/>
              <a:buChar char="•"/>
            </a:pPr>
            <a:r>
              <a:rPr lang="en-IN" sz="2800" dirty="0"/>
              <a:t>K-Nearest </a:t>
            </a:r>
            <a:r>
              <a:rPr lang="en-IN" sz="2800" dirty="0" err="1"/>
              <a:t>Neighbors</a:t>
            </a:r>
            <a:r>
              <a:rPr lang="en-IN" sz="2800" dirty="0"/>
              <a:t> (K-NN)</a:t>
            </a:r>
          </a:p>
          <a:p>
            <a:pPr marL="571500" indent="-571500">
              <a:buFont typeface="Arial" panose="020B0604020202020204" pitchFamily="34" charset="0"/>
              <a:buChar char="•"/>
            </a:pPr>
            <a:r>
              <a:rPr lang="en-IN" sz="2800" dirty="0"/>
              <a:t>Decision Trees</a:t>
            </a:r>
          </a:p>
          <a:p>
            <a:pPr marL="571500" indent="-571500">
              <a:buFont typeface="Arial" panose="020B0604020202020204" pitchFamily="34" charset="0"/>
              <a:buChar char="•"/>
            </a:pPr>
            <a:r>
              <a:rPr lang="en-IN" sz="2800" dirty="0"/>
              <a:t>Evaluation Metrics</a:t>
            </a:r>
          </a:p>
        </p:txBody>
      </p:sp>
      <p:pic>
        <p:nvPicPr>
          <p:cNvPr id="9" name="Picture 8">
            <a:extLst>
              <a:ext uri="{FF2B5EF4-FFF2-40B4-BE49-F238E27FC236}">
                <a16:creationId xmlns:a16="http://schemas.microsoft.com/office/drawing/2014/main" id="{40BB8BDF-9B4B-8E23-E509-BCFD8E1FB39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259070" y="657226"/>
            <a:ext cx="6932930" cy="6057900"/>
          </a:xfrm>
          <a:prstGeom prst="rect">
            <a:avLst/>
          </a:prstGeom>
        </p:spPr>
      </p:pic>
    </p:spTree>
    <p:extLst>
      <p:ext uri="{BB962C8B-B14F-4D97-AF65-F5344CB8AC3E}">
        <p14:creationId xmlns:p14="http://schemas.microsoft.com/office/powerpoint/2010/main" val="1731238800"/>
      </p:ext>
    </p:extLst>
  </p:cSld>
  <p:clrMapOvr>
    <a:masterClrMapping/>
  </p:clrMapOvr>
</p:sld>
</file>

<file path=ppt/theme/theme1.xml><?xml version="1.0" encoding="utf-8"?>
<a:theme xmlns:a="http://schemas.openxmlformats.org/drawingml/2006/main" name="Custom">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5" id="{74D298B5-FAE9-4D91-8AD3-354AA238A8E7}" vid="{0D6DFA8C-0A0F-4951-8DB6-6C087E189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6116A8-BE46-4D3A-804C-09C6ADBA2EDF}">
  <ds:schemaRefs>
    <ds:schemaRef ds:uri="http://schemas.microsoft.com/sharepoint/v3/contenttype/forms"/>
  </ds:schemaRefs>
</ds:datastoreItem>
</file>

<file path=customXml/itemProps2.xml><?xml version="1.0" encoding="utf-8"?>
<ds:datastoreItem xmlns:ds="http://schemas.openxmlformats.org/officeDocument/2006/customXml" ds:itemID="{D074DCF7-C5F7-4553-B05A-90B884BF24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DF8656-0242-4B63-8FCA-04D06A7F29A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195</TotalTime>
  <Words>926</Words>
  <Application>Microsoft Office PowerPoint</Application>
  <PresentationFormat>Widescreen</PresentationFormat>
  <Paragraphs>95</Paragraphs>
  <Slides>13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 Display</vt:lpstr>
      <vt:lpstr>Arial</vt:lpstr>
      <vt:lpstr>Arial</vt:lpstr>
      <vt:lpstr>Calibri</vt:lpstr>
      <vt:lpstr>Calibri Light</vt:lpstr>
      <vt:lpstr>Söhne</vt:lpstr>
      <vt:lpstr>Wingdings</vt:lpstr>
      <vt:lpstr>Custom</vt:lpstr>
      <vt:lpstr>CREDIT CARD FRAUD DETECTION USING MACHINE LEARNING.</vt:lpstr>
      <vt:lpstr>agenda </vt:lpstr>
      <vt:lpstr>introduction</vt:lpstr>
      <vt:lpstr>How Machine Learning Works in Fraud Detection </vt:lpstr>
      <vt:lpstr> Data Collection and Preprocessing</vt:lpstr>
      <vt:lpstr>Data-set</vt:lpstr>
      <vt:lpstr>Model Selection and Training:</vt:lpstr>
      <vt:lpstr>Support Vector Machines (SVM)</vt:lpstr>
      <vt:lpstr>Other models:</vt:lpstr>
      <vt:lpstr>APPROACH:</vt:lpstr>
      <vt:lpstr>Train the selected model using the training dataset.  - For SVM, choose an appropriate kernel (e.g., linear, polynomial, RBF) and optimize hyperparameters (e.g., C for regularization) during training.  - Assess the model's performance using evaluation metrics like accuracy, precision, recall, F1-score, and ROC-AUC on the validation set.  -Adjust the decision threshold for classifying transactions based on the desired balance between precision and recall.  -Deploy the trained model into a real-time environment for evaluating new transactions.  -Continuously monitor the model's performance in production and retrain it as needed to adapt to evolving fraud patterns.  -This approach outlines the key steps involved in implementing machine learning models like Logistic Regression and SVM for credit card fraud detection, from data preparation to model deployment and maintenance. It emphasizes the importance of continuous monitoring and adaptation to effectively combat evolving fraud tactics.</vt:lpstr>
      <vt:lpstr>Conclusion and Future Directions: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Narva Siddhartha</dc:creator>
  <cp:lastModifiedBy>Siddhartha Yadav</cp:lastModifiedBy>
  <cp:revision>14</cp:revision>
  <dcterms:created xsi:type="dcterms:W3CDTF">2023-09-14T19:54:33Z</dcterms:created>
  <dcterms:modified xsi:type="dcterms:W3CDTF">2023-09-24T21:10:45Z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