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FD361B"/>
    <a:srgbClr val="360599"/>
    <a:srgbClr val="81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48" y="80"/>
      </p:cViewPr>
      <p:guideLst>
        <p:guide orient="horz" pos="9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25C4-9154-42EC-B1B9-3DC3A67B105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5B2B-13E9-4107-AA66-1E4975CF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946627" y="1678991"/>
            <a:ext cx="1394460" cy="822960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</a:t>
            </a:r>
            <a:r>
              <a:rPr lang="en-US" sz="1400" dirty="0" err="1" smtClean="0"/>
              <a:t>Biovolume</a:t>
            </a:r>
            <a:r>
              <a:rPr lang="en-US" sz="1400" dirty="0" smtClean="0"/>
              <a:t> Diatoms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=0.12</a:t>
            </a:r>
            <a:endParaRPr lang="en-US" sz="1400" i="1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4782320" y="199556"/>
            <a:ext cx="1394460" cy="822960"/>
          </a:xfrm>
          <a:prstGeom prst="rect">
            <a:avLst/>
          </a:prstGeom>
          <a:solidFill>
            <a:schemeClr val="tx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Myriophyllum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6" idx="2"/>
          </p:cNvCxnSpPr>
          <p:nvPr/>
        </p:nvCxnSpPr>
        <p:spPr>
          <a:xfrm flipH="1">
            <a:off x="3637907" y="1022516"/>
            <a:ext cx="1841643" cy="4518127"/>
          </a:xfrm>
          <a:prstGeom prst="straightConnector1">
            <a:avLst/>
          </a:prstGeom>
          <a:ln w="48260">
            <a:solidFill>
              <a:schemeClr val="accent4"/>
            </a:solidFill>
            <a:prstDash val="solid"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>
            <a:off x="5479550" y="1022516"/>
            <a:ext cx="1811331" cy="4508901"/>
          </a:xfrm>
          <a:prstGeom prst="straightConnector1">
            <a:avLst/>
          </a:prstGeom>
          <a:ln w="39370">
            <a:solidFill>
              <a:schemeClr val="accent4"/>
            </a:solidFill>
            <a:prstDash val="solid"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17336" y="5540643"/>
            <a:ext cx="1394460" cy="8229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Dissolved oxygen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</a:t>
            </a:r>
            <a:r>
              <a:rPr lang="en-US" sz="1400" i="1" baseline="30000" dirty="0" smtClean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=0.55</a:t>
            </a:r>
            <a:endParaRPr lang="en-US" sz="1400" i="1" baseline="30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9553" y="5534815"/>
            <a:ext cx="1394460" cy="8229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</a:t>
            </a:r>
            <a:r>
              <a:rPr lang="en-US" sz="1400" i="1" baseline="30000" dirty="0" smtClean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=0.41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00292" y="5531417"/>
            <a:ext cx="1377813" cy="8229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Phosphate-P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</a:t>
            </a:r>
            <a:r>
              <a:rPr lang="en-US" sz="1400" i="1" baseline="30000" dirty="0" smtClean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=0.13</a:t>
            </a:r>
            <a:endParaRPr lang="en-US" sz="1400" i="1" baseline="300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46597" y="5531417"/>
            <a:ext cx="1394460" cy="8229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Turbidity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</a:t>
            </a:r>
            <a:r>
              <a:rPr lang="en-US" sz="1400" i="1" baseline="30000" dirty="0" smtClean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=0.79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4576" y="199556"/>
            <a:ext cx="1394460" cy="822960"/>
          </a:xfrm>
          <a:prstGeom prst="rect">
            <a:avLst/>
          </a:prstGeom>
          <a:solidFill>
            <a:schemeClr val="tx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Dreissena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990332" y="199556"/>
            <a:ext cx="1394460" cy="822960"/>
          </a:xfrm>
          <a:prstGeom prst="rect">
            <a:avLst/>
          </a:prstGeom>
          <a:solidFill>
            <a:schemeClr val="tx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Dreissena &amp; Myriophyllum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683645" y="1680391"/>
            <a:ext cx="1394460" cy="829444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</a:t>
            </a:r>
            <a:r>
              <a:rPr lang="en-US" sz="1400" dirty="0" err="1" smtClean="0"/>
              <a:t>Biovolume</a:t>
            </a:r>
            <a:endParaRPr lang="en-US" sz="1400" dirty="0"/>
          </a:p>
          <a:p>
            <a:pPr algn="ctr"/>
            <a:r>
              <a:rPr lang="en-US" sz="1400" dirty="0" smtClean="0"/>
              <a:t>Dinoflagellates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=0.15</a:t>
            </a:r>
            <a:endParaRPr lang="en-US" sz="1400" i="1" baseline="30000" dirty="0"/>
          </a:p>
        </p:txBody>
      </p:sp>
      <p:sp>
        <p:nvSpPr>
          <p:cNvPr id="46" name="Rectangle 45"/>
          <p:cNvSpPr/>
          <p:nvPr/>
        </p:nvSpPr>
        <p:spPr>
          <a:xfrm>
            <a:off x="6990332" y="1678034"/>
            <a:ext cx="1394460" cy="822960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</a:t>
            </a:r>
            <a:r>
              <a:rPr lang="en-US" sz="1400" dirty="0" err="1" smtClean="0"/>
              <a:t>Biovolume</a:t>
            </a:r>
            <a:r>
              <a:rPr lang="en-US" sz="1400" dirty="0" smtClean="0"/>
              <a:t> Cyanobacteria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=0.38</a:t>
            </a:r>
            <a:endParaRPr lang="en-US" sz="1400" i="1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2413790" y="3624211"/>
            <a:ext cx="1394460" cy="822960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Chlorophyll-a 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=0.66</a:t>
            </a:r>
            <a:endParaRPr lang="en-US" sz="1400" i="1" baseline="30000" dirty="0"/>
          </a:p>
        </p:txBody>
      </p:sp>
      <p:cxnSp>
        <p:nvCxnSpPr>
          <p:cNvPr id="75" name="Straight Arrow Connector 74"/>
          <p:cNvCxnSpPr>
            <a:stCxn id="46" idx="2"/>
            <a:endCxn id="18" idx="0"/>
          </p:cNvCxnSpPr>
          <p:nvPr/>
        </p:nvCxnSpPr>
        <p:spPr>
          <a:xfrm>
            <a:off x="7687562" y="2500994"/>
            <a:ext cx="0" cy="815440"/>
          </a:xfrm>
          <a:prstGeom prst="straightConnector1">
            <a:avLst/>
          </a:prstGeom>
          <a:ln w="80010" cap="rnd">
            <a:solidFill>
              <a:schemeClr val="accent5">
                <a:lumMod val="75000"/>
              </a:schemeClr>
            </a:solidFill>
            <a:prstDash val="solid"/>
            <a:round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2"/>
            <a:endCxn id="46" idx="0"/>
          </p:cNvCxnSpPr>
          <p:nvPr/>
        </p:nvCxnSpPr>
        <p:spPr>
          <a:xfrm>
            <a:off x="7687562" y="1022516"/>
            <a:ext cx="0" cy="655518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9" idx="2"/>
            <a:endCxn id="21" idx="0"/>
          </p:cNvCxnSpPr>
          <p:nvPr/>
        </p:nvCxnSpPr>
        <p:spPr>
          <a:xfrm>
            <a:off x="3111020" y="4447171"/>
            <a:ext cx="3546" cy="1093472"/>
          </a:xfrm>
          <a:prstGeom prst="straightConnector1">
            <a:avLst/>
          </a:prstGeom>
          <a:ln w="107950">
            <a:solidFill>
              <a:srgbClr val="FFC000"/>
            </a:solidFill>
            <a:prstDash val="solid"/>
            <a:round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88507" y="3596171"/>
            <a:ext cx="86109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-0.25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106790" y="4525690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0.85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72304" y="1196099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0.60</a:t>
            </a:r>
            <a:endParaRPr lang="en-US" sz="1400" dirty="0"/>
          </a:p>
        </p:txBody>
      </p:sp>
      <p:cxnSp>
        <p:nvCxnSpPr>
          <p:cNvPr id="197" name="Straight Arrow Connector 196"/>
          <p:cNvCxnSpPr>
            <a:stCxn id="7" idx="2"/>
            <a:endCxn id="14" idx="0"/>
          </p:cNvCxnSpPr>
          <p:nvPr/>
        </p:nvCxnSpPr>
        <p:spPr>
          <a:xfrm>
            <a:off x="7687562" y="1022516"/>
            <a:ext cx="1693313" cy="657875"/>
          </a:xfrm>
          <a:prstGeom prst="straightConnector1">
            <a:avLst/>
          </a:prstGeom>
          <a:ln w="39370">
            <a:solidFill>
              <a:srgbClr val="FFC000"/>
            </a:solidFill>
            <a:prstDash val="solid"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8802208" y="1200484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dirty="0" smtClean="0"/>
              <a:t>.31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886362" y="3731460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-0.41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782320" y="1196100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0.34</a:t>
            </a:r>
            <a:endParaRPr lang="en-US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5627016" y="1196099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0.31</a:t>
            </a:r>
            <a:endParaRPr lang="en-US" sz="14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891784" y="4674073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0.34</a:t>
            </a:r>
            <a:endParaRPr lang="en-US" sz="1400" dirty="0"/>
          </a:p>
        </p:txBody>
      </p:sp>
      <p:cxnSp>
        <p:nvCxnSpPr>
          <p:cNvPr id="351" name="Straight Arrow Connector 350"/>
          <p:cNvCxnSpPr>
            <a:stCxn id="5" idx="2"/>
            <a:endCxn id="173" idx="0"/>
          </p:cNvCxnSpPr>
          <p:nvPr/>
        </p:nvCxnSpPr>
        <p:spPr>
          <a:xfrm flipH="1">
            <a:off x="2643857" y="1022516"/>
            <a:ext cx="637949" cy="656475"/>
          </a:xfrm>
          <a:prstGeom prst="straightConnector1">
            <a:avLst/>
          </a:prstGeom>
          <a:ln w="34290">
            <a:solidFill>
              <a:schemeClr val="accent5">
                <a:lumMod val="75000"/>
              </a:schemeClr>
            </a:solidFill>
            <a:prstDash val="solid"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78475" y="1187869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-0.27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699657" y="2661564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-0.63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35110" y="3582459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-0.27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endCxn id="90" idx="0"/>
          </p:cNvCxnSpPr>
          <p:nvPr/>
        </p:nvCxnSpPr>
        <p:spPr>
          <a:xfrm flipH="1">
            <a:off x="1543827" y="2526783"/>
            <a:ext cx="1060828" cy="3004634"/>
          </a:xfrm>
          <a:prstGeom prst="straightConnector1">
            <a:avLst/>
          </a:prstGeom>
          <a:ln w="34290">
            <a:solidFill>
              <a:schemeClr val="accent5">
                <a:lumMod val="75000"/>
              </a:schemeClr>
            </a:solidFill>
            <a:prstDash val="solid"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576159" y="4126802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-0.21</a:t>
            </a:r>
            <a:endParaRPr lang="en-US" sz="1400" dirty="0"/>
          </a:p>
        </p:txBody>
      </p:sp>
      <p:cxnSp>
        <p:nvCxnSpPr>
          <p:cNvPr id="207" name="Straight Arrow Connector 206"/>
          <p:cNvCxnSpPr>
            <a:stCxn id="14" idx="2"/>
          </p:cNvCxnSpPr>
          <p:nvPr/>
        </p:nvCxnSpPr>
        <p:spPr>
          <a:xfrm>
            <a:off x="9380875" y="2509835"/>
            <a:ext cx="1100678" cy="3030808"/>
          </a:xfrm>
          <a:prstGeom prst="straightConnector1">
            <a:avLst/>
          </a:prstGeom>
          <a:ln w="52070" cap="rnd">
            <a:solidFill>
              <a:schemeClr val="accent5">
                <a:lumMod val="75000"/>
              </a:schemeClr>
            </a:solidFill>
            <a:prstDash val="solid"/>
            <a:round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90332" y="3316434"/>
            <a:ext cx="1394460" cy="822960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Trait evenness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=0.45</a:t>
            </a:r>
            <a:endParaRPr lang="en-US" sz="1400" i="1" baseline="30000" dirty="0"/>
          </a:p>
        </p:txBody>
      </p:sp>
      <p:cxnSp>
        <p:nvCxnSpPr>
          <p:cNvPr id="122" name="Straight Arrow Connector 121"/>
          <p:cNvCxnSpPr>
            <a:stCxn id="18" idx="1"/>
            <a:endCxn id="19" idx="3"/>
          </p:cNvCxnSpPr>
          <p:nvPr/>
        </p:nvCxnSpPr>
        <p:spPr>
          <a:xfrm flipH="1">
            <a:off x="3808250" y="3727914"/>
            <a:ext cx="3182082" cy="307777"/>
          </a:xfrm>
          <a:prstGeom prst="straightConnector1">
            <a:avLst/>
          </a:prstGeom>
          <a:ln w="31750" cap="rnd">
            <a:solidFill>
              <a:schemeClr val="accent5">
                <a:lumMod val="75000"/>
              </a:schemeClr>
            </a:solidFill>
            <a:prstDash val="solid"/>
            <a:round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" idx="1"/>
            <a:endCxn id="90" idx="0"/>
          </p:cNvCxnSpPr>
          <p:nvPr/>
        </p:nvCxnSpPr>
        <p:spPr>
          <a:xfrm flipH="1">
            <a:off x="1543827" y="3727914"/>
            <a:ext cx="5446505" cy="1803503"/>
          </a:xfrm>
          <a:prstGeom prst="straightConnector1">
            <a:avLst/>
          </a:prstGeom>
          <a:ln w="26670" cap="rnd">
            <a:solidFill>
              <a:schemeClr val="accent5">
                <a:lumMod val="75000"/>
              </a:schemeClr>
            </a:solidFill>
            <a:prstDash val="solid"/>
            <a:round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88075" y="5531417"/>
            <a:ext cx="1394460" cy="822960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Daphnia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=0.29</a:t>
            </a:r>
            <a:endParaRPr lang="en-US" sz="1400" i="1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5558814" y="5546795"/>
            <a:ext cx="1394460" cy="822960"/>
          </a:xfrm>
          <a:prstGeom prst="rect">
            <a:avLst/>
          </a:prstGeom>
          <a:solidFill>
            <a:srgbClr val="00B050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Copepods</a:t>
            </a:r>
          </a:p>
          <a:p>
            <a:pPr algn="ctr"/>
            <a:r>
              <a:rPr lang="en-US" sz="1400" i="1" dirty="0" smtClean="0"/>
              <a:t>R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=0.16</a:t>
            </a:r>
            <a:endParaRPr lang="en-US" sz="1400" i="1" baseline="30000" dirty="0"/>
          </a:p>
        </p:txBody>
      </p:sp>
      <p:cxnSp>
        <p:nvCxnSpPr>
          <p:cNvPr id="152" name="Straight Arrow Connector 151"/>
          <p:cNvCxnSpPr>
            <a:stCxn id="18" idx="2"/>
            <a:endCxn id="68" idx="0"/>
          </p:cNvCxnSpPr>
          <p:nvPr/>
        </p:nvCxnSpPr>
        <p:spPr>
          <a:xfrm flipH="1">
            <a:off x="4685305" y="4139394"/>
            <a:ext cx="3002257" cy="1392023"/>
          </a:xfrm>
          <a:prstGeom prst="straightConnector1">
            <a:avLst/>
          </a:prstGeom>
          <a:ln w="64770">
            <a:solidFill>
              <a:schemeClr val="accent4"/>
            </a:solidFill>
            <a:prstDash val="solid"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8" idx="2"/>
            <a:endCxn id="69" idx="0"/>
          </p:cNvCxnSpPr>
          <p:nvPr/>
        </p:nvCxnSpPr>
        <p:spPr>
          <a:xfrm flipH="1">
            <a:off x="6256044" y="4139394"/>
            <a:ext cx="1431518" cy="1407401"/>
          </a:xfrm>
          <a:prstGeom prst="straightConnector1">
            <a:avLst/>
          </a:prstGeom>
          <a:ln w="46990">
            <a:solidFill>
              <a:schemeClr val="accent4"/>
            </a:solidFill>
            <a:prstDash val="solid"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9" idx="2"/>
            <a:endCxn id="90" idx="0"/>
          </p:cNvCxnSpPr>
          <p:nvPr/>
        </p:nvCxnSpPr>
        <p:spPr>
          <a:xfrm flipH="1">
            <a:off x="1543827" y="4447171"/>
            <a:ext cx="1567193" cy="1084246"/>
          </a:xfrm>
          <a:prstGeom prst="straightConnector1">
            <a:avLst/>
          </a:prstGeom>
          <a:ln w="43180">
            <a:solidFill>
              <a:srgbClr val="FFC000"/>
            </a:solidFill>
            <a:prstDash val="solid"/>
            <a:round/>
            <a:headEnd type="oval" w="sm" len="sm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485690" y="4673548"/>
            <a:ext cx="86109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0.51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057562" y="5071451"/>
            <a:ext cx="86109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0.37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0254384" y="5531417"/>
            <a:ext cx="1377813" cy="8229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Nitrate-N 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</a:t>
            </a:r>
            <a:r>
              <a:rPr lang="en-US" sz="1400" i="1" baseline="30000" dirty="0" smtClean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=0.14</a:t>
            </a:r>
            <a:endParaRPr lang="en-US" sz="1400" i="1" baseline="30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23" idx="0"/>
          </p:cNvCxnSpPr>
          <p:nvPr/>
        </p:nvCxnSpPr>
        <p:spPr>
          <a:xfrm>
            <a:off x="7693702" y="4146339"/>
            <a:ext cx="1695497" cy="138507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oval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15378" y="4513967"/>
            <a:ext cx="86109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61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Narwani, Anita Julianne Tricia</dc:creator>
  <cp:lastModifiedBy>Narwani, Anita Julianne Tricia</cp:lastModifiedBy>
  <cp:revision>106</cp:revision>
  <dcterms:created xsi:type="dcterms:W3CDTF">2018-11-26T16:05:53Z</dcterms:created>
  <dcterms:modified xsi:type="dcterms:W3CDTF">2019-09-24T10:47:25Z</dcterms:modified>
</cp:coreProperties>
</file>