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7" r:id="rId4"/>
    <p:sldId id="285" r:id="rId5"/>
    <p:sldId id="279" r:id="rId6"/>
    <p:sldId id="280" r:id="rId7"/>
    <p:sldId id="282" r:id="rId8"/>
    <p:sldId id="283" r:id="rId9"/>
    <p:sldId id="284" r:id="rId10"/>
    <p:sldId id="270" r:id="rId11"/>
    <p:sldId id="259" r:id="rId12"/>
    <p:sldId id="257" r:id="rId13"/>
    <p:sldId id="262" r:id="rId14"/>
    <p:sldId id="263" r:id="rId15"/>
    <p:sldId id="264" r:id="rId16"/>
    <p:sldId id="261" r:id="rId17"/>
    <p:sldId id="260" r:id="rId18"/>
    <p:sldId id="258" r:id="rId19"/>
    <p:sldId id="265" r:id="rId20"/>
    <p:sldId id="266" r:id="rId21"/>
    <p:sldId id="267" r:id="rId22"/>
    <p:sldId id="271" r:id="rId23"/>
    <p:sldId id="268" r:id="rId24"/>
    <p:sldId id="269" r:id="rId25"/>
    <p:sldId id="272" r:id="rId26"/>
    <p:sldId id="273" r:id="rId27"/>
    <p:sldId id="274" r:id="rId28"/>
    <p:sldId id="275" r:id="rId29"/>
    <p:sldId id="276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A64DF2-B70B-4361-8FE0-D1FA4F9E7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6D548A5-BF66-4C6C-925A-0F3BE590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DBDA74-66FD-415A-BCE2-D70D23CB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453F-08B8-47F1-929D-1057ED397558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ABE803-B98E-4DAF-968C-706EBC85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B8B642-23CC-4F40-B7A8-55D03947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93B3-74DB-4DE3-BDB0-BA344E9D04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75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5956FD-5E70-4D1C-92F9-B7EEF111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14E6B18-7D64-481B-9323-F3266924D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13BF4E-0008-4FB1-9777-B45E8785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453F-08B8-47F1-929D-1057ED397558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724A34-9599-45F5-B2B3-EA845AB5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7BC733-1A7E-497E-A049-0AFE6D79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93B3-74DB-4DE3-BDB0-BA344E9D04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89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ED39F85-85DE-4C87-979F-F644ED42D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34DA843-550C-4A12-B6C7-1DADCC179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885882-3AA0-45B5-A38E-FDAD5ACE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453F-08B8-47F1-929D-1057ED397558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72CCF8-E15D-4C7C-B0B8-0E305772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57206-A749-4DB7-B0A8-DA135726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93B3-74DB-4DE3-BDB0-BA344E9D04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99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245C47-7DB9-4628-9D39-FB68FC59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B412E2-8B04-4472-A202-7763D435F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5AA713-AD23-405A-B9A5-C2AE601C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453F-08B8-47F1-929D-1057ED397558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E69899-D0A6-449D-B4C7-0A2972391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7201DA-8075-4A29-A85B-AB3CCC8E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93B3-74DB-4DE3-BDB0-BA344E9D04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51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61A3F6-9652-42B6-85A5-EA15B7959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6BE01B-8A49-4CE3-A79B-68386F7AB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CB0307-B1FE-4F80-8D66-5F2ABCA0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453F-08B8-47F1-929D-1057ED397558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D9120E-1877-420B-9CA6-F543EF50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AEA344-C2F1-4636-B9CC-37CE4CA0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93B3-74DB-4DE3-BDB0-BA344E9D04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17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A34B2E-0CF8-42FB-885D-511655D8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6A3EF2-8E82-44FE-8D2F-1F9D6A021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E11843-3A35-4EA3-9FA9-F79D9381E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5D8B88-B811-42D7-88AE-611193CE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453F-08B8-47F1-929D-1057ED397558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10AB3F-061E-4D6A-BECE-B46B6F71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493CA8-82D3-4C7C-AA6B-6F725DFC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93B3-74DB-4DE3-BDB0-BA344E9D04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38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243198-0C6B-4B9F-918E-47159DF93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BAB9EF-0D34-41BC-92D1-9087082CA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783DFD-AFBF-4534-8E96-D72950987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F63B2AB-4706-4F9C-A3CF-EFB05EA40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855D504-3039-40DA-9FED-3D99E6B9B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A9CB6EF-54C4-4D42-AED8-14B7390B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453F-08B8-47F1-929D-1057ED397558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C2321E5-ECD4-497D-AEFC-354EC597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D315214-42A1-4382-9108-E10A1DB0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93B3-74DB-4DE3-BDB0-BA344E9D04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86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3A445-8DF6-432F-8F99-3C1EFE3B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1B8EA54-0205-4E02-94A7-CF74D0FC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453F-08B8-47F1-929D-1057ED397558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A147F3C-1BF1-4EAE-BD41-18EA06E1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82024C1-FDC7-4F62-A770-A53AA8B9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93B3-74DB-4DE3-BDB0-BA344E9D04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8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E54354B-4849-4645-92BB-71A1C1F1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453F-08B8-47F1-929D-1057ED397558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3DA941-66BA-465D-90DA-FB90DE31C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14B0E2-DC7E-4554-9F57-208AC039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93B3-74DB-4DE3-BDB0-BA344E9D04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85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4CCBD-AE45-4CE2-9412-57D5110A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CD9E5E-65A7-4C35-AAEA-785235BCE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01E8705-F852-4E52-9A58-0B375F052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E050A6-1E87-4087-BA25-EDD7BFA2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453F-08B8-47F1-929D-1057ED397558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D78C65-4637-4572-9543-8CC3A1F46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57DC33-E08B-43C8-9769-2EDE068E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93B3-74DB-4DE3-BDB0-BA344E9D04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75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EE845-249D-453D-B391-F8B9FD1C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5EA5F86-98ED-455D-BDD1-B545F9D86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2B76123-25EE-4E95-92B9-CC56CE798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2B9940-89F1-4D52-8650-2BE78C03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453F-08B8-47F1-929D-1057ED397558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8A0FC6-1A76-4119-9CC1-CC1E33F0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FCEA55-B0FF-4DAE-B82D-82AB5320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93B3-74DB-4DE3-BDB0-BA344E9D04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87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E22C26D-05ED-402A-8997-E48A4F976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06FC2B-DE76-4C3C-8B1D-98A131304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0ADB0E-DF29-4E78-A880-8068A82FF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A453F-08B8-47F1-929D-1057ED397558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CAA6AC-B470-4E44-8BF5-DAD833466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26FE6E-2D9B-41C9-8B40-D8A3FFBDD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193B3-74DB-4DE3-BDB0-BA344E9D04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6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020E08-736E-4543-8E1B-0E32F69F9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948"/>
            <a:ext cx="9144000" cy="26694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/>
              <a:t>SP</a:t>
            </a:r>
            <a:r>
              <a:rPr lang="zh-TW" altLang="en-US" b="1" dirty="0"/>
              <a:t>第三支程式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86D1478-4B8A-4C27-9555-BA43FA5BC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4400" b="1" dirty="0">
                <a:latin typeface="+mj-lt"/>
                <a:ea typeface="+mj-ea"/>
                <a:cs typeface="+mj-cs"/>
              </a:rPr>
              <a:t>Francis Compiler</a:t>
            </a:r>
          </a:p>
          <a:p>
            <a:r>
              <a:rPr lang="en-US" altLang="zh-TW" sz="4400" b="1" dirty="0">
                <a:latin typeface="+mj-lt"/>
                <a:ea typeface="+mj-ea"/>
                <a:cs typeface="+mj-cs"/>
              </a:rPr>
              <a:t>Code::Block</a:t>
            </a:r>
            <a:r>
              <a:rPr lang="zh-TW" altLang="en-US" sz="4400" b="1" dirty="0">
                <a:latin typeface="+mj-lt"/>
                <a:ea typeface="+mj-ea"/>
                <a:cs typeface="+mj-cs"/>
              </a:rPr>
              <a:t>多檔編譯步驟</a:t>
            </a:r>
          </a:p>
        </p:txBody>
      </p:sp>
    </p:spTree>
    <p:extLst>
      <p:ext uri="{BB962C8B-B14F-4D97-AF65-F5344CB8AC3E}">
        <p14:creationId xmlns:p14="http://schemas.microsoft.com/office/powerpoint/2010/main" val="941298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C1DB9D-8D14-45B6-85D1-3C8D6894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600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zh-TW" altLang="en-US" sz="6600" b="1" dirty="0"/>
              <a:t>多檔編譯</a:t>
            </a:r>
            <a:r>
              <a:rPr lang="en-US" altLang="zh-TW" sz="6600" b="1" dirty="0"/>
              <a:t>-</a:t>
            </a:r>
            <a:r>
              <a:rPr lang="zh-TW" altLang="en-US" sz="6600" b="1" dirty="0"/>
              <a:t>方法二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F4C98FC-DAA1-4B9B-B617-22CC6EED1624}"/>
              </a:ext>
            </a:extLst>
          </p:cNvPr>
          <p:cNvSpPr txBox="1">
            <a:spLocks/>
          </p:cNvSpPr>
          <p:nvPr/>
        </p:nvSpPr>
        <p:spPr>
          <a:xfrm>
            <a:off x="1524000" y="384463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>
                <a:latin typeface="+mj-lt"/>
                <a:ea typeface="+mj-ea"/>
                <a:cs typeface="+mj-cs"/>
              </a:rPr>
              <a:t>(</a:t>
            </a:r>
            <a:r>
              <a:rPr lang="zh-TW" altLang="en-US" sz="4400" b="1" dirty="0">
                <a:latin typeface="+mj-lt"/>
                <a:ea typeface="+mj-ea"/>
                <a:cs typeface="+mj-cs"/>
              </a:rPr>
              <a:t>若方法一成功，可略過</a:t>
            </a:r>
            <a:r>
              <a:rPr lang="en-US" altLang="zh-TW" sz="4400" b="1" dirty="0">
                <a:latin typeface="+mj-lt"/>
                <a:ea typeface="+mj-ea"/>
                <a:cs typeface="+mj-cs"/>
              </a:rPr>
              <a:t>)</a:t>
            </a:r>
            <a:endParaRPr lang="zh-TW" altLang="en-US" sz="44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9376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BC6D9-084F-464D-978A-A5B27FC6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93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/>
              <a:t>開啟</a:t>
            </a:r>
            <a:r>
              <a:rPr lang="en-US" altLang="zh-TW" dirty="0"/>
              <a:t>Code Block</a:t>
            </a:r>
            <a:r>
              <a:rPr lang="zh-TW" altLang="en-US" dirty="0"/>
              <a:t>，建立新專案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2495EDD-3EDD-4487-8AC7-A50DB2025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1938841"/>
            <a:ext cx="7315200" cy="4143375"/>
          </a:xfrm>
        </p:spPr>
      </p:pic>
    </p:spTree>
    <p:extLst>
      <p:ext uri="{BB962C8B-B14F-4D97-AF65-F5344CB8AC3E}">
        <p14:creationId xmlns:p14="http://schemas.microsoft.com/office/powerpoint/2010/main" val="82813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58C06-1972-4512-8824-995387309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1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dirty="0"/>
              <a:t>選擇</a:t>
            </a:r>
            <a:r>
              <a:rPr lang="en-US" altLang="zh-TW" sz="3200" dirty="0"/>
              <a:t>Empty Project</a:t>
            </a:r>
            <a:r>
              <a:rPr lang="zh-TW" altLang="en-US" sz="3200" dirty="0"/>
              <a:t>，按下</a:t>
            </a:r>
            <a:r>
              <a:rPr lang="en-US" altLang="zh-TW" sz="3200" dirty="0"/>
              <a:t>GO</a:t>
            </a:r>
            <a:endParaRPr lang="zh-TW" altLang="en-US" sz="32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F7013A72-449A-449E-A633-B8FBB43C1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817" y="1435015"/>
            <a:ext cx="6668366" cy="505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33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4A6C3-6569-45EB-A574-6C48FFD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233"/>
            <a:ext cx="10515600" cy="1325563"/>
          </a:xfrm>
        </p:spPr>
        <p:txBody>
          <a:bodyPr/>
          <a:lstStyle/>
          <a:p>
            <a:pPr algn="ctr"/>
            <a:r>
              <a:rPr lang="zh-TW" altLang="en-US" sz="3200" dirty="0"/>
              <a:t>下一步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DB4782B-2D7A-4E2E-963A-EAD642243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6906" y="1494246"/>
            <a:ext cx="5938186" cy="4961684"/>
          </a:xfrm>
        </p:spPr>
      </p:pic>
    </p:spTree>
    <p:extLst>
      <p:ext uri="{BB962C8B-B14F-4D97-AF65-F5344CB8AC3E}">
        <p14:creationId xmlns:p14="http://schemas.microsoft.com/office/powerpoint/2010/main" val="872762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4A6C3-6569-45EB-A574-6C48FFD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233"/>
            <a:ext cx="10515600" cy="1325563"/>
          </a:xfrm>
        </p:spPr>
        <p:txBody>
          <a:bodyPr/>
          <a:lstStyle/>
          <a:p>
            <a:pPr algn="ctr"/>
            <a:r>
              <a:rPr lang="zh-TW" altLang="en-US" sz="3200" dirty="0"/>
              <a:t>為</a:t>
            </a:r>
            <a:r>
              <a:rPr lang="en-US" altLang="zh-TW" sz="3200" dirty="0"/>
              <a:t>Project</a:t>
            </a:r>
            <a:r>
              <a:rPr lang="zh-TW" altLang="en-US" sz="3200" dirty="0"/>
              <a:t>命名，選擇專案建立路徑，下一步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67330CE-3DD1-457A-8AE2-C5C31253E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0441" y="1459345"/>
            <a:ext cx="6131116" cy="5008904"/>
          </a:xfrm>
        </p:spPr>
      </p:pic>
    </p:spTree>
    <p:extLst>
      <p:ext uri="{BB962C8B-B14F-4D97-AF65-F5344CB8AC3E}">
        <p14:creationId xmlns:p14="http://schemas.microsoft.com/office/powerpoint/2010/main" val="1442459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7B7774-421F-4749-89DF-80090DAE4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73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/>
              <a:t>按下</a:t>
            </a:r>
            <a:r>
              <a:rPr lang="en-US" altLang="zh-TW" sz="3600" dirty="0"/>
              <a:t>Finish </a:t>
            </a:r>
            <a:r>
              <a:rPr lang="en-US" altLang="zh-TW" sz="2400" dirty="0"/>
              <a:t>(</a:t>
            </a:r>
            <a:r>
              <a:rPr lang="zh-TW" altLang="en-US" sz="2400" dirty="0"/>
              <a:t>此時會自動在剛剛選擇的路徑下建立一專案資料夾</a:t>
            </a:r>
            <a:r>
              <a:rPr lang="en-US" altLang="zh-TW" sz="2400" dirty="0"/>
              <a:t>)</a:t>
            </a:r>
            <a:endParaRPr lang="zh-TW" altLang="en-US" sz="36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E5B9642-16C3-4273-A85A-7DB7FB20C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8531" y="1317623"/>
            <a:ext cx="6254937" cy="5059549"/>
          </a:xfrm>
        </p:spPr>
      </p:pic>
    </p:spTree>
    <p:extLst>
      <p:ext uri="{BB962C8B-B14F-4D97-AF65-F5344CB8AC3E}">
        <p14:creationId xmlns:p14="http://schemas.microsoft.com/office/powerpoint/2010/main" val="1124421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58C06-1972-4512-8824-99538730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將所有檔案</a:t>
            </a:r>
            <a:r>
              <a:rPr lang="en-US" altLang="zh-TW" sz="2800" dirty="0"/>
              <a:t>(.</a:t>
            </a:r>
            <a:r>
              <a:rPr lang="en-US" altLang="zh-TW" sz="2800" dirty="0" err="1"/>
              <a:t>cpp</a:t>
            </a:r>
            <a:r>
              <a:rPr lang="en-US" altLang="zh-TW" sz="2800" dirty="0"/>
              <a:t>, .h)</a:t>
            </a:r>
            <a:r>
              <a:rPr lang="zh-TW" altLang="en-US" sz="2800" dirty="0"/>
              <a:t>解壓，連同測試檔放至剛剛建立的專案路徑下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CAF88F5-8337-4DB1-9431-6E3A63006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955" y="1557496"/>
            <a:ext cx="6861899" cy="4769098"/>
          </a:xfr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C3FDC696-0A35-4C5E-AA96-DCAA10FA18CA}"/>
              </a:ext>
            </a:extLst>
          </p:cNvPr>
          <p:cNvSpPr txBox="1"/>
          <p:nvPr/>
        </p:nvSpPr>
        <p:spPr>
          <a:xfrm>
            <a:off x="8665009" y="58904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測試檔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E979A4D-377E-452D-B2C7-2B133ECDEDCD}"/>
              </a:ext>
            </a:extLst>
          </p:cNvPr>
          <p:cNvSpPr txBox="1"/>
          <p:nvPr/>
        </p:nvSpPr>
        <p:spPr>
          <a:xfrm>
            <a:off x="6746491" y="1797642"/>
            <a:ext cx="4508222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/>
              <a:t>範例路徑</a:t>
            </a:r>
            <a:r>
              <a:rPr lang="en-US" altLang="zh-TW" b="1" dirty="0"/>
              <a:t>:</a:t>
            </a:r>
            <a:r>
              <a:rPr lang="zh-TW" altLang="en-US" b="1" dirty="0"/>
              <a:t> </a:t>
            </a:r>
            <a:endParaRPr lang="en-US" altLang="zh-TW" b="1" dirty="0"/>
          </a:p>
          <a:p>
            <a:r>
              <a:rPr lang="en-US" altLang="zh-TW" b="1" dirty="0"/>
              <a:t>C:\User\paul wang\Desktop\</a:t>
            </a:r>
            <a:r>
              <a:rPr lang="en-US" altLang="zh-TW" b="1" dirty="0" err="1"/>
              <a:t>FrancisCompiler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36780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24E1E-FCB1-4924-8665-7006A17C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回到</a:t>
            </a:r>
            <a:r>
              <a:rPr lang="en-US" altLang="zh-TW" sz="3200" dirty="0"/>
              <a:t>Code Block</a:t>
            </a:r>
            <a:r>
              <a:rPr lang="zh-TW" altLang="en-US" sz="3200" dirty="0"/>
              <a:t>，選擇上方</a:t>
            </a:r>
            <a:r>
              <a:rPr lang="en-US" altLang="zh-TW" sz="3200" dirty="0"/>
              <a:t>Project</a:t>
            </a:r>
            <a:r>
              <a:rPr lang="zh-TW" altLang="en-US" sz="3200" dirty="0"/>
              <a:t> </a:t>
            </a:r>
            <a:r>
              <a:rPr lang="en-US" altLang="zh-TW" sz="3200" dirty="0"/>
              <a:t>&gt;</a:t>
            </a:r>
            <a:r>
              <a:rPr lang="zh-TW" altLang="en-US" sz="3200" dirty="0"/>
              <a:t> </a:t>
            </a:r>
            <a:r>
              <a:rPr lang="en-US" altLang="zh-TW" sz="3200" dirty="0"/>
              <a:t>Add files…</a:t>
            </a:r>
            <a:endParaRPr lang="zh-TW" altLang="en-US" sz="32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D8B4211-8EF8-4EB9-8692-6529A5555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708" y="1690688"/>
            <a:ext cx="8836584" cy="4724763"/>
          </a:xfrm>
        </p:spPr>
      </p:pic>
    </p:spTree>
    <p:extLst>
      <p:ext uri="{BB962C8B-B14F-4D97-AF65-F5344CB8AC3E}">
        <p14:creationId xmlns:p14="http://schemas.microsoft.com/office/powerpoint/2010/main" val="1099607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B286D3-736A-4BB2-9182-80F10309B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7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找到專案路徑，選取所有</a:t>
            </a:r>
            <a:r>
              <a:rPr lang="en-US" altLang="zh-TW" sz="3200" dirty="0"/>
              <a:t>.</a:t>
            </a:r>
            <a:r>
              <a:rPr lang="en-US" altLang="zh-TW" sz="3200" dirty="0" err="1"/>
              <a:t>cpp</a:t>
            </a:r>
            <a:r>
              <a:rPr lang="en-US" altLang="zh-TW" sz="3200" dirty="0"/>
              <a:t>, .h</a:t>
            </a:r>
            <a:r>
              <a:rPr lang="zh-TW" altLang="en-US" sz="3200" dirty="0"/>
              <a:t>檔案，並按下開啟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96CC5A5-1875-4DAE-8202-79A8C57E7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7438" y="1487488"/>
            <a:ext cx="7837124" cy="4788678"/>
          </a:xfrm>
        </p:spPr>
      </p:pic>
    </p:spTree>
    <p:extLst>
      <p:ext uri="{BB962C8B-B14F-4D97-AF65-F5344CB8AC3E}">
        <p14:creationId xmlns:p14="http://schemas.microsoft.com/office/powerpoint/2010/main" val="3735471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7DFC3-D583-417A-B7D0-C8C0499D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200" dirty="0"/>
              <a:t>跳出視窗，選擇</a:t>
            </a:r>
            <a:r>
              <a:rPr lang="en-US" altLang="zh-TW" sz="3200" dirty="0"/>
              <a:t>OK</a:t>
            </a:r>
            <a:endParaRPr lang="zh-TW" altLang="en-US" sz="32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AEC3B0D-BF69-45E0-9025-49451A733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4144" y="1665288"/>
            <a:ext cx="6603711" cy="4324783"/>
          </a:xfrm>
        </p:spPr>
      </p:pic>
    </p:spTree>
    <p:extLst>
      <p:ext uri="{BB962C8B-B14F-4D97-AF65-F5344CB8AC3E}">
        <p14:creationId xmlns:p14="http://schemas.microsoft.com/office/powerpoint/2010/main" val="91620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EB5A9AD2-6139-4549-A1E7-C62ADEE03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zh-TW" altLang="en-US" sz="6600" b="1" dirty="0"/>
              <a:t>多檔編譯</a:t>
            </a:r>
            <a:r>
              <a:rPr lang="en-US" altLang="zh-TW" sz="6600" b="1" dirty="0"/>
              <a:t>-</a:t>
            </a:r>
            <a:r>
              <a:rPr lang="zh-TW" altLang="en-US" sz="6600" b="1" dirty="0"/>
              <a:t>方法一</a:t>
            </a:r>
          </a:p>
        </p:txBody>
      </p:sp>
    </p:spTree>
    <p:extLst>
      <p:ext uri="{BB962C8B-B14F-4D97-AF65-F5344CB8AC3E}">
        <p14:creationId xmlns:p14="http://schemas.microsoft.com/office/powerpoint/2010/main" val="1038676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4B906D-B17A-477D-9884-A1D373B7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展開左方工作區，即可看到檔案已被加入至專案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139F09C-10FD-4DB4-8FC3-4FFB61A35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215" y="1598323"/>
            <a:ext cx="9055569" cy="4580803"/>
          </a:xfrm>
        </p:spPr>
      </p:pic>
    </p:spTree>
    <p:extLst>
      <p:ext uri="{BB962C8B-B14F-4D97-AF65-F5344CB8AC3E}">
        <p14:creationId xmlns:p14="http://schemas.microsoft.com/office/powerpoint/2010/main" val="2079803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171D7C-27CD-45A4-95EF-919DFF541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12907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按下上方</a:t>
            </a:r>
            <a:r>
              <a:rPr lang="en-US" altLang="zh-TW" sz="3600" dirty="0"/>
              <a:t>Build and run</a:t>
            </a:r>
            <a:r>
              <a:rPr lang="zh-TW" altLang="en-US" sz="3600" dirty="0"/>
              <a:t>，即可編譯並執行程式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13651D8-524F-4894-BBF0-885F763CA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244" y="1838470"/>
            <a:ext cx="8763512" cy="4227533"/>
          </a:xfrm>
        </p:spPr>
      </p:pic>
    </p:spTree>
    <p:extLst>
      <p:ext uri="{BB962C8B-B14F-4D97-AF65-F5344CB8AC3E}">
        <p14:creationId xmlns:p14="http://schemas.microsoft.com/office/powerpoint/2010/main" val="3558516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A654B1-A485-4951-A01B-56FFD108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343"/>
            <a:ext cx="10515600" cy="1325563"/>
          </a:xfrm>
        </p:spPr>
        <p:txBody>
          <a:bodyPr/>
          <a:lstStyle/>
          <a:p>
            <a:pPr algn="ctr"/>
            <a:r>
              <a:rPr lang="zh-TW" altLang="en-US" sz="3600" dirty="0"/>
              <a:t>彈出</a:t>
            </a:r>
            <a:r>
              <a:rPr lang="en-US" altLang="zh-TW" sz="3600" dirty="0"/>
              <a:t>Console</a:t>
            </a:r>
            <a:r>
              <a:rPr lang="zh-TW" altLang="en-US" sz="3600" dirty="0"/>
              <a:t>介面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5BA8A974-C19F-4A45-A1CC-12370DF44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991" y="1274274"/>
            <a:ext cx="8422008" cy="5188874"/>
          </a:xfrm>
        </p:spPr>
      </p:pic>
    </p:spTree>
    <p:extLst>
      <p:ext uri="{BB962C8B-B14F-4D97-AF65-F5344CB8AC3E}">
        <p14:creationId xmlns:p14="http://schemas.microsoft.com/office/powerpoint/2010/main" val="2692307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C1DB9D-8D14-45B6-85D1-3C8D6894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zh-TW" altLang="en-US" sz="6600" b="1" dirty="0"/>
              <a:t>執行程式</a:t>
            </a:r>
          </a:p>
        </p:txBody>
      </p:sp>
    </p:spTree>
    <p:extLst>
      <p:ext uri="{BB962C8B-B14F-4D97-AF65-F5344CB8AC3E}">
        <p14:creationId xmlns:p14="http://schemas.microsoft.com/office/powerpoint/2010/main" val="440247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B0280B-FCEA-4CA6-A03E-1FBC3D8C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32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/>
              <a:t>輸入欲讀入的</a:t>
            </a:r>
            <a:r>
              <a:rPr lang="zh-TW" altLang="en-US" sz="3200" b="1" dirty="0">
                <a:solidFill>
                  <a:srgbClr val="FF0000"/>
                </a:solidFill>
              </a:rPr>
              <a:t>測試檔</a:t>
            </a:r>
            <a:r>
              <a:rPr lang="zh-TW" altLang="en-US" sz="3200" dirty="0"/>
              <a:t>檔名，目標必須是</a:t>
            </a:r>
            <a:r>
              <a:rPr lang="en-US" altLang="zh-TW" sz="3200" dirty="0"/>
              <a:t>.txt</a:t>
            </a:r>
            <a:r>
              <a:rPr lang="zh-TW" altLang="en-US" sz="3200" dirty="0"/>
              <a:t>檔，且輸入不需輸入副檔名部分 </a:t>
            </a:r>
            <a:r>
              <a:rPr lang="en-US" altLang="zh-TW" sz="3200" dirty="0"/>
              <a:t>(</a:t>
            </a:r>
            <a:r>
              <a:rPr lang="zh-TW" altLang="en-US" sz="3200" dirty="0"/>
              <a:t>在此之前，務必確認</a:t>
            </a:r>
            <a:r>
              <a:rPr lang="zh-TW" altLang="en-US" sz="3200" b="1" dirty="0">
                <a:solidFill>
                  <a:srgbClr val="FF0000"/>
                </a:solidFill>
              </a:rPr>
              <a:t>測試檔</a:t>
            </a:r>
            <a:r>
              <a:rPr lang="zh-TW" altLang="en-US" sz="3200" dirty="0"/>
              <a:t>已存在於專案資料夾內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230B4C2-F3B7-4FE2-B872-BB7E2EEBF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9926" y="2239746"/>
            <a:ext cx="7832147" cy="3719039"/>
          </a:xfr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0A921D8-AFCB-4923-BE11-3DBEEDDD3464}"/>
              </a:ext>
            </a:extLst>
          </p:cNvPr>
          <p:cNvCxnSpPr/>
          <p:nvPr/>
        </p:nvCxnSpPr>
        <p:spPr>
          <a:xfrm>
            <a:off x="2438401" y="3528291"/>
            <a:ext cx="10991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2CD6D69E-4690-49DE-921A-9A7100D30398}"/>
              </a:ext>
            </a:extLst>
          </p:cNvPr>
          <p:cNvSpPr txBox="1"/>
          <p:nvPr/>
        </p:nvSpPr>
        <p:spPr>
          <a:xfrm>
            <a:off x="3537528" y="3429000"/>
            <a:ext cx="4174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</a:rPr>
              <a:t>測試檔檔名，不須輸入</a:t>
            </a:r>
            <a:r>
              <a:rPr lang="en-US" altLang="zh-TW" sz="2000" b="1" dirty="0">
                <a:solidFill>
                  <a:srgbClr val="FF0000"/>
                </a:solidFill>
              </a:rPr>
              <a:t>.txt (</a:t>
            </a:r>
            <a:r>
              <a:rPr lang="zh-TW" altLang="en-US" sz="2000" b="1" dirty="0">
                <a:solidFill>
                  <a:srgbClr val="FF0000"/>
                </a:solidFill>
              </a:rPr>
              <a:t>也不可</a:t>
            </a:r>
            <a:r>
              <a:rPr lang="en-US" altLang="zh-TW" sz="2000" b="1" dirty="0">
                <a:solidFill>
                  <a:srgbClr val="FF0000"/>
                </a:solidFill>
              </a:rPr>
              <a:t>)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002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1A7784-A5FE-4100-8FDE-27DF2D296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859" y="609022"/>
            <a:ext cx="10864275" cy="132556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編譯完成，選擇欲輸出中間碼的方式，此例以輸出檔案為例，輸入</a:t>
            </a:r>
            <a:r>
              <a:rPr lang="en-US" altLang="zh-TW" sz="2800" dirty="0"/>
              <a:t>2</a:t>
            </a:r>
            <a:endParaRPr lang="zh-TW" altLang="en-US" sz="28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492049D-C5E6-4DF1-A325-8B133956C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960" y="1860693"/>
            <a:ext cx="8936080" cy="3810433"/>
          </a:xfrm>
        </p:spPr>
      </p:pic>
    </p:spTree>
    <p:extLst>
      <p:ext uri="{BB962C8B-B14F-4D97-AF65-F5344CB8AC3E}">
        <p14:creationId xmlns:p14="http://schemas.microsoft.com/office/powerpoint/2010/main" val="2886937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C421F2-3399-4439-927A-7A9806FA5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17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/>
              <a:t>輸入欲輸出的檔案名稱，同樣不必加副檔名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4A8F699-E9F8-4ED3-8989-8DDCD5E24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716" y="1674957"/>
            <a:ext cx="8790566" cy="4469097"/>
          </a:xfrm>
        </p:spPr>
      </p:pic>
    </p:spTree>
    <p:extLst>
      <p:ext uri="{BB962C8B-B14F-4D97-AF65-F5344CB8AC3E}">
        <p14:creationId xmlns:p14="http://schemas.microsoft.com/office/powerpoint/2010/main" val="2081174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8EE38-553A-4A0F-A8E0-BD9E99FBE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輸出成功，此時可選擇</a:t>
            </a:r>
            <a:r>
              <a:rPr lang="zh-TW" altLang="en-US" sz="3600" b="1" dirty="0">
                <a:solidFill>
                  <a:srgbClr val="0070C0"/>
                </a:solidFill>
              </a:rPr>
              <a:t>離開</a:t>
            </a:r>
            <a:r>
              <a:rPr lang="zh-TW" altLang="en-US" sz="3600" dirty="0"/>
              <a:t>或者</a:t>
            </a:r>
            <a:r>
              <a:rPr lang="zh-TW" altLang="en-US" sz="3600" b="1" dirty="0">
                <a:solidFill>
                  <a:srgbClr val="0070C0"/>
                </a:solidFill>
              </a:rPr>
              <a:t>繼續編譯</a:t>
            </a:r>
            <a:r>
              <a:rPr lang="zh-TW" altLang="en-US" sz="3600" dirty="0"/>
              <a:t>其他檔案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F8F1A1B-3476-402F-80DC-ABD03757B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087" y="1577903"/>
            <a:ext cx="7249825" cy="4434676"/>
          </a:xfrm>
        </p:spPr>
      </p:pic>
    </p:spTree>
    <p:extLst>
      <p:ext uri="{BB962C8B-B14F-4D97-AF65-F5344CB8AC3E}">
        <p14:creationId xmlns:p14="http://schemas.microsoft.com/office/powerpoint/2010/main" val="3769972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D704F1-5F73-426D-BDE3-8D94FBB6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07218"/>
            <a:ext cx="10515600" cy="1325563"/>
          </a:xfrm>
        </p:spPr>
        <p:txBody>
          <a:bodyPr/>
          <a:lstStyle/>
          <a:p>
            <a:pPr algn="ctr"/>
            <a:r>
              <a:rPr lang="zh-TW" altLang="en-US" sz="3600" dirty="0"/>
              <a:t>回到專案資料夾內，已生成中間碼的輸出檔案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FD1B6F5-398B-4729-B850-D096F85D6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2916" y="1932781"/>
            <a:ext cx="9166165" cy="3592440"/>
          </a:xfrm>
        </p:spPr>
      </p:pic>
    </p:spTree>
    <p:extLst>
      <p:ext uri="{BB962C8B-B14F-4D97-AF65-F5344CB8AC3E}">
        <p14:creationId xmlns:p14="http://schemas.microsoft.com/office/powerpoint/2010/main" val="3453354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A980B0-51EA-40B5-B58C-F7A93E74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907"/>
            <a:ext cx="10515600" cy="1325563"/>
          </a:xfrm>
        </p:spPr>
        <p:txBody>
          <a:bodyPr/>
          <a:lstStyle/>
          <a:p>
            <a:pPr algn="ctr"/>
            <a:r>
              <a:rPr lang="zh-TW" altLang="en-US" sz="3600" dirty="0"/>
              <a:t>確認檔案內容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F4B2AA7B-973A-459E-9D4B-D8E6AED20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034" y="1582213"/>
            <a:ext cx="7457932" cy="4670517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569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A8DAAE-868E-4B02-B2BC-82027002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83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建立一新資料夾，解壓原始碼所有檔案</a:t>
            </a:r>
            <a:r>
              <a:rPr lang="en-US" altLang="zh-TW" sz="2800" dirty="0"/>
              <a:t>(.</a:t>
            </a:r>
            <a:r>
              <a:rPr lang="en-US" altLang="zh-TW" sz="2800" dirty="0" err="1"/>
              <a:t>cpp</a:t>
            </a:r>
            <a:r>
              <a:rPr lang="en-US" altLang="zh-TW" sz="2800" dirty="0"/>
              <a:t>, .h, .</a:t>
            </a:r>
            <a:r>
              <a:rPr lang="en-US" altLang="zh-TW" sz="2800" dirty="0" err="1"/>
              <a:t>cbp</a:t>
            </a:r>
            <a:r>
              <a:rPr lang="en-US" altLang="zh-TW" sz="2800" dirty="0"/>
              <a:t>)</a:t>
            </a:r>
            <a:r>
              <a:rPr lang="zh-TW" altLang="en-US" sz="2800" dirty="0"/>
              <a:t>至該新資料夾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96DC295-27E2-481B-932F-0FEBD3038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4973" y="1517903"/>
            <a:ext cx="7262054" cy="4908612"/>
          </a:xfrm>
        </p:spPr>
      </p:pic>
    </p:spTree>
    <p:extLst>
      <p:ext uri="{BB962C8B-B14F-4D97-AF65-F5344CB8AC3E}">
        <p14:creationId xmlns:p14="http://schemas.microsoft.com/office/powerpoint/2010/main" val="3513870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C1DB9D-8D14-45B6-85D1-3C8D6894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TW" sz="6600" b="1" dirty="0"/>
              <a:t>Dump All Table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851042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EA0A8-8B89-44B4-BFF0-7C530C03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458" y="512906"/>
            <a:ext cx="10041083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/>
              <a:t>在詢問中間碼輸出方式的階段，若輸入</a:t>
            </a:r>
            <a:r>
              <a:rPr lang="en-US" altLang="zh-TW" sz="3200" dirty="0"/>
              <a:t>debug</a:t>
            </a:r>
            <a:r>
              <a:rPr lang="zh-TW" altLang="en-US" sz="3200" dirty="0"/>
              <a:t>，即會進入</a:t>
            </a:r>
            <a:r>
              <a:rPr lang="en-US" altLang="zh-TW" sz="3200" dirty="0"/>
              <a:t>debug</a:t>
            </a:r>
            <a:r>
              <a:rPr lang="zh-TW" altLang="en-US" sz="3200" dirty="0"/>
              <a:t>模式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03C2053-2D78-41C4-8E89-4C20828CC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800" y="2220048"/>
            <a:ext cx="9010399" cy="3783588"/>
          </a:xfrm>
        </p:spPr>
      </p:pic>
    </p:spTree>
    <p:extLst>
      <p:ext uri="{BB962C8B-B14F-4D97-AF65-F5344CB8AC3E}">
        <p14:creationId xmlns:p14="http://schemas.microsoft.com/office/powerpoint/2010/main" val="623486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8B808-68BE-44E0-96E3-8EED795B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Debug</a:t>
            </a:r>
            <a:r>
              <a:rPr lang="zh-TW" altLang="en-US" sz="3200" dirty="0"/>
              <a:t>模式，輸出該測試檔編譯過程所有</a:t>
            </a:r>
            <a:r>
              <a:rPr lang="en-US" altLang="zh-TW" sz="3200" dirty="0"/>
              <a:t>table</a:t>
            </a:r>
            <a:r>
              <a:rPr lang="zh-TW" altLang="en-US" sz="3200" dirty="0"/>
              <a:t>的存放資訊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3FF8CAE-EBA8-4672-B018-3F06EC05E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815"/>
          <a:stretch/>
        </p:blipFill>
        <p:spPr>
          <a:xfrm>
            <a:off x="902855" y="1526908"/>
            <a:ext cx="5257800" cy="4662587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B9642EE-0507-4919-846F-CF9A31436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149" y="1558903"/>
            <a:ext cx="4710156" cy="463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96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2E3170-1E05-44EB-9720-3EB0ADCD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200" dirty="0"/>
              <a:t>同時也會生成</a:t>
            </a:r>
            <a:r>
              <a:rPr lang="en-US" altLang="zh-TW" sz="3200" dirty="0"/>
              <a:t>debug.txt</a:t>
            </a:r>
            <a:r>
              <a:rPr lang="zh-TW" altLang="en-US" sz="3200" dirty="0"/>
              <a:t>檔案供查看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0250F65-2D1E-4CB9-9ED4-9CFC4A95A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860" y="1838577"/>
            <a:ext cx="9284279" cy="3531106"/>
          </a:xfrm>
        </p:spPr>
      </p:pic>
    </p:spTree>
    <p:extLst>
      <p:ext uri="{BB962C8B-B14F-4D97-AF65-F5344CB8AC3E}">
        <p14:creationId xmlns:p14="http://schemas.microsoft.com/office/powerpoint/2010/main" val="104556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FD20E7-BC7B-4AFB-A32A-3987BF57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269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/>
              <a:t>在剛剛建立的資料夾中，加入測試檔</a:t>
            </a:r>
            <a:r>
              <a:rPr lang="en-US" altLang="zh-TW" sz="3600" dirty="0"/>
              <a:t>(</a:t>
            </a:r>
            <a:r>
              <a:rPr lang="zh-TW" altLang="en-US" sz="3600" dirty="0"/>
              <a:t>必須是</a:t>
            </a:r>
            <a:r>
              <a:rPr lang="en-US" altLang="zh-TW" sz="3600" dirty="0"/>
              <a:t>.txt</a:t>
            </a:r>
            <a:r>
              <a:rPr lang="zh-TW" altLang="en-US" sz="3600" dirty="0"/>
              <a:t>檔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7271D9C-29ED-481E-9B7F-F15617982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94"/>
          <a:stretch/>
        </p:blipFill>
        <p:spPr>
          <a:xfrm>
            <a:off x="899166" y="2059096"/>
            <a:ext cx="10393668" cy="3427305"/>
          </a:xfrm>
        </p:spPr>
      </p:pic>
    </p:spTree>
    <p:extLst>
      <p:ext uri="{BB962C8B-B14F-4D97-AF65-F5344CB8AC3E}">
        <p14:creationId xmlns:p14="http://schemas.microsoft.com/office/powerpoint/2010/main" val="314411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3C1895-A0B0-4A5D-ABBA-71587F078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開啟</a:t>
            </a:r>
            <a:r>
              <a:rPr lang="en-US" altLang="zh-TW" dirty="0"/>
              <a:t>Code Block</a:t>
            </a:r>
            <a:r>
              <a:rPr lang="zh-TW" altLang="en-US" dirty="0"/>
              <a:t>，打開現有專案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8E18665-6C53-45BF-8268-AE1E7FD34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525" y="1886744"/>
            <a:ext cx="6838950" cy="4229100"/>
          </a:xfrm>
        </p:spPr>
      </p:pic>
    </p:spTree>
    <p:extLst>
      <p:ext uri="{BB962C8B-B14F-4D97-AF65-F5344CB8AC3E}">
        <p14:creationId xmlns:p14="http://schemas.microsoft.com/office/powerpoint/2010/main" val="313658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C78B4C-0018-4809-A778-88B79311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58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dirty="0"/>
              <a:t>找到剛才建立的資料夾路徑，選擇該</a:t>
            </a:r>
            <a:r>
              <a:rPr lang="en-US" altLang="zh-TW" sz="3200" dirty="0"/>
              <a:t>.</a:t>
            </a:r>
            <a:r>
              <a:rPr lang="en-US" altLang="zh-TW" sz="3200" dirty="0" err="1"/>
              <a:t>cbp</a:t>
            </a:r>
            <a:r>
              <a:rPr lang="zh-TW" altLang="en-US" sz="3200" dirty="0"/>
              <a:t>檔案，開啟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5C3D129-979A-44F4-B4DC-91FAB0F30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159" y="1345334"/>
            <a:ext cx="7529681" cy="5049955"/>
          </a:xfrm>
        </p:spPr>
      </p:pic>
    </p:spTree>
    <p:extLst>
      <p:ext uri="{BB962C8B-B14F-4D97-AF65-F5344CB8AC3E}">
        <p14:creationId xmlns:p14="http://schemas.microsoft.com/office/powerpoint/2010/main" val="58982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4B906D-B17A-477D-9884-A1D373B7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展開左方工作區，即可看到檔案已被加入至專案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139F09C-10FD-4DB4-8FC3-4FFB61A35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215" y="1598323"/>
            <a:ext cx="9055569" cy="4580803"/>
          </a:xfrm>
        </p:spPr>
      </p:pic>
    </p:spTree>
    <p:extLst>
      <p:ext uri="{BB962C8B-B14F-4D97-AF65-F5344CB8AC3E}">
        <p14:creationId xmlns:p14="http://schemas.microsoft.com/office/powerpoint/2010/main" val="415391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171D7C-27CD-45A4-95EF-919DFF541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12907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按下上方</a:t>
            </a:r>
            <a:r>
              <a:rPr lang="en-US" altLang="zh-TW" sz="3600" dirty="0"/>
              <a:t>Build and run</a:t>
            </a:r>
            <a:r>
              <a:rPr lang="zh-TW" altLang="en-US" sz="3600" dirty="0"/>
              <a:t>，即可編譯並執行程式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13651D8-524F-4894-BBF0-885F763CA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244" y="1838470"/>
            <a:ext cx="8763512" cy="4227533"/>
          </a:xfrm>
        </p:spPr>
      </p:pic>
    </p:spTree>
    <p:extLst>
      <p:ext uri="{BB962C8B-B14F-4D97-AF65-F5344CB8AC3E}">
        <p14:creationId xmlns:p14="http://schemas.microsoft.com/office/powerpoint/2010/main" val="351228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A654B1-A485-4951-A01B-56FFD108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343"/>
            <a:ext cx="10515600" cy="1325563"/>
          </a:xfrm>
        </p:spPr>
        <p:txBody>
          <a:bodyPr/>
          <a:lstStyle/>
          <a:p>
            <a:pPr algn="ctr"/>
            <a:r>
              <a:rPr lang="zh-TW" altLang="en-US" sz="3600" dirty="0"/>
              <a:t>彈出</a:t>
            </a:r>
            <a:r>
              <a:rPr lang="en-US" altLang="zh-TW" sz="3600" dirty="0"/>
              <a:t>Console</a:t>
            </a:r>
            <a:r>
              <a:rPr lang="zh-TW" altLang="en-US" sz="3600" dirty="0"/>
              <a:t>介面即成功執行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5BA8A974-C19F-4A45-A1CC-12370DF44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991" y="1274274"/>
            <a:ext cx="8422008" cy="5188874"/>
          </a:xfrm>
        </p:spPr>
      </p:pic>
    </p:spTree>
    <p:extLst>
      <p:ext uri="{BB962C8B-B14F-4D97-AF65-F5344CB8AC3E}">
        <p14:creationId xmlns:p14="http://schemas.microsoft.com/office/powerpoint/2010/main" val="157456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419</Words>
  <Application>Microsoft Office PowerPoint</Application>
  <PresentationFormat>寬螢幕</PresentationFormat>
  <Paragraphs>40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佈景主題</vt:lpstr>
      <vt:lpstr>SP第三支程式</vt:lpstr>
      <vt:lpstr>多檔編譯-方法一</vt:lpstr>
      <vt:lpstr>建立一新資料夾，解壓原始碼所有檔案(.cpp, .h, .cbp)至該新資料夾</vt:lpstr>
      <vt:lpstr>在剛剛建立的資料夾中，加入測試檔(必須是.txt檔)</vt:lpstr>
      <vt:lpstr>開啟Code Block，打開現有專案</vt:lpstr>
      <vt:lpstr>找到剛才建立的資料夾路徑，選擇該.cbp檔案，開啟</vt:lpstr>
      <vt:lpstr>展開左方工作區，即可看到檔案已被加入至專案</vt:lpstr>
      <vt:lpstr>按下上方Build and run，即可編譯並執行程式</vt:lpstr>
      <vt:lpstr>彈出Console介面即成功執行</vt:lpstr>
      <vt:lpstr>多檔編譯-方法二</vt:lpstr>
      <vt:lpstr>開啟Code Block，建立新專案</vt:lpstr>
      <vt:lpstr>選擇Empty Project，按下GO</vt:lpstr>
      <vt:lpstr>下一步</vt:lpstr>
      <vt:lpstr>為Project命名，選擇專案建立路徑，下一步</vt:lpstr>
      <vt:lpstr>按下Finish (此時會自動在剛剛選擇的路徑下建立一專案資料夾)</vt:lpstr>
      <vt:lpstr>將所有檔案(.cpp, .h)解壓，連同測試檔放至剛剛建立的專案路徑下</vt:lpstr>
      <vt:lpstr>回到Code Block，選擇上方Project &gt; Add files…</vt:lpstr>
      <vt:lpstr>找到專案路徑，選取所有.cpp, .h檔案，並按下開啟</vt:lpstr>
      <vt:lpstr>跳出視窗，選擇OK</vt:lpstr>
      <vt:lpstr>展開左方工作區，即可看到檔案已被加入至專案</vt:lpstr>
      <vt:lpstr>按下上方Build and run，即可編譯並執行程式</vt:lpstr>
      <vt:lpstr>彈出Console介面</vt:lpstr>
      <vt:lpstr>執行程式</vt:lpstr>
      <vt:lpstr>輸入欲讀入的測試檔檔名，目標必須是.txt檔，且輸入不需輸入副檔名部分 (在此之前，務必確認測試檔已存在於專案資料夾內)</vt:lpstr>
      <vt:lpstr>編譯完成，選擇欲輸出中間碼的方式，此例以輸出檔案為例，輸入2</vt:lpstr>
      <vt:lpstr>輸入欲輸出的檔案名稱，同樣不必加副檔名</vt:lpstr>
      <vt:lpstr>輸出成功，此時可選擇離開或者繼續編譯其他檔案</vt:lpstr>
      <vt:lpstr>回到專案資料夾內，已生成中間碼的輸出檔案</vt:lpstr>
      <vt:lpstr>確認檔案內容</vt:lpstr>
      <vt:lpstr>Dump All Table</vt:lpstr>
      <vt:lpstr>在詢問中間碼輸出方式的階段，若輸入debug，即會進入debug模式</vt:lpstr>
      <vt:lpstr>Debug模式，輸出該測試檔編譯過程所有table的存放資訊</vt:lpstr>
      <vt:lpstr>同時也會生成debug.txt檔案供查看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SP第三支程式</dc:title>
  <dc:creator>11</dc:creator>
  <cp:lastModifiedBy>11</cp:lastModifiedBy>
  <cp:revision>8</cp:revision>
  <dcterms:created xsi:type="dcterms:W3CDTF">2022-01-13T04:56:16Z</dcterms:created>
  <dcterms:modified xsi:type="dcterms:W3CDTF">2022-01-13T06:42:57Z</dcterms:modified>
</cp:coreProperties>
</file>