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6"/>
  </p:notesMasterIdLst>
  <p:sldIdLst>
    <p:sldId id="256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C570AC-FCC7-4733-A847-96471A5AB586}">
          <p14:sldIdLst>
            <p14:sldId id="256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000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2AC9-BEDC-43A9-9518-BD931241BF9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399B-34D2-4518-AF41-11013CCD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5399B-34D2-4518-AF41-11013CCD30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5399B-34D2-4518-AF41-11013CCD3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2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5399B-34D2-4518-AF41-11013CCD3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5399B-34D2-4518-AF41-11013CCD3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21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4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9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6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8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93A8-3F81-465D-9CA5-10B61EE3615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C738-BEA2-49B8-9121-29073E7AF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9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2E12A7-4858-4066-AEA1-7AC050C72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Pyber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41B84-7353-47A6-AE9C-AC42EB160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Homework # 5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Nary Tang</a:t>
            </a:r>
          </a:p>
        </p:txBody>
      </p:sp>
    </p:spTree>
    <p:extLst>
      <p:ext uri="{BB962C8B-B14F-4D97-AF65-F5344CB8AC3E}">
        <p14:creationId xmlns:p14="http://schemas.microsoft.com/office/powerpoint/2010/main" val="2971111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C1FE52-F094-416A-8419-B1DC7178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solidFill>
                  <a:srgbClr val="FFFFFF"/>
                </a:solidFill>
              </a:rPr>
              <a:t>Observation #1</a:t>
            </a:r>
          </a:p>
        </p:txBody>
      </p:sp>
      <p:sp useBgFill="1">
        <p:nvSpPr>
          <p:cNvPr id="5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707C095-9561-4A4F-9FCE-55903BE5F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388809"/>
            <a:ext cx="6112382" cy="407492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83E584-6D54-4C7C-95BF-F68F71E8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There is a strong correlation between the average fare ($) and the city type and number of drivers per city.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46A1F-5051-4CC2-8507-AA7CCB6B4DE5}"/>
              </a:ext>
            </a:extLst>
          </p:cNvPr>
          <p:cNvSpPr txBox="1"/>
          <p:nvPr/>
        </p:nvSpPr>
        <p:spPr>
          <a:xfrm>
            <a:off x="1616512" y="5573474"/>
            <a:ext cx="511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*Size of bubbles represent the number of drivers/city</a:t>
            </a:r>
          </a:p>
        </p:txBody>
      </p:sp>
    </p:spTree>
    <p:extLst>
      <p:ext uri="{BB962C8B-B14F-4D97-AF65-F5344CB8AC3E}">
        <p14:creationId xmlns:p14="http://schemas.microsoft.com/office/powerpoint/2010/main" val="2133247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E52-F094-416A-8419-B1DC7178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3200" dirty="0"/>
              <a:t>Observation</a:t>
            </a:r>
            <a:r>
              <a:rPr lang="en-US" sz="2800" dirty="0"/>
              <a:t> #2</a:t>
            </a:r>
          </a:p>
        </p:txBody>
      </p:sp>
      <p:sp>
        <p:nvSpPr>
          <p:cNvPr id="69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Content Placeholder 6">
            <a:extLst>
              <a:ext uri="{FF2B5EF4-FFF2-40B4-BE49-F238E27FC236}">
                <a16:creationId xmlns:a16="http://schemas.microsoft.com/office/drawing/2014/main" id="{46B756F9-C1BC-43D7-81B5-A445452E0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762" y="1525113"/>
            <a:ext cx="4610833" cy="3800282"/>
          </a:xfrm>
          <a:prstGeom prst="rect">
            <a:avLst/>
          </a:prstGeom>
        </p:spPr>
      </p:pic>
      <p:sp>
        <p:nvSpPr>
          <p:cNvPr id="71" name="Content Placeholder 63">
            <a:extLst>
              <a:ext uri="{FF2B5EF4-FFF2-40B4-BE49-F238E27FC236}">
                <a16:creationId xmlns:a16="http://schemas.microsoft.com/office/drawing/2014/main" id="{B32C8C5E-92FD-436A-8BD9-F7996A46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 are more rides in Urban cities than Suburban and Rural cities combined.</a:t>
            </a:r>
          </a:p>
        </p:txBody>
      </p:sp>
    </p:spTree>
    <p:extLst>
      <p:ext uri="{BB962C8B-B14F-4D97-AF65-F5344CB8AC3E}">
        <p14:creationId xmlns:p14="http://schemas.microsoft.com/office/powerpoint/2010/main" val="100001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E52-F094-416A-8419-B1DC7178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3200"/>
              <a:t>Observation</a:t>
            </a:r>
            <a:r>
              <a:rPr lang="en-US" sz="2800"/>
              <a:t> #3</a:t>
            </a:r>
            <a:endParaRPr lang="en-US" sz="28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4AB06-2129-40C8-93FC-83263F973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500" y="2044692"/>
            <a:ext cx="3631145" cy="2768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B2CC-54AA-4D5E-B99A-05C35E0D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Urban cities, unlike Suburban and Rural cities, have more drivers available per ride.</a:t>
            </a:r>
          </a:p>
        </p:txBody>
      </p:sp>
      <p:pic>
        <p:nvPicPr>
          <p:cNvPr id="53" name="Content Placeholder 6">
            <a:extLst>
              <a:ext uri="{FF2B5EF4-FFF2-40B4-BE49-F238E27FC236}">
                <a16:creationId xmlns:a16="http://schemas.microsoft.com/office/drawing/2014/main" id="{70D0646F-9C62-4D8B-9456-D49553194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06" y="2037424"/>
            <a:ext cx="3367673" cy="277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03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1558</TotalTime>
  <Words>82</Words>
  <Application>Microsoft Office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Pyber Summary</vt:lpstr>
      <vt:lpstr>Observation #1</vt:lpstr>
      <vt:lpstr>Observation #2</vt:lpstr>
      <vt:lpstr>Observation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Summary</dc:title>
  <dc:creator>Nary Tang</dc:creator>
  <cp:lastModifiedBy> </cp:lastModifiedBy>
  <cp:revision>24</cp:revision>
  <cp:lastPrinted>2019-03-27T01:41:48Z</cp:lastPrinted>
  <dcterms:created xsi:type="dcterms:W3CDTF">2019-02-24T02:03:20Z</dcterms:created>
  <dcterms:modified xsi:type="dcterms:W3CDTF">2019-03-27T01:44:04Z</dcterms:modified>
</cp:coreProperties>
</file>