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C570AC-FCC7-4733-A847-96471A5AB586}">
          <p14:sldIdLst>
            <p14:sldId id="256"/>
            <p14:sldId id="257"/>
            <p14:sldId id="260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000" autoAdjust="0"/>
  </p:normalViewPr>
  <p:slideViewPr>
    <p:cSldViewPr snapToGrid="0">
      <p:cViewPr varScale="1">
        <p:scale>
          <a:sx n="69" d="100"/>
          <a:sy n="69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2AC9-BEDC-43A9-9518-BD931241BF9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399B-34D2-4518-AF41-11013CCD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28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1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93A8-3F81-465D-9CA5-10B61EE3615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clipart.org/detail/22388/emoticons:-sad-face-by-nicubunu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12A7-4858-4066-AEA1-7AC050C7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Heroes of Pymoli Summary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41B84-7353-47A6-AE9C-AC42EB16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Homework #4</a:t>
            </a:r>
          </a:p>
          <a:p>
            <a:pPr algn="ctr"/>
            <a:r>
              <a:rPr lang="en-US" sz="2400" dirty="0"/>
              <a:t>Nary Tang</a:t>
            </a:r>
          </a:p>
        </p:txBody>
      </p:sp>
    </p:spTree>
    <p:extLst>
      <p:ext uri="{BB962C8B-B14F-4D97-AF65-F5344CB8AC3E}">
        <p14:creationId xmlns:p14="http://schemas.microsoft.com/office/powerpoint/2010/main" val="29711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543F0B-2FE2-4285-A7B7-C2A2E17E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9834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 #1: While women only represent 14% of total players, their average total purchase/person is 10% higher than male players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8D409-10A5-4896-9720-B967B1BF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88187"/>
            <a:ext cx="8814970" cy="26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543F0B-2FE2-4285-A7B7-C2A2E17E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 #2: While the age group “35–39” only represent 5% of purchases, they have the highest average total purchase/person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65CE8-1DB4-40D8-8B4A-3919A774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2" y="2374163"/>
            <a:ext cx="9063013" cy="31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2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543F0B-2FE2-4285-A7B7-C2A2E17E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 #3: The most popular purchase item only represents ~1.5% of all purchases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9314-BFCA-407C-96AE-6E399406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11" y="2900710"/>
            <a:ext cx="9113590" cy="25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1EB88-F173-449B-820A-EF784425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80" y="1953854"/>
            <a:ext cx="7458775" cy="490414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0543F0B-2FE2-4285-A7B7-C2A2E17E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Observation #4: How can you determine profitability without cost???</a:t>
            </a:r>
          </a:p>
        </p:txBody>
      </p:sp>
    </p:spTree>
    <p:extLst>
      <p:ext uri="{BB962C8B-B14F-4D97-AF65-F5344CB8AC3E}">
        <p14:creationId xmlns:p14="http://schemas.microsoft.com/office/powerpoint/2010/main" val="162463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543F0B-2FE2-4285-A7B7-C2A2E17E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/>
              <a:t>Observation #5: You should probably close shop…j/k because once again…we don’t know your costs!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D8DC5-54AA-4E89-BDC2-D46E3FB7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4" y="3023450"/>
            <a:ext cx="9009373" cy="1222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8E934-E5F7-469A-A3E0-488157D49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50883" y="2213388"/>
            <a:ext cx="2842924" cy="28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1497</TotalTime>
  <Words>121</Words>
  <Application>Microsoft Office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Heroes of Pymoli Summary</vt:lpstr>
      <vt:lpstr>Observation #1: While women only represent 14% of total players, their average total purchase/person is 10% higher than male players</vt:lpstr>
      <vt:lpstr>Observation #2: While the age group “35–39” only represent 5% of purchases, they have the highest average total purchase/person </vt:lpstr>
      <vt:lpstr>Observation #3: The most popular purchase item only represents ~1.5% of all purchases</vt:lpstr>
      <vt:lpstr>Observation #4: How can you determine profitability without cost???</vt:lpstr>
      <vt:lpstr>Observation #5: You should probably close shop…j/k because once again…we don’t know your costs!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Summary</dc:title>
  <dc:creator>Nary Tang</dc:creator>
  <cp:lastModifiedBy> </cp:lastModifiedBy>
  <cp:revision>17</cp:revision>
  <dcterms:created xsi:type="dcterms:W3CDTF">2019-02-24T02:03:20Z</dcterms:created>
  <dcterms:modified xsi:type="dcterms:W3CDTF">2019-03-23T03:06:41Z</dcterms:modified>
</cp:coreProperties>
</file>