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F2EE8-4BD1-4E40-8FB2-C23CF2550AC1}" v="2" dt="2024-10-05T13:43:59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ander Muzzarelli, Santiago Javier" userId="5c692e92-0fd6-417c-b206-cfdca1cd6c93" providerId="ADAL" clId="{4BEF2EE8-4BD1-4E40-8FB2-C23CF2550AC1}"/>
    <pc:docChg chg="undo custSel addSld modSld">
      <pc:chgData name="Santander Muzzarelli, Santiago Javier" userId="5c692e92-0fd6-417c-b206-cfdca1cd6c93" providerId="ADAL" clId="{4BEF2EE8-4BD1-4E40-8FB2-C23CF2550AC1}" dt="2024-10-05T14:01:41.035" v="2413" actId="20577"/>
      <pc:docMkLst>
        <pc:docMk/>
      </pc:docMkLst>
      <pc:sldChg chg="modSp mod">
        <pc:chgData name="Santander Muzzarelli, Santiago Javier" userId="5c692e92-0fd6-417c-b206-cfdca1cd6c93" providerId="ADAL" clId="{4BEF2EE8-4BD1-4E40-8FB2-C23CF2550AC1}" dt="2024-10-05T13:33:42.278" v="598" actId="790"/>
        <pc:sldMkLst>
          <pc:docMk/>
          <pc:sldMk cId="1575110645" sldId="257"/>
        </pc:sldMkLst>
        <pc:spChg chg="mod">
          <ac:chgData name="Santander Muzzarelli, Santiago Javier" userId="5c692e92-0fd6-417c-b206-cfdca1cd6c93" providerId="ADAL" clId="{4BEF2EE8-4BD1-4E40-8FB2-C23CF2550AC1}" dt="2024-10-05T13:33:42.278" v="598" actId="790"/>
          <ac:spMkLst>
            <pc:docMk/>
            <pc:sldMk cId="1575110645" sldId="257"/>
            <ac:spMk id="2" creationId="{ED38BE7A-5114-84AF-A222-116F95F30EFE}"/>
          </ac:spMkLst>
        </pc:spChg>
        <pc:spChg chg="mod">
          <ac:chgData name="Santander Muzzarelli, Santiago Javier" userId="5c692e92-0fd6-417c-b206-cfdca1cd6c93" providerId="ADAL" clId="{4BEF2EE8-4BD1-4E40-8FB2-C23CF2550AC1}" dt="2024-10-05T13:33:42.278" v="598" actId="790"/>
          <ac:spMkLst>
            <pc:docMk/>
            <pc:sldMk cId="1575110645" sldId="257"/>
            <ac:spMk id="3" creationId="{B52E7D69-FB0B-542B-3AAE-0638ECC7B391}"/>
          </ac:spMkLst>
        </pc:spChg>
      </pc:sldChg>
      <pc:sldChg chg="addSp modSp mod">
        <pc:chgData name="Santander Muzzarelli, Santiago Javier" userId="5c692e92-0fd6-417c-b206-cfdca1cd6c93" providerId="ADAL" clId="{4BEF2EE8-4BD1-4E40-8FB2-C23CF2550AC1}" dt="2024-10-05T13:48:11.807" v="1317" actId="1035"/>
        <pc:sldMkLst>
          <pc:docMk/>
          <pc:sldMk cId="3272949814" sldId="258"/>
        </pc:sldMkLst>
        <pc:spChg chg="mod">
          <ac:chgData name="Santander Muzzarelli, Santiago Javier" userId="5c692e92-0fd6-417c-b206-cfdca1cd6c93" providerId="ADAL" clId="{4BEF2EE8-4BD1-4E40-8FB2-C23CF2550AC1}" dt="2024-10-05T13:33:42.278" v="598" actId="790"/>
          <ac:spMkLst>
            <pc:docMk/>
            <pc:sldMk cId="3272949814" sldId="258"/>
            <ac:spMk id="2" creationId="{ED38BE7A-5114-84AF-A222-116F95F30EFE}"/>
          </ac:spMkLst>
        </pc:spChg>
        <pc:spChg chg="mod">
          <ac:chgData name="Santander Muzzarelli, Santiago Javier" userId="5c692e92-0fd6-417c-b206-cfdca1cd6c93" providerId="ADAL" clId="{4BEF2EE8-4BD1-4E40-8FB2-C23CF2550AC1}" dt="2024-10-05T13:33:42.278" v="598" actId="790"/>
          <ac:spMkLst>
            <pc:docMk/>
            <pc:sldMk cId="3272949814" sldId="258"/>
            <ac:spMk id="3" creationId="{B52E7D69-FB0B-542B-3AAE-0638ECC7B391}"/>
          </ac:spMkLst>
        </pc:spChg>
        <pc:spChg chg="mod">
          <ac:chgData name="Santander Muzzarelli, Santiago Javier" userId="5c692e92-0fd6-417c-b206-cfdca1cd6c93" providerId="ADAL" clId="{4BEF2EE8-4BD1-4E40-8FB2-C23CF2550AC1}" dt="2024-10-05T13:33:42.278" v="598" actId="790"/>
          <ac:spMkLst>
            <pc:docMk/>
            <pc:sldMk cId="3272949814" sldId="258"/>
            <ac:spMk id="4" creationId="{22A3C283-DB14-F1C6-1E11-BEFE61B91319}"/>
          </ac:spMkLst>
        </pc:spChg>
        <pc:spChg chg="add mod">
          <ac:chgData name="Santander Muzzarelli, Santiago Javier" userId="5c692e92-0fd6-417c-b206-cfdca1cd6c93" providerId="ADAL" clId="{4BEF2EE8-4BD1-4E40-8FB2-C23CF2550AC1}" dt="2024-10-05T13:48:11.807" v="1317" actId="1035"/>
          <ac:spMkLst>
            <pc:docMk/>
            <pc:sldMk cId="3272949814" sldId="258"/>
            <ac:spMk id="5" creationId="{5CB8CEA1-DD42-B5F0-0090-A8A36A7D2C6C}"/>
          </ac:spMkLst>
        </pc:spChg>
        <pc:spChg chg="add mod">
          <ac:chgData name="Santander Muzzarelli, Santiago Javier" userId="5c692e92-0fd6-417c-b206-cfdca1cd6c93" providerId="ADAL" clId="{4BEF2EE8-4BD1-4E40-8FB2-C23CF2550AC1}" dt="2024-10-05T13:44:44.100" v="1051" actId="1036"/>
          <ac:spMkLst>
            <pc:docMk/>
            <pc:sldMk cId="3272949814" sldId="258"/>
            <ac:spMk id="6" creationId="{C62D5A3A-6F00-D93D-199E-A42C78DCC61E}"/>
          </ac:spMkLst>
        </pc:spChg>
      </pc:sldChg>
      <pc:sldChg chg="addSp modSp add mod">
        <pc:chgData name="Santander Muzzarelli, Santiago Javier" userId="5c692e92-0fd6-417c-b206-cfdca1cd6c93" providerId="ADAL" clId="{4BEF2EE8-4BD1-4E40-8FB2-C23CF2550AC1}" dt="2024-10-05T13:48:04.560" v="1311" actId="1035"/>
        <pc:sldMkLst>
          <pc:docMk/>
          <pc:sldMk cId="3346627855" sldId="259"/>
        </pc:sldMkLst>
        <pc:spChg chg="mod">
          <ac:chgData name="Santander Muzzarelli, Santiago Javier" userId="5c692e92-0fd6-417c-b206-cfdca1cd6c93" providerId="ADAL" clId="{4BEF2EE8-4BD1-4E40-8FB2-C23CF2550AC1}" dt="2024-10-05T13:33:42.278" v="598" actId="790"/>
          <ac:spMkLst>
            <pc:docMk/>
            <pc:sldMk cId="3346627855" sldId="259"/>
            <ac:spMk id="2" creationId="{ED38BE7A-5114-84AF-A222-116F95F30EFE}"/>
          </ac:spMkLst>
        </pc:spChg>
        <pc:spChg chg="mod">
          <ac:chgData name="Santander Muzzarelli, Santiago Javier" userId="5c692e92-0fd6-417c-b206-cfdca1cd6c93" providerId="ADAL" clId="{4BEF2EE8-4BD1-4E40-8FB2-C23CF2550AC1}" dt="2024-10-05T13:33:42.278" v="598" actId="790"/>
          <ac:spMkLst>
            <pc:docMk/>
            <pc:sldMk cId="3346627855" sldId="259"/>
            <ac:spMk id="3" creationId="{B52E7D69-FB0B-542B-3AAE-0638ECC7B391}"/>
          </ac:spMkLst>
        </pc:spChg>
        <pc:spChg chg="mod">
          <ac:chgData name="Santander Muzzarelli, Santiago Javier" userId="5c692e92-0fd6-417c-b206-cfdca1cd6c93" providerId="ADAL" clId="{4BEF2EE8-4BD1-4E40-8FB2-C23CF2550AC1}" dt="2024-10-05T13:33:42.278" v="598" actId="790"/>
          <ac:spMkLst>
            <pc:docMk/>
            <pc:sldMk cId="3346627855" sldId="259"/>
            <ac:spMk id="4" creationId="{22A3C283-DB14-F1C6-1E11-BEFE61B91319}"/>
          </ac:spMkLst>
        </pc:spChg>
        <pc:spChg chg="mod">
          <ac:chgData name="Santander Muzzarelli, Santiago Javier" userId="5c692e92-0fd6-417c-b206-cfdca1cd6c93" providerId="ADAL" clId="{4BEF2EE8-4BD1-4E40-8FB2-C23CF2550AC1}" dt="2024-10-05T13:48:04.560" v="1311" actId="1035"/>
          <ac:spMkLst>
            <pc:docMk/>
            <pc:sldMk cId="3346627855" sldId="259"/>
            <ac:spMk id="5" creationId="{5CB8CEA1-DD42-B5F0-0090-A8A36A7D2C6C}"/>
          </ac:spMkLst>
        </pc:spChg>
        <pc:spChg chg="add mod">
          <ac:chgData name="Santander Muzzarelli, Santiago Javier" userId="5c692e92-0fd6-417c-b206-cfdca1cd6c93" providerId="ADAL" clId="{4BEF2EE8-4BD1-4E40-8FB2-C23CF2550AC1}" dt="2024-10-05T13:43:59.455" v="1031"/>
          <ac:spMkLst>
            <pc:docMk/>
            <pc:sldMk cId="3346627855" sldId="259"/>
            <ac:spMk id="6" creationId="{A2A4F9AF-25B9-25BF-87B4-8BECAB2147F4}"/>
          </ac:spMkLst>
        </pc:spChg>
      </pc:sldChg>
      <pc:sldChg chg="modSp add mod">
        <pc:chgData name="Santander Muzzarelli, Santiago Javier" userId="5c692e92-0fd6-417c-b206-cfdca1cd6c93" providerId="ADAL" clId="{4BEF2EE8-4BD1-4E40-8FB2-C23CF2550AC1}" dt="2024-10-05T13:50:03.829" v="1505" actId="20577"/>
        <pc:sldMkLst>
          <pc:docMk/>
          <pc:sldMk cId="518086938" sldId="260"/>
        </pc:sldMkLst>
        <pc:spChg chg="mod">
          <ac:chgData name="Santander Muzzarelli, Santiago Javier" userId="5c692e92-0fd6-417c-b206-cfdca1cd6c93" providerId="ADAL" clId="{4BEF2EE8-4BD1-4E40-8FB2-C23CF2550AC1}" dt="2024-10-05T13:48:34.025" v="1321" actId="20577"/>
          <ac:spMkLst>
            <pc:docMk/>
            <pc:sldMk cId="518086938" sldId="260"/>
            <ac:spMk id="4" creationId="{22A3C283-DB14-F1C6-1E11-BEFE61B91319}"/>
          </ac:spMkLst>
        </pc:spChg>
        <pc:spChg chg="mod">
          <ac:chgData name="Santander Muzzarelli, Santiago Javier" userId="5c692e92-0fd6-417c-b206-cfdca1cd6c93" providerId="ADAL" clId="{4BEF2EE8-4BD1-4E40-8FB2-C23CF2550AC1}" dt="2024-10-05T13:50:03.829" v="1505" actId="20577"/>
          <ac:spMkLst>
            <pc:docMk/>
            <pc:sldMk cId="518086938" sldId="260"/>
            <ac:spMk id="5" creationId="{5CB8CEA1-DD42-B5F0-0090-A8A36A7D2C6C}"/>
          </ac:spMkLst>
        </pc:spChg>
      </pc:sldChg>
      <pc:sldChg chg="delSp modSp add mod">
        <pc:chgData name="Santander Muzzarelli, Santiago Javier" userId="5c692e92-0fd6-417c-b206-cfdca1cd6c93" providerId="ADAL" clId="{4BEF2EE8-4BD1-4E40-8FB2-C23CF2550AC1}" dt="2024-10-05T13:53:14.977" v="1734" actId="478"/>
        <pc:sldMkLst>
          <pc:docMk/>
          <pc:sldMk cId="1979762119" sldId="261"/>
        </pc:sldMkLst>
        <pc:spChg chg="mod">
          <ac:chgData name="Santander Muzzarelli, Santiago Javier" userId="5c692e92-0fd6-417c-b206-cfdca1cd6c93" providerId="ADAL" clId="{4BEF2EE8-4BD1-4E40-8FB2-C23CF2550AC1}" dt="2024-10-05T13:50:22.838" v="1510" actId="20577"/>
          <ac:spMkLst>
            <pc:docMk/>
            <pc:sldMk cId="1979762119" sldId="261"/>
            <ac:spMk id="4" creationId="{22A3C283-DB14-F1C6-1E11-BEFE61B91319}"/>
          </ac:spMkLst>
        </pc:spChg>
        <pc:spChg chg="mod">
          <ac:chgData name="Santander Muzzarelli, Santiago Javier" userId="5c692e92-0fd6-417c-b206-cfdca1cd6c93" providerId="ADAL" clId="{4BEF2EE8-4BD1-4E40-8FB2-C23CF2550AC1}" dt="2024-10-05T13:53:08.722" v="1733" actId="20577"/>
          <ac:spMkLst>
            <pc:docMk/>
            <pc:sldMk cId="1979762119" sldId="261"/>
            <ac:spMk id="5" creationId="{5CB8CEA1-DD42-B5F0-0090-A8A36A7D2C6C}"/>
          </ac:spMkLst>
        </pc:spChg>
        <pc:spChg chg="del">
          <ac:chgData name="Santander Muzzarelli, Santiago Javier" userId="5c692e92-0fd6-417c-b206-cfdca1cd6c93" providerId="ADAL" clId="{4BEF2EE8-4BD1-4E40-8FB2-C23CF2550AC1}" dt="2024-10-05T13:53:14.977" v="1734" actId="478"/>
          <ac:spMkLst>
            <pc:docMk/>
            <pc:sldMk cId="1979762119" sldId="261"/>
            <ac:spMk id="6" creationId="{A2A4F9AF-25B9-25BF-87B4-8BECAB2147F4}"/>
          </ac:spMkLst>
        </pc:spChg>
      </pc:sldChg>
      <pc:sldChg chg="modSp add mod">
        <pc:chgData name="Santander Muzzarelli, Santiago Javier" userId="5c692e92-0fd6-417c-b206-cfdca1cd6c93" providerId="ADAL" clId="{4BEF2EE8-4BD1-4E40-8FB2-C23CF2550AC1}" dt="2024-10-05T14:00:26.105" v="2393" actId="20577"/>
        <pc:sldMkLst>
          <pc:docMk/>
          <pc:sldMk cId="4181497559" sldId="262"/>
        </pc:sldMkLst>
        <pc:spChg chg="mod">
          <ac:chgData name="Santander Muzzarelli, Santiago Javier" userId="5c692e92-0fd6-417c-b206-cfdca1cd6c93" providerId="ADAL" clId="{4BEF2EE8-4BD1-4E40-8FB2-C23CF2550AC1}" dt="2024-10-05T13:53:29.871" v="1738" actId="20577"/>
          <ac:spMkLst>
            <pc:docMk/>
            <pc:sldMk cId="4181497559" sldId="262"/>
            <ac:spMk id="4" creationId="{22A3C283-DB14-F1C6-1E11-BEFE61B91319}"/>
          </ac:spMkLst>
        </pc:spChg>
        <pc:spChg chg="mod">
          <ac:chgData name="Santander Muzzarelli, Santiago Javier" userId="5c692e92-0fd6-417c-b206-cfdca1cd6c93" providerId="ADAL" clId="{4BEF2EE8-4BD1-4E40-8FB2-C23CF2550AC1}" dt="2024-10-05T14:00:26.105" v="2393" actId="20577"/>
          <ac:spMkLst>
            <pc:docMk/>
            <pc:sldMk cId="4181497559" sldId="262"/>
            <ac:spMk id="5" creationId="{5CB8CEA1-DD42-B5F0-0090-A8A36A7D2C6C}"/>
          </ac:spMkLst>
        </pc:spChg>
      </pc:sldChg>
      <pc:sldChg chg="modSp add mod">
        <pc:chgData name="Santander Muzzarelli, Santiago Javier" userId="5c692e92-0fd6-417c-b206-cfdca1cd6c93" providerId="ADAL" clId="{4BEF2EE8-4BD1-4E40-8FB2-C23CF2550AC1}" dt="2024-10-05T13:56:04.180" v="1963" actId="20577"/>
        <pc:sldMkLst>
          <pc:docMk/>
          <pc:sldMk cId="3543233450" sldId="263"/>
        </pc:sldMkLst>
        <pc:spChg chg="mod">
          <ac:chgData name="Santander Muzzarelli, Santiago Javier" userId="5c692e92-0fd6-417c-b206-cfdca1cd6c93" providerId="ADAL" clId="{4BEF2EE8-4BD1-4E40-8FB2-C23CF2550AC1}" dt="2024-10-05T13:55:59.694" v="1962" actId="20577"/>
          <ac:spMkLst>
            <pc:docMk/>
            <pc:sldMk cId="3543233450" sldId="263"/>
            <ac:spMk id="4" creationId="{22A3C283-DB14-F1C6-1E11-BEFE61B91319}"/>
          </ac:spMkLst>
        </pc:spChg>
        <pc:spChg chg="mod">
          <ac:chgData name="Santander Muzzarelli, Santiago Javier" userId="5c692e92-0fd6-417c-b206-cfdca1cd6c93" providerId="ADAL" clId="{4BEF2EE8-4BD1-4E40-8FB2-C23CF2550AC1}" dt="2024-10-05T13:56:04.180" v="1963" actId="20577"/>
          <ac:spMkLst>
            <pc:docMk/>
            <pc:sldMk cId="3543233450" sldId="263"/>
            <ac:spMk id="5" creationId="{5CB8CEA1-DD42-B5F0-0090-A8A36A7D2C6C}"/>
          </ac:spMkLst>
        </pc:spChg>
      </pc:sldChg>
      <pc:sldChg chg="modSp add mod">
        <pc:chgData name="Santander Muzzarelli, Santiago Javier" userId="5c692e92-0fd6-417c-b206-cfdca1cd6c93" providerId="ADAL" clId="{4BEF2EE8-4BD1-4E40-8FB2-C23CF2550AC1}" dt="2024-10-05T13:59:14.566" v="2347" actId="20577"/>
        <pc:sldMkLst>
          <pc:docMk/>
          <pc:sldMk cId="831371275" sldId="264"/>
        </pc:sldMkLst>
        <pc:spChg chg="mod">
          <ac:chgData name="Santander Muzzarelli, Santiago Javier" userId="5c692e92-0fd6-417c-b206-cfdca1cd6c93" providerId="ADAL" clId="{4BEF2EE8-4BD1-4E40-8FB2-C23CF2550AC1}" dt="2024-10-05T13:56:15.942" v="1988" actId="20577"/>
          <ac:spMkLst>
            <pc:docMk/>
            <pc:sldMk cId="831371275" sldId="264"/>
            <ac:spMk id="4" creationId="{22A3C283-DB14-F1C6-1E11-BEFE61B91319}"/>
          </ac:spMkLst>
        </pc:spChg>
        <pc:spChg chg="mod">
          <ac:chgData name="Santander Muzzarelli, Santiago Javier" userId="5c692e92-0fd6-417c-b206-cfdca1cd6c93" providerId="ADAL" clId="{4BEF2EE8-4BD1-4E40-8FB2-C23CF2550AC1}" dt="2024-10-05T13:59:14.566" v="2347" actId="20577"/>
          <ac:spMkLst>
            <pc:docMk/>
            <pc:sldMk cId="831371275" sldId="264"/>
            <ac:spMk id="5" creationId="{5CB8CEA1-DD42-B5F0-0090-A8A36A7D2C6C}"/>
          </ac:spMkLst>
        </pc:spChg>
      </pc:sldChg>
      <pc:sldChg chg="modSp add mod">
        <pc:chgData name="Santander Muzzarelli, Santiago Javier" userId="5c692e92-0fd6-417c-b206-cfdca1cd6c93" providerId="ADAL" clId="{4BEF2EE8-4BD1-4E40-8FB2-C23CF2550AC1}" dt="2024-10-05T13:59:36.694" v="2353" actId="20577"/>
        <pc:sldMkLst>
          <pc:docMk/>
          <pc:sldMk cId="4217435937" sldId="265"/>
        </pc:sldMkLst>
        <pc:spChg chg="mod">
          <ac:chgData name="Santander Muzzarelli, Santiago Javier" userId="5c692e92-0fd6-417c-b206-cfdca1cd6c93" providerId="ADAL" clId="{4BEF2EE8-4BD1-4E40-8FB2-C23CF2550AC1}" dt="2024-10-05T13:59:30.503" v="2352" actId="20577"/>
          <ac:spMkLst>
            <pc:docMk/>
            <pc:sldMk cId="4217435937" sldId="265"/>
            <ac:spMk id="4" creationId="{22A3C283-DB14-F1C6-1E11-BEFE61B91319}"/>
          </ac:spMkLst>
        </pc:spChg>
        <pc:spChg chg="mod">
          <ac:chgData name="Santander Muzzarelli, Santiago Javier" userId="5c692e92-0fd6-417c-b206-cfdca1cd6c93" providerId="ADAL" clId="{4BEF2EE8-4BD1-4E40-8FB2-C23CF2550AC1}" dt="2024-10-05T13:59:36.694" v="2353" actId="20577"/>
          <ac:spMkLst>
            <pc:docMk/>
            <pc:sldMk cId="4217435937" sldId="265"/>
            <ac:spMk id="5" creationId="{5CB8CEA1-DD42-B5F0-0090-A8A36A7D2C6C}"/>
          </ac:spMkLst>
        </pc:spChg>
      </pc:sldChg>
      <pc:sldChg chg="addSp modSp add mod">
        <pc:chgData name="Santander Muzzarelli, Santiago Javier" userId="5c692e92-0fd6-417c-b206-cfdca1cd6c93" providerId="ADAL" clId="{4BEF2EE8-4BD1-4E40-8FB2-C23CF2550AC1}" dt="2024-10-05T14:01:41.035" v="2413" actId="20577"/>
        <pc:sldMkLst>
          <pc:docMk/>
          <pc:sldMk cId="1528436306" sldId="266"/>
        </pc:sldMkLst>
        <pc:spChg chg="mod">
          <ac:chgData name="Santander Muzzarelli, Santiago Javier" userId="5c692e92-0fd6-417c-b206-cfdca1cd6c93" providerId="ADAL" clId="{4BEF2EE8-4BD1-4E40-8FB2-C23CF2550AC1}" dt="2024-10-05T14:01:41.035" v="2413" actId="20577"/>
          <ac:spMkLst>
            <pc:docMk/>
            <pc:sldMk cId="1528436306" sldId="266"/>
            <ac:spMk id="4" creationId="{22A3C283-DB14-F1C6-1E11-BEFE61B91319}"/>
          </ac:spMkLst>
        </pc:spChg>
        <pc:spChg chg="mod">
          <ac:chgData name="Santander Muzzarelli, Santiago Javier" userId="5c692e92-0fd6-417c-b206-cfdca1cd6c93" providerId="ADAL" clId="{4BEF2EE8-4BD1-4E40-8FB2-C23CF2550AC1}" dt="2024-10-05T14:01:20.463" v="2394" actId="20577"/>
          <ac:spMkLst>
            <pc:docMk/>
            <pc:sldMk cId="1528436306" sldId="266"/>
            <ac:spMk id="5" creationId="{5CB8CEA1-DD42-B5F0-0090-A8A36A7D2C6C}"/>
          </ac:spMkLst>
        </pc:spChg>
        <pc:picChg chg="add mod">
          <ac:chgData name="Santander Muzzarelli, Santiago Javier" userId="5c692e92-0fd6-417c-b206-cfdca1cd6c93" providerId="ADAL" clId="{4BEF2EE8-4BD1-4E40-8FB2-C23CF2550AC1}" dt="2024-10-05T14:01:35.282" v="2412" actId="1037"/>
          <ac:picMkLst>
            <pc:docMk/>
            <pc:sldMk cId="1528436306" sldId="266"/>
            <ac:picMk id="6" creationId="{8A786066-35AB-7C1F-5BC4-C57DB0D3F1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8359D-0494-476B-AA88-D741BE0E179B}" type="datetimeFigureOut">
              <a:rPr lang="es-ES" smtClean="0"/>
              <a:t>05/10/2024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00FD9-EEA9-4BB9-9F56-BD0882E0BC8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395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16AAE-CF16-7E2A-1623-CD9BE26AA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87153F-94E8-1728-E3FB-20AA70960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9B479B-8E9E-81F2-FEA6-A35A95CA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F499-8EF7-4DF1-AAB3-21ADD5AA5F0E}" type="datetime1">
              <a:rPr lang="es-ES" smtClean="0"/>
              <a:t>05/10/2024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5C8BEC-0C1B-8B8E-4D34-99C5852A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NASAGROWTH | Tool Presentation | Space Apps Challenge 2024 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039BF-ADBA-2F8B-5360-5C450BA2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121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FB1CC-2867-CCD3-C15F-D11B4121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3A5D48-C2B3-1EF1-0C49-1A0DF5F0A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C2998-28CF-581E-5009-9132E6BB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F808-EA2D-4434-BED3-CE91994A0AF3}" type="datetime1">
              <a:rPr lang="es-ES" smtClean="0"/>
              <a:t>05/10/2024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635480-0D4C-EB4F-8BE8-0470259D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NASAGROWTH | Tool Presentation | Space Apps Challenge 2024 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DC4190-9E0B-98B6-6BF5-998D7DA1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90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616934-A150-A03C-A18E-68487538F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DC4352-C7B2-2A93-21F2-3928DE3AC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FD9640-FC7E-2CFF-F8DF-8D03E06B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FDC5-386D-4EE6-9C2A-C8863B75820F}" type="datetime1">
              <a:rPr lang="es-ES" smtClean="0"/>
              <a:t>05/10/2024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73906-12F4-C120-1B6B-EC568E37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NASAGROWTH | Tool Presentation | Space Apps Challenge 2024 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0D687F-34AC-6864-AAF7-1D67F35B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99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539A3-DBBE-B604-31AA-D53ECD82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C2EA4-5AE4-7DD4-667F-06F52BAE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DEB6D9-3A4D-C691-EB67-9F7D0474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71D22-7993-4360-8959-96D293DED5F3}" type="datetime1">
              <a:rPr lang="es-ES" smtClean="0"/>
              <a:t>05/10/2024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5FF9F1-5D87-4500-D473-BFD059013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NASAGROWTH | Tool Presentation | Space Apps Challenge 2024 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EF48CC-DE26-966A-AD20-AE12B7D3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79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5CE6F-6F06-CAEB-C3A9-9232A52C1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3819E2-C9DE-E1C2-8E0A-FB75F8C2A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CB2563-981E-FCCA-C8A2-07B973A2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3DB2A-FCDB-429B-85D8-BFD1CE88D739}" type="datetime1">
              <a:rPr lang="es-ES" smtClean="0"/>
              <a:t>05/10/2024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34792C-4B59-D052-EE0C-726732F19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NASAGROWTH | Tool Presentation | Space Apps Challenge 2024 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C2EEA1-3633-9903-2640-E44FC4E9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11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F642E-8466-F248-28AA-C2D5DC7B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344B6-DDBA-E895-63F4-637828C27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D1A652-7A0A-FE53-7284-8D7FEBE28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2BC91B-F466-C1A9-F555-9807B894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35D63-DD16-4E8D-92D7-ADB11F1ED76E}" type="datetime1">
              <a:rPr lang="es-ES" smtClean="0"/>
              <a:t>05/10/2024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D31D66-14F6-47CA-7DD2-8E9978A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NASAGROWTH | Tool Presentation | Space Apps Challenge 2024 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651E14-4AEC-2B6B-39C6-D0BA0A9B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27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18B1FB-6645-42AA-556E-5C4FC64D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E2DBA6-1573-5543-82A1-4353C03D1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5A4D47-37CC-1D3E-AFF0-01A7DB105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7EF846-5D01-2577-AECE-0D7F62A51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A7322F-3A83-167E-FCDE-317B2E504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F1F72F-BFBA-3CA9-22CB-99321323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931-B2CD-403C-9456-78692032E7D8}" type="datetime1">
              <a:rPr lang="es-ES" smtClean="0"/>
              <a:t>05/10/2024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66A25D-23C6-B59A-C645-0A420C3B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NASAGROWTH | Tool Presentation | Space Apps Challenge 2024 </a:t>
            </a: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FF7D70-FEF9-5422-EAC0-D5AB8E61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21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66B34-4DBD-693E-AE67-19EF9C47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17CD88-6692-8CD2-BFC9-1C0FC899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9E5D-B2FA-4487-B26D-CD2445859894}" type="datetime1">
              <a:rPr lang="es-ES" smtClean="0"/>
              <a:t>05/10/2024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AA7171-6070-343B-D961-7B405ECF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NASAGROWTH | Tool Presentation | Space Apps Challenge 2024 </a:t>
            </a: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6F9AFE-8A3B-DBC0-8561-15C61180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2660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3D688B-048A-C731-34CD-254F5EB4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26E4E-0F1C-4E52-B25F-46C3371AFA9F}" type="datetime1">
              <a:rPr lang="es-ES" smtClean="0"/>
              <a:t>05/10/2024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D23B4E-49F7-FB11-190B-0E8BD725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NASAGROWTH | Tool Presentation | Space Apps Challenge 2024 </a:t>
            </a: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B310AA-F903-6D56-FE91-539B5643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56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A7F54-6AC1-D5CC-67F6-28131F4B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3EF55F-1275-AD1D-FD2D-A1E13087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E5C259-7F4A-3BA1-4982-2A4080E40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5C52CA-68C5-BFD4-1B35-9EC36BC6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00F96-0376-4359-9AB4-1673141CAFD5}" type="datetime1">
              <a:rPr lang="es-ES" smtClean="0"/>
              <a:t>05/10/2024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91111D-E5B7-191B-3078-96D86591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NASAGROWTH | Tool Presentation | Space Apps Challenge 2024 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B738FA-4263-CE6A-A4F3-1939157F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92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C204D-8FBB-4290-849F-65336278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5B6AD3-40B2-B69C-75F1-E0F96754E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EFB995-523C-71A3-899C-D36821CC7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76576-D834-8236-EBB5-B53B2B6D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6A4B-2D53-4E59-AE31-24357716848A}" type="datetime1">
              <a:rPr lang="es-ES" smtClean="0"/>
              <a:t>05/10/2024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47A761-B62B-6E21-BBDC-6683E976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NASAGROWTH | Tool Presentation | Space Apps Challenge 2024 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432C8E-3957-D966-BB43-379C331C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70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5E591D-25BD-C202-8419-EC5330CA9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CE26E-058B-8018-402D-242C24CA3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6AC1F9-7772-F6D0-E8AD-509B2C846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CBCC15-B518-45AD-AB28-F85F4B71A7A8}" type="datetime1">
              <a:rPr lang="es-ES" smtClean="0"/>
              <a:t>05/10/2024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5DB90A-11D1-4523-CCB2-09F2DCA06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NASAGROWTH | Tool Presentation | Space Apps Challenge 2024 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5E4E21-717E-B7A2-6500-CDF741152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AFBC4C-B39E-4C48-A6F7-9BD127753D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53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D38BE7A-5114-84AF-A222-116F95F3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01312" cy="365125"/>
          </a:xfrm>
        </p:spPr>
        <p:txBody>
          <a:bodyPr/>
          <a:lstStyle/>
          <a:p>
            <a:r>
              <a:rPr lang="en-US" noProof="0" dirty="0"/>
              <a:t>NASAGROWTH | Tool Presentation | Space Apps Challenge 2024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2E7D69-FB0B-542B-3AAE-0638ECC7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11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D38BE7A-5114-84AF-A222-116F95F3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01312" cy="365125"/>
          </a:xfrm>
        </p:spPr>
        <p:txBody>
          <a:bodyPr/>
          <a:lstStyle/>
          <a:p>
            <a:r>
              <a:rPr lang="en-US" noProof="0" dirty="0"/>
              <a:t>NASAGROWTH | Tool Presentation | Space Apps Challenge 2024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2E7D69-FB0B-542B-3AAE-0638ECC7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2A3C283-DB14-F1C6-1E11-BEFE61B91319}"/>
              </a:ext>
            </a:extLst>
          </p:cNvPr>
          <p:cNvSpPr txBox="1">
            <a:spLocks/>
          </p:cNvSpPr>
          <p:nvPr/>
        </p:nvSpPr>
        <p:spPr>
          <a:xfrm>
            <a:off x="374268" y="233199"/>
            <a:ext cx="8351487" cy="3385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5CB8CEA1-DD42-B5F0-0090-A8A36A7D2C6C}"/>
              </a:ext>
            </a:extLst>
          </p:cNvPr>
          <p:cNvSpPr txBox="1">
            <a:spLocks/>
          </p:cNvSpPr>
          <p:nvPr/>
        </p:nvSpPr>
        <p:spPr>
          <a:xfrm>
            <a:off x="723899" y="671349"/>
            <a:ext cx="10763251" cy="55580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endParaRPr lang="en-US" sz="2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786066-35AB-7C1F-5BC4-C57DB0D3F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94" y="1460581"/>
            <a:ext cx="7974259" cy="397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36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D38BE7A-5114-84AF-A222-116F95F3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01312" cy="365125"/>
          </a:xfrm>
        </p:spPr>
        <p:txBody>
          <a:bodyPr/>
          <a:lstStyle/>
          <a:p>
            <a:r>
              <a:rPr lang="en-US" noProof="0" dirty="0"/>
              <a:t>NASAGROWTH | Tool Presentation | Space Apps Challenge 2024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2E7D69-FB0B-542B-3AAE-0638ECC7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2A3C283-DB14-F1C6-1E11-BEFE61B91319}"/>
              </a:ext>
            </a:extLst>
          </p:cNvPr>
          <p:cNvSpPr txBox="1">
            <a:spLocks/>
          </p:cNvSpPr>
          <p:nvPr/>
        </p:nvSpPr>
        <p:spPr>
          <a:xfrm>
            <a:off x="374268" y="233199"/>
            <a:ext cx="8351487" cy="3385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5CB8CEA1-DD42-B5F0-0090-A8A36A7D2C6C}"/>
              </a:ext>
            </a:extLst>
          </p:cNvPr>
          <p:cNvSpPr txBox="1">
            <a:spLocks/>
          </p:cNvSpPr>
          <p:nvPr/>
        </p:nvSpPr>
        <p:spPr>
          <a:xfrm>
            <a:off x="704850" y="671349"/>
            <a:ext cx="10820400" cy="3385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today’s world, we suffer: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Unpredictable weather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Pests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Deseases</a:t>
            </a:r>
            <a:endParaRPr lang="en-US" sz="2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endParaRPr lang="en-US" sz="2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Farmers are affected by these: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Planting and harvesting schedules are disrupted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Crops are damaged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Livestock is affected</a:t>
            </a:r>
          </a:p>
          <a:p>
            <a:pPr>
              <a:lnSpc>
                <a:spcPct val="110000"/>
              </a:lnSpc>
            </a:pPr>
            <a:endParaRPr lang="en-US" sz="2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Crops and livestock are a critical source of food for all of us. 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of us are affected.</a:t>
            </a:r>
            <a:endParaRPr lang="en-US" sz="2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62D5A3A-6F00-D93D-199E-A42C78DCC61E}"/>
              </a:ext>
            </a:extLst>
          </p:cNvPr>
          <p:cNvSpPr/>
          <p:nvPr/>
        </p:nvSpPr>
        <p:spPr>
          <a:xfrm>
            <a:off x="200025" y="5715000"/>
            <a:ext cx="533400" cy="4762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94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D38BE7A-5114-84AF-A222-116F95F3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01312" cy="365125"/>
          </a:xfrm>
        </p:spPr>
        <p:txBody>
          <a:bodyPr/>
          <a:lstStyle/>
          <a:p>
            <a:r>
              <a:rPr lang="en-US" noProof="0" dirty="0"/>
              <a:t>NASAGROWTH | Tool Presentation | Space Apps Challenge 2024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2E7D69-FB0B-542B-3AAE-0638ECC7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2A3C283-DB14-F1C6-1E11-BEFE61B91319}"/>
              </a:ext>
            </a:extLst>
          </p:cNvPr>
          <p:cNvSpPr txBox="1">
            <a:spLocks/>
          </p:cNvSpPr>
          <p:nvPr/>
        </p:nvSpPr>
        <p:spPr>
          <a:xfrm>
            <a:off x="374268" y="233199"/>
            <a:ext cx="8351487" cy="3385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5CB8CEA1-DD42-B5F0-0090-A8A36A7D2C6C}"/>
              </a:ext>
            </a:extLst>
          </p:cNvPr>
          <p:cNvSpPr txBox="1">
            <a:spLocks/>
          </p:cNvSpPr>
          <p:nvPr/>
        </p:nvSpPr>
        <p:spPr>
          <a:xfrm>
            <a:off x="723899" y="671349"/>
            <a:ext cx="10763251" cy="55580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Farmers need support against these issues, by means of improved weather data and predictions (more precise, timely, adapted to their specific crops / livestock)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To: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informed decisions based on relevant, useful, actual data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the risks of drought and floodings and use water efficiently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their farming practices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production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2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contributes to a steady supply of food, which benefits farmers and consumers (predictable deliveries, stable prices). 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A2A4F9AF-25B9-25BF-87B4-8BECAB2147F4}"/>
              </a:ext>
            </a:extLst>
          </p:cNvPr>
          <p:cNvSpPr/>
          <p:nvPr/>
        </p:nvSpPr>
        <p:spPr>
          <a:xfrm>
            <a:off x="190500" y="5486400"/>
            <a:ext cx="533400" cy="4762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62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D38BE7A-5114-84AF-A222-116F95F3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01312" cy="365125"/>
          </a:xfrm>
        </p:spPr>
        <p:txBody>
          <a:bodyPr/>
          <a:lstStyle/>
          <a:p>
            <a:r>
              <a:rPr lang="en-US" noProof="0" dirty="0"/>
              <a:t>NASAGROWTH | Tool Presentation | Space Apps Challenge 2024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2E7D69-FB0B-542B-3AAE-0638ECC7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2A3C283-DB14-F1C6-1E11-BEFE61B91319}"/>
              </a:ext>
            </a:extLst>
          </p:cNvPr>
          <p:cNvSpPr txBox="1">
            <a:spLocks/>
          </p:cNvSpPr>
          <p:nvPr/>
        </p:nvSpPr>
        <p:spPr>
          <a:xfrm>
            <a:off x="374268" y="233199"/>
            <a:ext cx="8351487" cy="3385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How?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5CB8CEA1-DD42-B5F0-0090-A8A36A7D2C6C}"/>
              </a:ext>
            </a:extLst>
          </p:cNvPr>
          <p:cNvSpPr txBox="1">
            <a:spLocks/>
          </p:cNvSpPr>
          <p:nvPr/>
        </p:nvSpPr>
        <p:spPr>
          <a:xfrm>
            <a:off x="723899" y="671349"/>
            <a:ext cx="10763251" cy="55580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NASA and other Space Agencies have a wealth of information.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publish that information in a way which is accessible and understandable to farmers, by means of an app.</a:t>
            </a:r>
            <a:endParaRPr lang="en-US" sz="2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A2A4F9AF-25B9-25BF-87B4-8BECAB2147F4}"/>
              </a:ext>
            </a:extLst>
          </p:cNvPr>
          <p:cNvSpPr/>
          <p:nvPr/>
        </p:nvSpPr>
        <p:spPr>
          <a:xfrm>
            <a:off x="190500" y="5486400"/>
            <a:ext cx="533400" cy="4762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08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D38BE7A-5114-84AF-A222-116F95F3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01312" cy="365125"/>
          </a:xfrm>
        </p:spPr>
        <p:txBody>
          <a:bodyPr/>
          <a:lstStyle/>
          <a:p>
            <a:r>
              <a:rPr lang="en-US" noProof="0" dirty="0"/>
              <a:t>NASAGROWTH | Tool Presentation | Space Apps Challenge 2024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2E7D69-FB0B-542B-3AAE-0638ECC7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2A3C283-DB14-F1C6-1E11-BEFE61B91319}"/>
              </a:ext>
            </a:extLst>
          </p:cNvPr>
          <p:cNvSpPr txBox="1">
            <a:spLocks/>
          </p:cNvSpPr>
          <p:nvPr/>
        </p:nvSpPr>
        <p:spPr>
          <a:xfrm>
            <a:off x="374268" y="233199"/>
            <a:ext cx="8351487" cy="3385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What?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5CB8CEA1-DD42-B5F0-0090-A8A36A7D2C6C}"/>
              </a:ext>
            </a:extLst>
          </p:cNvPr>
          <p:cNvSpPr txBox="1">
            <a:spLocks/>
          </p:cNvSpPr>
          <p:nvPr/>
        </p:nvSpPr>
        <p:spPr>
          <a:xfrm>
            <a:off x="723899" y="671349"/>
            <a:ext cx="10763251" cy="55580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multiplatform app to run on: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Smartphone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Tablet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browser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2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With: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ser-friendly interface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Sourcing not only from the Space Agencies, but from the farmers themselves as well</a:t>
            </a:r>
          </a:p>
        </p:txBody>
      </p:sp>
    </p:spTree>
    <p:extLst>
      <p:ext uri="{BB962C8B-B14F-4D97-AF65-F5344CB8AC3E}">
        <p14:creationId xmlns:p14="http://schemas.microsoft.com/office/powerpoint/2010/main" val="1979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D38BE7A-5114-84AF-A222-116F95F3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01312" cy="365125"/>
          </a:xfrm>
        </p:spPr>
        <p:txBody>
          <a:bodyPr/>
          <a:lstStyle/>
          <a:p>
            <a:r>
              <a:rPr lang="en-US" noProof="0" dirty="0"/>
              <a:t>NASAGROWTH | Tool Presentation | Space Apps Challenge 2024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2E7D69-FB0B-542B-3AAE-0638ECC7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2A3C283-DB14-F1C6-1E11-BEFE61B91319}"/>
              </a:ext>
            </a:extLst>
          </p:cNvPr>
          <p:cNvSpPr txBox="1">
            <a:spLocks/>
          </p:cNvSpPr>
          <p:nvPr/>
        </p:nvSpPr>
        <p:spPr>
          <a:xfrm>
            <a:off x="374268" y="233199"/>
            <a:ext cx="8351487" cy="3385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Who?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5CB8CEA1-DD42-B5F0-0090-A8A36A7D2C6C}"/>
              </a:ext>
            </a:extLst>
          </p:cNvPr>
          <p:cNvSpPr txBox="1">
            <a:spLocks/>
          </p:cNvSpPr>
          <p:nvPr/>
        </p:nvSpPr>
        <p:spPr>
          <a:xfrm>
            <a:off x="723899" y="671349"/>
            <a:ext cx="10763251" cy="55580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Available to different people with different perspectives: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Farmers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Agronomists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Soil scientists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Laborers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gricultural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communities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2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ability to exchange messages among them and use discussion forums.</a:t>
            </a:r>
            <a:endParaRPr lang="en-US" sz="2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49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D38BE7A-5114-84AF-A222-116F95F3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01312" cy="365125"/>
          </a:xfrm>
        </p:spPr>
        <p:txBody>
          <a:bodyPr/>
          <a:lstStyle/>
          <a:p>
            <a:r>
              <a:rPr lang="en-US" noProof="0" dirty="0"/>
              <a:t>NASAGROWTH | Tool Presentation | Space Apps Challenge 2024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2E7D69-FB0B-542B-3AAE-0638ECC7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2A3C283-DB14-F1C6-1E11-BEFE61B91319}"/>
              </a:ext>
            </a:extLst>
          </p:cNvPr>
          <p:cNvSpPr txBox="1">
            <a:spLocks/>
          </p:cNvSpPr>
          <p:nvPr/>
        </p:nvSpPr>
        <p:spPr>
          <a:xfrm>
            <a:off x="374268" y="233199"/>
            <a:ext cx="8351487" cy="3385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When?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5CB8CEA1-DD42-B5F0-0090-A8A36A7D2C6C}"/>
              </a:ext>
            </a:extLst>
          </p:cNvPr>
          <p:cNvSpPr txBox="1">
            <a:spLocks/>
          </p:cNvSpPr>
          <p:nvPr/>
        </p:nvSpPr>
        <p:spPr>
          <a:xfrm>
            <a:off x="723899" y="671349"/>
            <a:ext cx="10763251" cy="55580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323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D38BE7A-5114-84AF-A222-116F95F3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01312" cy="365125"/>
          </a:xfrm>
        </p:spPr>
        <p:txBody>
          <a:bodyPr/>
          <a:lstStyle/>
          <a:p>
            <a:r>
              <a:rPr lang="en-US" noProof="0" dirty="0"/>
              <a:t>NASAGROWTH | Tool Presentation | Space Apps Challenge 2024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2E7D69-FB0B-542B-3AAE-0638ECC7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2A3C283-DB14-F1C6-1E11-BEFE61B91319}"/>
              </a:ext>
            </a:extLst>
          </p:cNvPr>
          <p:cNvSpPr txBox="1">
            <a:spLocks/>
          </p:cNvSpPr>
          <p:nvPr/>
        </p:nvSpPr>
        <p:spPr>
          <a:xfrm>
            <a:off x="374268" y="233199"/>
            <a:ext cx="8351487" cy="3385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Critical Success Factors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5CB8CEA1-DD42-B5F0-0090-A8A36A7D2C6C}"/>
              </a:ext>
            </a:extLst>
          </p:cNvPr>
          <p:cNvSpPr txBox="1">
            <a:spLocks/>
          </p:cNvSpPr>
          <p:nvPr/>
        </p:nvSpPr>
        <p:spPr>
          <a:xfrm>
            <a:off x="723899" y="671349"/>
            <a:ext cx="10763251" cy="55580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consider the following points as most relevant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Farmer centric design: base the app on the users and their specific needs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Translate </a:t>
            </a:r>
            <a:r>
              <a:rPr lang="en-US" sz="2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data into clear and understandable information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Timely updates and offline availability for away locations with no connectivity or low speed connectivity</a:t>
            </a:r>
          </a:p>
        </p:txBody>
      </p:sp>
    </p:spTree>
    <p:extLst>
      <p:ext uri="{BB962C8B-B14F-4D97-AF65-F5344CB8AC3E}">
        <p14:creationId xmlns:p14="http://schemas.microsoft.com/office/powerpoint/2010/main" val="83137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ED38BE7A-5114-84AF-A222-116F95F3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401312" cy="365125"/>
          </a:xfrm>
        </p:spPr>
        <p:txBody>
          <a:bodyPr/>
          <a:lstStyle/>
          <a:p>
            <a:r>
              <a:rPr lang="en-US" noProof="0" dirty="0"/>
              <a:t>NASAGROWTH | Tool Presentation | Space Apps Challenge 2024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52E7D69-FB0B-542B-3AAE-0638ECC7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C4C-B39E-4C48-A6F7-9BD127753D6C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22A3C283-DB14-F1C6-1E11-BEFE61B91319}"/>
              </a:ext>
            </a:extLst>
          </p:cNvPr>
          <p:cNvSpPr txBox="1">
            <a:spLocks/>
          </p:cNvSpPr>
          <p:nvPr/>
        </p:nvSpPr>
        <p:spPr>
          <a:xfrm>
            <a:off x="374268" y="233199"/>
            <a:ext cx="8351487" cy="33855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Q&amp;A?</a:t>
            </a:r>
          </a:p>
        </p:txBody>
      </p:sp>
      <p:sp>
        <p:nvSpPr>
          <p:cNvPr id="5" name="Título 5">
            <a:extLst>
              <a:ext uri="{FF2B5EF4-FFF2-40B4-BE49-F238E27FC236}">
                <a16:creationId xmlns:a16="http://schemas.microsoft.com/office/drawing/2014/main" id="{5CB8CEA1-DD42-B5F0-0090-A8A36A7D2C6C}"/>
              </a:ext>
            </a:extLst>
          </p:cNvPr>
          <p:cNvSpPr txBox="1">
            <a:spLocks/>
          </p:cNvSpPr>
          <p:nvPr/>
        </p:nvSpPr>
        <p:spPr>
          <a:xfrm>
            <a:off x="723899" y="671349"/>
            <a:ext cx="10763251" cy="55580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endParaRPr lang="en-US" sz="2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435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390</Words>
  <Application>Microsoft Office PowerPoint</Application>
  <PresentationFormat>Panorámica</PresentationFormat>
  <Paragraphs>75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Santander Muzzarelli, Santiago Javier</dc:creator>
  <cp:lastModifiedBy>Santander Muzzarelli, Santiago Javier</cp:lastModifiedBy>
  <cp:revision>1</cp:revision>
  <dcterms:created xsi:type="dcterms:W3CDTF">2024-10-05T13:02:59Z</dcterms:created>
  <dcterms:modified xsi:type="dcterms:W3CDTF">2024-10-05T14:01:50Z</dcterms:modified>
</cp:coreProperties>
</file>