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308" r:id="rId5"/>
    <p:sldId id="309" r:id="rId6"/>
    <p:sldId id="310" r:id="rId7"/>
    <p:sldId id="312" r:id="rId8"/>
    <p:sldId id="322" r:id="rId9"/>
    <p:sldId id="323" r:id="rId10"/>
    <p:sldId id="317" r:id="rId11"/>
    <p:sldId id="319" r:id="rId12"/>
    <p:sldId id="320" r:id="rId13"/>
    <p:sldId id="313" r:id="rId14"/>
    <p:sldId id="27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C92"/>
    <a:srgbClr val="C1F38B"/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2" autoAdjust="0"/>
    <p:restoredTop sz="95356" autoAdjust="0"/>
  </p:normalViewPr>
  <p:slideViewPr>
    <p:cSldViewPr snapToGrid="0">
      <p:cViewPr varScale="1">
        <p:scale>
          <a:sx n="110" d="100"/>
          <a:sy n="110" d="100"/>
        </p:scale>
        <p:origin x="132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6FC6-EA67-4F41-A84A-3713D2A3818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EB6A-F539-46E9-A7A4-6D426468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BD739-C410-4BBA-B985-F85A0DB9619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22A1-26EE-43C4-98D9-FC7E73F7EF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255.255.255.0(8 8 8 0)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TELLO-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是怎么重合的。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2" y="1562122"/>
            <a:ext cx="7772400" cy="1944687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2" y="3763107"/>
            <a:ext cx="6400800" cy="1195754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>
            <a:fillRect/>
          </a:stretch>
        </p:blipFill>
        <p:spPr>
          <a:xfrm>
            <a:off x="140677" y="103209"/>
            <a:ext cx="1375351" cy="1355704"/>
          </a:xfrm>
          <a:prstGeom prst="rect">
            <a:avLst/>
          </a:prstGeom>
        </p:spPr>
      </p:pic>
      <p:pic>
        <p:nvPicPr>
          <p:cNvPr id="8" name="Picture 10" descr="ee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9" y="5434044"/>
            <a:ext cx="1464160" cy="13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9329" y="6491420"/>
            <a:ext cx="526473" cy="30424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18A5E3-D6EC-487E-AF78-87AAF270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7602" y="6229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238" y="1065151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4352" y="6540855"/>
            <a:ext cx="526473" cy="3042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3A18AB5D-A3BE-492D-9337-C5B8FB8ACAC9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029" name="Group 7"/>
          <p:cNvGrpSpPr/>
          <p:nvPr/>
        </p:nvGrpSpPr>
        <p:grpSpPr bwMode="auto">
          <a:xfrm>
            <a:off x="-3175" y="796320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90204" pitchFamily="34" charset="0"/>
                  <a:ea typeface="宋体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>
            <a:fillRect/>
          </a:stretch>
        </p:blipFill>
        <p:spPr>
          <a:xfrm>
            <a:off x="140677" y="103209"/>
            <a:ext cx="659423" cy="6500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anose="020B060402020209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anose="020B060402020209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anose="020B060402020209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anose="020B0604020202090204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>
            <a:fillRect/>
          </a:stretch>
        </p:blipFill>
        <p:spPr>
          <a:xfrm>
            <a:off x="3534183" y="1266552"/>
            <a:ext cx="2075631" cy="204598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857949" y="3616573"/>
            <a:ext cx="1639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ji-sdk/Tello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2021.11.13</a:t>
            </a: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智能无人机技术设计实践</a:t>
            </a:r>
            <a:br>
              <a:rPr lang="en-US" altLang="zh-CN" dirty="0"/>
            </a:br>
            <a:r>
              <a:rPr lang="en-US" altLang="zh-CN" dirty="0"/>
              <a:t>       --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Tello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10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cs typeface="Times New Roman" panose="02020603050405020304" pitchFamily="18" charset="0"/>
              </a:rPr>
              <a:t>修改版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4" y="1066971"/>
            <a:ext cx="8591551" cy="34163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Tello</a:t>
            </a:r>
            <a:r>
              <a:rPr lang="zh-CN" altLang="en-US" dirty="0"/>
              <a:t>采用</a:t>
            </a:r>
            <a:r>
              <a:rPr lang="en-US" altLang="zh-CN" dirty="0"/>
              <a:t>socket</a:t>
            </a:r>
            <a:r>
              <a:rPr lang="zh-CN" altLang="en-US" dirty="0"/>
              <a:t>方式与</a:t>
            </a:r>
            <a:r>
              <a:rPr lang="en-US" altLang="zh-CN" dirty="0"/>
              <a:t>pc</a:t>
            </a:r>
            <a:r>
              <a:rPr lang="zh-CN" altLang="en-US" dirty="0"/>
              <a:t>端进行通信，提供了以下几个端口：</a:t>
            </a:r>
            <a:endParaRPr lang="en-US" altLang="zh-CN" dirty="0"/>
          </a:p>
          <a:p>
            <a:pPr lvl="1"/>
            <a:r>
              <a:rPr lang="en-US" altLang="zh-CN" dirty="0"/>
              <a:t>receiving video stream </a:t>
            </a:r>
            <a:r>
              <a:rPr lang="zh-CN" altLang="en-US" dirty="0"/>
              <a:t>端口</a:t>
            </a:r>
            <a:r>
              <a:rPr lang="en-US" altLang="zh-CN" dirty="0"/>
              <a:t>11111</a:t>
            </a:r>
            <a:r>
              <a:rPr lang="zh-CN" altLang="en-US" dirty="0"/>
              <a:t>（在</a:t>
            </a:r>
            <a:r>
              <a:rPr lang="en-US" altLang="zh-CN" dirty="0"/>
              <a:t>pc</a:t>
            </a:r>
            <a:r>
              <a:rPr lang="zh-CN" altLang="en-US" dirty="0"/>
              <a:t>端负责接收图像信息）</a:t>
            </a:r>
            <a:endParaRPr lang="en-US" altLang="zh-CN" dirty="0"/>
          </a:p>
          <a:p>
            <a:pPr lvl="1"/>
            <a:r>
              <a:rPr lang="en-US" altLang="zh-CN" dirty="0"/>
              <a:t>receiving state </a:t>
            </a:r>
            <a:r>
              <a:rPr lang="zh-CN" altLang="en-US" dirty="0"/>
              <a:t>端口</a:t>
            </a:r>
            <a:r>
              <a:rPr lang="en-US" altLang="zh-CN" dirty="0"/>
              <a:t>8890</a:t>
            </a:r>
            <a:r>
              <a:rPr lang="zh-CN" altLang="en-US" dirty="0"/>
              <a:t>（在</a:t>
            </a:r>
            <a:r>
              <a:rPr lang="en-US" altLang="zh-CN" dirty="0"/>
              <a:t>pc</a:t>
            </a:r>
            <a:r>
              <a:rPr lang="zh-CN" altLang="en-US" dirty="0"/>
              <a:t>端负责接收状态信息）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从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FarawaySail</a:t>
            </a:r>
            <a:r>
              <a:rPr lang="en-US" altLang="zh-CN" dirty="0"/>
              <a:t>/tello_control</a:t>
            </a:r>
            <a:r>
              <a:rPr lang="zh-CN" altLang="en-US" dirty="0"/>
              <a:t>下载开发源程序，将</a:t>
            </a:r>
            <a:r>
              <a:rPr lang="en-US" altLang="zh-CN" dirty="0" err="1"/>
              <a:t>tello_control</a:t>
            </a:r>
            <a:r>
              <a:rPr lang="zh-CN" altLang="en-US" dirty="0"/>
              <a:t>文件夹放在到</a:t>
            </a:r>
            <a:r>
              <a:rPr lang="en-US" altLang="zh-CN" dirty="0" err="1"/>
              <a:t>catkin_ws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zh-CN" altLang="en-US" dirty="0"/>
              <a:t>路径下。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安装依赖（均在</a:t>
            </a:r>
            <a:r>
              <a:rPr lang="en-US" altLang="zh-CN" dirty="0"/>
              <a:t>Ubuntu</a:t>
            </a:r>
            <a:r>
              <a:rPr lang="zh-CN" altLang="en-US" dirty="0"/>
              <a:t>默认的</a:t>
            </a:r>
            <a:r>
              <a:rPr lang="en-US" altLang="zh-CN" dirty="0"/>
              <a:t>python2.7</a:t>
            </a:r>
            <a:r>
              <a:rPr lang="zh-CN" altLang="en-US" dirty="0"/>
              <a:t>版本下运行）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 startAt="4"/>
            </a:pPr>
            <a:r>
              <a:rPr lang="zh-CN" altLang="en-US" dirty="0"/>
              <a:t>安装</a:t>
            </a:r>
            <a:r>
              <a:rPr lang="en-US" altLang="zh-CN" dirty="0"/>
              <a:t>h264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23502" y="3429000"/>
            <a:ext cx="7044459" cy="553998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lvl="1"/>
            <a:r>
              <a:rPr lang="en-US" altLang="zh-CN" dirty="0"/>
              <a:t>&gt;&gt; pip install --upgrade pip</a:t>
            </a:r>
          </a:p>
          <a:p>
            <a:pPr marL="0" lvl="1"/>
            <a:r>
              <a:rPr lang="en-US" altLang="zh-CN" dirty="0"/>
              <a:t>&gt;&gt; pip install </a:t>
            </a:r>
            <a:r>
              <a:rPr lang="en-US" altLang="zh-CN" dirty="0" err="1"/>
              <a:t>pyyaml</a:t>
            </a:r>
            <a:r>
              <a:rPr lang="en-US" altLang="zh-CN" dirty="0"/>
              <a:t> matplotlib </a:t>
            </a:r>
            <a:r>
              <a:rPr lang="en-US" altLang="zh-CN" dirty="0" err="1"/>
              <a:t>opencv</a:t>
            </a:r>
            <a:r>
              <a:rPr lang="en-US" altLang="zh-CN" dirty="0"/>
              <a:t>-python==3.4.0.12</a:t>
            </a:r>
          </a:p>
        </p:txBody>
      </p:sp>
      <p:sp>
        <p:nvSpPr>
          <p:cNvPr id="3" name="矩形 2"/>
          <p:cNvSpPr/>
          <p:nvPr/>
        </p:nvSpPr>
        <p:spPr>
          <a:xfrm>
            <a:off x="723502" y="4517860"/>
            <a:ext cx="4572000" cy="2215991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r>
              <a:rPr lang="en-US" altLang="zh-CN" dirty="0"/>
              <a:t>&gt;&gt; cd ~/</a:t>
            </a:r>
            <a:r>
              <a:rPr lang="en-US" altLang="zh-CN" dirty="0" err="1"/>
              <a:t>catkin_ws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tello_control</a:t>
            </a:r>
            <a:r>
              <a:rPr lang="en-US" altLang="zh-CN" dirty="0"/>
              <a:t>/h264decoder </a:t>
            </a:r>
          </a:p>
          <a:p>
            <a:r>
              <a:rPr lang="en-US" altLang="zh-CN" dirty="0"/>
              <a:t>&gt;&gt; </a:t>
            </a:r>
            <a:r>
              <a:rPr lang="en-US" altLang="zh-CN" dirty="0" err="1"/>
              <a:t>mkdir</a:t>
            </a:r>
            <a:r>
              <a:rPr lang="en-US" altLang="zh-CN" dirty="0"/>
              <a:t> build </a:t>
            </a:r>
          </a:p>
          <a:p>
            <a:r>
              <a:rPr lang="en-US" altLang="zh-CN" dirty="0"/>
              <a:t>&gt;&gt; cd build </a:t>
            </a:r>
          </a:p>
          <a:p>
            <a:r>
              <a:rPr lang="en-US" altLang="zh-CN" dirty="0"/>
              <a:t>&gt;&gt; </a:t>
            </a:r>
            <a:r>
              <a:rPr lang="en-US" altLang="zh-CN" dirty="0" err="1"/>
              <a:t>cmake</a:t>
            </a:r>
            <a:r>
              <a:rPr lang="en-US" altLang="zh-CN" dirty="0"/>
              <a:t> .. </a:t>
            </a:r>
          </a:p>
          <a:p>
            <a:r>
              <a:rPr lang="en-US" altLang="zh-CN" dirty="0"/>
              <a:t>&gt;&gt; make -j </a:t>
            </a:r>
          </a:p>
          <a:p>
            <a:r>
              <a:rPr lang="en-US" altLang="zh-CN" dirty="0"/>
              <a:t>&gt;&gt; cp libh264decoder.so ../../</a:t>
            </a:r>
          </a:p>
          <a:p>
            <a:r>
              <a:rPr lang="en-US" altLang="zh-CN" dirty="0"/>
              <a:t>&gt;&gt; cd ~/</a:t>
            </a:r>
            <a:r>
              <a:rPr lang="en-US" altLang="zh-CN" dirty="0" err="1"/>
              <a:t>catkin_ws</a:t>
            </a:r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catkin_make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11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cs typeface="Times New Roman" panose="02020603050405020304" pitchFamily="18" charset="0"/>
              </a:rPr>
              <a:t>修改版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6061" y="1102406"/>
            <a:ext cx="80134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zh-CN" dirty="0" err="1"/>
              <a:t>wifi</a:t>
            </a:r>
            <a:r>
              <a:rPr lang="zh-CN" altLang="en-US" dirty="0"/>
              <a:t>连接</a:t>
            </a:r>
            <a:r>
              <a:rPr lang="en-US" altLang="zh-CN" dirty="0"/>
              <a:t>Tello</a:t>
            </a:r>
            <a:r>
              <a:rPr lang="zh-CN" altLang="en-US" dirty="0"/>
              <a:t>（见上一章）</a:t>
            </a:r>
            <a:endParaRPr lang="en-US" altLang="zh-CN" dirty="0"/>
          </a:p>
          <a:p>
            <a:pPr marL="342900" indent="-342900">
              <a:buFont typeface="+mj-ea"/>
              <a:buAutoNum type="circleNumDbPlain" startAt="5"/>
            </a:pPr>
            <a:endParaRPr lang="en-US" altLang="zh-CN" dirty="0"/>
          </a:p>
          <a:p>
            <a:pPr marL="342900" indent="-342900">
              <a:buFont typeface="+mj-ea"/>
              <a:buAutoNum type="circleNumDbPlain" startAt="5"/>
            </a:pPr>
            <a:endParaRPr lang="en-US" altLang="zh-CN" dirty="0"/>
          </a:p>
          <a:p>
            <a:pPr marL="342900" indent="-342900">
              <a:buFont typeface="+mj-ea"/>
              <a:buAutoNum type="circleNumDbPlain" startAt="5"/>
            </a:pPr>
            <a:endParaRPr lang="en-US" altLang="zh-CN" dirty="0"/>
          </a:p>
          <a:p>
            <a:pPr marL="342900" indent="-342900">
              <a:buFont typeface="+mj-ea"/>
              <a:buAutoNum type="circleNumDbPlain" startAt="5"/>
            </a:pPr>
            <a:r>
              <a:rPr lang="zh-CN" altLang="en-US" dirty="0"/>
              <a:t>运行</a:t>
            </a:r>
            <a:r>
              <a:rPr lang="en-US" altLang="zh-CN" dirty="0" err="1"/>
              <a:t>rostopic</a:t>
            </a:r>
            <a:r>
              <a:rPr lang="en-US" altLang="zh-CN" dirty="0"/>
              <a:t> list</a:t>
            </a:r>
            <a:r>
              <a:rPr lang="zh-CN" altLang="en-US" dirty="0"/>
              <a:t>可以查看话题列表，提供一下三个话题以供开发：</a:t>
            </a:r>
            <a:endParaRPr lang="en-US" altLang="zh-CN" dirty="0"/>
          </a:p>
          <a:p>
            <a:pPr lvl="1"/>
            <a:r>
              <a:rPr lang="en-US" altLang="zh-CN" dirty="0"/>
              <a:t>/command      </a:t>
            </a:r>
            <a:r>
              <a:rPr lang="zh-CN" altLang="en-US" dirty="0"/>
              <a:t>（控制指令）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tello_state</a:t>
            </a:r>
            <a:r>
              <a:rPr lang="en-US" altLang="zh-CN" dirty="0"/>
              <a:t>     </a:t>
            </a:r>
            <a:r>
              <a:rPr lang="zh-CN" altLang="en-US" dirty="0"/>
              <a:t>（状态信息，</a:t>
            </a:r>
            <a:r>
              <a:rPr lang="en-US" altLang="zh-CN" dirty="0" err="1"/>
              <a:t>std_msgs</a:t>
            </a:r>
            <a:r>
              <a:rPr lang="en-US" altLang="zh-CN" dirty="0"/>
              <a:t>/String</a:t>
            </a:r>
            <a:r>
              <a:rPr lang="zh-CN" altLang="en-US" dirty="0"/>
              <a:t>型，用作定位）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tello_image</a:t>
            </a:r>
            <a:r>
              <a:rPr lang="en-US" altLang="zh-CN" dirty="0"/>
              <a:t>     </a:t>
            </a:r>
            <a:r>
              <a:rPr lang="zh-CN" altLang="en-US" dirty="0"/>
              <a:t>（图像信息，</a:t>
            </a:r>
            <a:r>
              <a:rPr lang="en-US" altLang="zh-CN" dirty="0"/>
              <a:t>Image</a:t>
            </a:r>
            <a:r>
              <a:rPr lang="zh-CN" altLang="en-US" dirty="0"/>
              <a:t>型，用作检测）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953965" y="1465244"/>
            <a:ext cx="4390392" cy="830997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r>
              <a:rPr lang="en-US" altLang="zh-CN" dirty="0"/>
              <a:t>&gt;&gt; </a:t>
            </a:r>
            <a:r>
              <a:rPr lang="en-US" altLang="zh-CN" dirty="0" err="1"/>
              <a:t>roscore</a:t>
            </a:r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it-IT" altLang="zh-CN" dirty="0"/>
              <a:t>rosrun tello_control tello_state.py</a:t>
            </a:r>
          </a:p>
          <a:p>
            <a:r>
              <a:rPr lang="en-US" altLang="zh-CN" dirty="0"/>
              <a:t>&gt;&gt; </a:t>
            </a:r>
            <a:r>
              <a:rPr lang="it-IT" altLang="zh-CN" dirty="0"/>
              <a:t>rosrun tello_control tello_control.py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7434" y="3365018"/>
            <a:ext cx="8171895" cy="191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r>
              <a:rPr lang="en-US" altLang="zh-CN" dirty="0"/>
              <a:t>Tello</a:t>
            </a:r>
            <a:r>
              <a:rPr lang="zh-CN" altLang="en-US" dirty="0"/>
              <a:t>提供了输入指令的控制方法 ，我们可以向</a:t>
            </a:r>
            <a:r>
              <a:rPr lang="en-US" altLang="zh-CN" dirty="0"/>
              <a:t>/command</a:t>
            </a:r>
            <a:r>
              <a:rPr lang="zh-CN" altLang="en-US" dirty="0"/>
              <a:t>话题发送控制字，可以用作调试，终端直接输入：</a:t>
            </a: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r>
              <a:rPr lang="zh-CN" altLang="en-US" dirty="0"/>
              <a:t>在</a:t>
            </a:r>
            <a:r>
              <a:rPr lang="en-US" altLang="zh-CN" dirty="0"/>
              <a:t>tello_control.py</a:t>
            </a:r>
            <a:r>
              <a:rPr lang="zh-CN" altLang="en-US" dirty="0"/>
              <a:t>中预留了供同学们利用状态和图像等信息实现的函数区域：</a:t>
            </a: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953965" y="4143354"/>
            <a:ext cx="6734097" cy="276999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r>
              <a:rPr lang="en-US" altLang="zh-CN" dirty="0"/>
              <a:t>&gt;&gt; </a:t>
            </a:r>
            <a:r>
              <a:rPr lang="en-US" altLang="zh-CN" dirty="0" err="1"/>
              <a:t>rostopic</a:t>
            </a:r>
            <a:r>
              <a:rPr lang="en-US" altLang="zh-CN" dirty="0"/>
              <a:t> pub –1 /command </a:t>
            </a:r>
            <a:r>
              <a:rPr lang="en-US" altLang="zh-CN" dirty="0" err="1"/>
              <a:t>std_msgs</a:t>
            </a:r>
            <a:r>
              <a:rPr lang="en-US" altLang="zh-CN" dirty="0"/>
              <a:t>/String </a:t>
            </a:r>
            <a:r>
              <a:rPr lang="zh-CN" altLang="en-US" dirty="0"/>
              <a:t>“</a:t>
            </a:r>
            <a:r>
              <a:rPr lang="en-US" altLang="zh-CN" dirty="0"/>
              <a:t>takeoff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91" y="5053121"/>
            <a:ext cx="3475061" cy="16289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cs typeface="Times New Roman" panose="02020603050405020304" pitchFamily="18" charset="0"/>
              </a:rPr>
              <a:t>修改版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21" y="1291009"/>
            <a:ext cx="5741299" cy="51264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1619" y="4750420"/>
            <a:ext cx="36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答疑地点：双清大厦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2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6581" y="65735"/>
            <a:ext cx="7848600" cy="7620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6" name="内容占位符 3"/>
          <p:cNvSpPr txBox="1"/>
          <p:nvPr/>
        </p:nvSpPr>
        <p:spPr>
          <a:xfrm>
            <a:off x="1473530" y="1827376"/>
            <a:ext cx="7065799" cy="17329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连接无人机</a:t>
            </a:r>
            <a:endParaRPr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官方</a:t>
            </a:r>
            <a:r>
              <a:rPr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SDK</a:t>
            </a: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修改版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3 </a:t>
            </a:r>
            <a:r>
              <a:rPr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补充材料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3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1" y="1261131"/>
            <a:ext cx="8591551" cy="11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ts val="2160"/>
              </a:lnSpc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ts val="216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更改网络配置连接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Tello</a:t>
            </a: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若使用虚拟机方案：在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VMware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界面点击→虚拟机 → 设置 → 网络适配器 → 选择桥接模式 → 确定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87" y="2467413"/>
            <a:ext cx="6529221" cy="39206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221" y="89179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若使用双系统，直接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无线连接以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TELLO-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开头的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</a:p>
          <a:p>
            <a:r>
              <a:rPr kumimoji="1"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以下方案适用于虚拟机：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4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512" y="1415396"/>
            <a:ext cx="8591551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ubuntu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桌面内点击→右上角↑↓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网络图标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→ </a:t>
            </a:r>
            <a:r>
              <a:rPr lang="en-US" altLang="zh-CN" dirty="0"/>
              <a:t>Edit Connections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12" y="1911136"/>
            <a:ext cx="6879049" cy="3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Wired connection 1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Edit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4" y="2538419"/>
            <a:ext cx="3784556" cy="25504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374" y="2538419"/>
            <a:ext cx="3730955" cy="25487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5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85177" y="1284607"/>
            <a:ext cx="8724506" cy="1205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进入</a:t>
            </a:r>
            <a:r>
              <a:rPr lang="en-US" altLang="zh-CN" dirty="0"/>
              <a:t>IPV4 Settings</a:t>
            </a:r>
            <a:r>
              <a:rPr lang="zh-CN" altLang="en-US" dirty="0"/>
              <a:t>，设置</a:t>
            </a:r>
            <a:r>
              <a:rPr lang="en-US" altLang="zh-CN" dirty="0"/>
              <a:t>Method </a:t>
            </a:r>
            <a:r>
              <a:rPr lang="zh-CN" altLang="en-US" dirty="0"/>
              <a:t>为</a:t>
            </a:r>
            <a:r>
              <a:rPr lang="en-US" altLang="zh-CN" dirty="0"/>
              <a:t>Manual</a:t>
            </a:r>
            <a:r>
              <a:rPr lang="zh-CN" altLang="en-US" dirty="0"/>
              <a:t>，在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Addresses 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栏选择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Add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一个新的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如下：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Address:192.168.10.xx      Netmask:24      Gateway:192.168.10.1</a:t>
            </a: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192.168.10.1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无人机的网址，配置的地址需在同一网段，即前三位相同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00" y="2489873"/>
            <a:ext cx="4831000" cy="40462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  <a:latin typeface="+mn-lt"/>
              </a:rPr>
              <a:t>6</a:t>
            </a:fld>
            <a:endParaRPr lang="zh-CN" altLang="en-US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386" y="969364"/>
            <a:ext cx="8412272" cy="176952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 typeface="+mj-ea"/>
              <a:buAutoNum type="circleNumDbPlain" startAt="6"/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测试能否连接无人机。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打开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电源，笔记本无线连接以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TELLO-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开头的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打开终端：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2160"/>
              </a:lnSpc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lvl="1">
              <a:lnSpc>
                <a:spcPts val="2160"/>
              </a:lnSpc>
            </a:pP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若无法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通，则重启虚拟机（电脑），再次尝试。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6813" y="1983356"/>
            <a:ext cx="2454172" cy="276999"/>
          </a:xfrm>
          <a:prstGeom prst="rect">
            <a:avLst/>
          </a:prstGeom>
          <a:solidFill>
            <a:srgbClr val="F3F3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cs typeface="Courier New" panose="02070609020205090404" pitchFamily="49" charset="0"/>
              </a:rPr>
              <a:t>&gt;&gt; ping 192.168.10.1</a:t>
            </a:r>
            <a:endParaRPr lang="zh-CN" altLang="en-US" dirty="0">
              <a:cs typeface="Courier New" panose="020706090202050904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3180" y="7604325"/>
            <a:ext cx="4160786" cy="369332"/>
          </a:xfrm>
          <a:prstGeom prst="rect">
            <a:avLst/>
          </a:prstGeom>
          <a:ln w="15875" cap="rnd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rosrun</a:t>
            </a:r>
            <a:r>
              <a:rPr lang="en-US" altLang="zh-CN" dirty="0"/>
              <a:t> </a:t>
            </a:r>
            <a:r>
              <a:rPr lang="en-US" altLang="zh-CN" dirty="0" err="1"/>
              <a:t>tello_driver</a:t>
            </a:r>
            <a:r>
              <a:rPr lang="en-US" altLang="zh-CN" dirty="0"/>
              <a:t> keys_publish.py 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1" t="17075" r="27766" b="30113"/>
          <a:stretch>
            <a:fillRect/>
          </a:stretch>
        </p:blipFill>
        <p:spPr>
          <a:xfrm>
            <a:off x="3437575" y="3133062"/>
            <a:ext cx="2183894" cy="20385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386" y="570397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若使用双系统，直接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无线连接以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TELLO-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开头的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7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394" y="1171513"/>
            <a:ext cx="8171895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87870" y="745844"/>
            <a:ext cx="8171895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/>
          </a:p>
          <a:p>
            <a:pPr>
              <a:lnSpc>
                <a:spcPts val="2400"/>
              </a:lnSpc>
            </a:pPr>
            <a:r>
              <a:rPr lang="zh-CN" altLang="en-US" dirty="0"/>
              <a:t>注意：若使用虚拟机方案，虚拟机连接主机网络方法：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VMware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界面点击→虚拟机 → 设置 → 网络适配器 → 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 → 确定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06" y="1953011"/>
            <a:ext cx="3273291" cy="40770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8539328" y="6530281"/>
            <a:ext cx="526473" cy="304245"/>
          </a:xfrm>
        </p:spPr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8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连接无人机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22" y="420024"/>
            <a:ext cx="8171895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endParaRPr lang="en-US" altLang="zh-CN" dirty="0"/>
          </a:p>
          <a:p>
            <a:pPr marL="342900" indent="-342900">
              <a:lnSpc>
                <a:spcPts val="2400"/>
              </a:lnSpc>
              <a:buFont typeface="+mj-ea"/>
              <a:buAutoNum type="circleNumDbPlain" startAt="7"/>
            </a:pP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  <a:p>
            <a:pPr>
              <a:lnSpc>
                <a:spcPts val="2400"/>
              </a:lnSpc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-56521" y="1087742"/>
            <a:ext cx="8591551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ubuntu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桌面内点击→右上角↑↓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网络图标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→ </a:t>
            </a:r>
            <a:r>
              <a:rPr lang="en-US" altLang="zh-CN" dirty="0"/>
              <a:t>Edit Connections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56521" y="1507215"/>
            <a:ext cx="6879049" cy="3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Wired connection 1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Edit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4760" y="1960258"/>
            <a:ext cx="8724506" cy="3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进入</a:t>
            </a:r>
            <a:r>
              <a:rPr lang="en-US" altLang="zh-CN" dirty="0"/>
              <a:t>IPV4 Settings</a:t>
            </a:r>
            <a:r>
              <a:rPr lang="zh-CN" altLang="en-US" dirty="0"/>
              <a:t>，设置</a:t>
            </a:r>
            <a:r>
              <a:rPr lang="en-US" altLang="zh-CN" dirty="0"/>
              <a:t>Method </a:t>
            </a:r>
            <a:r>
              <a:rPr lang="zh-CN" altLang="en-US" dirty="0"/>
              <a:t>为</a:t>
            </a:r>
            <a:r>
              <a:rPr lang="en-US" altLang="zh-CN" dirty="0"/>
              <a:t>DHCP</a:t>
            </a:r>
            <a:r>
              <a:rPr lang="zh-CN" altLang="en-US" dirty="0"/>
              <a:t>，重启虚拟机即可。</a:t>
            </a:r>
            <a:endParaRPr lang="en-US" altLang="zh-CN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48" y="2689049"/>
            <a:ext cx="4561022" cy="35887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t>9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cs typeface="Times New Roman" panose="02020603050405020304" pitchFamily="18" charset="0"/>
              </a:rPr>
              <a:t>修改版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4157" y="1204454"/>
            <a:ext cx="81956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助教版本：</a:t>
            </a:r>
            <a:r>
              <a:rPr lang="en-US" altLang="zh-CN" dirty="0">
                <a:latin typeface="+mn-ea"/>
              </a:rPr>
              <a:t>https://github.com/FarawaySail/tello_control</a:t>
            </a:r>
            <a:r>
              <a:rPr lang="zh-CN" altLang="en-US" dirty="0">
                <a:latin typeface="+mn-ea"/>
              </a:rPr>
              <a:t>，根据官方的</a:t>
            </a:r>
            <a:r>
              <a:rPr lang="en-US" altLang="zh-CN" dirty="0" err="1">
                <a:latin typeface="+mn-ea"/>
              </a:rPr>
              <a:t>Tello</a:t>
            </a:r>
            <a:r>
              <a:rPr lang="en-US" altLang="zh-CN" dirty="0">
                <a:latin typeface="+mn-ea"/>
              </a:rPr>
              <a:t>-Python</a:t>
            </a:r>
            <a:r>
              <a:rPr lang="zh-CN" altLang="en-US" dirty="0">
                <a:latin typeface="+mn-ea"/>
              </a:rPr>
              <a:t>改的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ts val="216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+mn-ea"/>
              </a:rPr>
              <a:t>官方版本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不带</a:t>
            </a:r>
            <a:r>
              <a:rPr lang="en-US" altLang="zh-CN" dirty="0">
                <a:latin typeface="+mn-ea"/>
              </a:rPr>
              <a:t>ROS)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cs typeface="Times New Roman" panose="02020603050405020304" pitchFamily="18" charset="0"/>
                <a:hlinkClick r:id="rId2"/>
              </a:rPr>
              <a:t>https://github.com/dji-sdk/Tello-Python/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，安装教程在箭头所示的文件中，使用说明在网络学堂的补充资料中。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9" y="2640326"/>
            <a:ext cx="8123674" cy="3636068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Tries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panose="020B0604020202090204" pitchFamily="34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35</TotalTime>
  <Words>727</Words>
  <Application>Microsoft Macintosh PowerPoint</Application>
  <PresentationFormat>全屏显示(4:3)</PresentationFormat>
  <Paragraphs>112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黑体</vt:lpstr>
      <vt:lpstr>微软雅黑</vt:lpstr>
      <vt:lpstr>Arial</vt:lpstr>
      <vt:lpstr>Times New Roman</vt:lpstr>
      <vt:lpstr>Wingdings</vt:lpstr>
      <vt:lpstr>主题1</vt:lpstr>
      <vt:lpstr>自定义设计方案</vt:lpstr>
      <vt:lpstr>智能无人机技术设计实践        --ROS控制Tello</vt:lpstr>
      <vt:lpstr>目  录</vt:lpstr>
      <vt:lpstr>1 连接无人机</vt:lpstr>
      <vt:lpstr>1 连接无人机</vt:lpstr>
      <vt:lpstr>1 连接无人机</vt:lpstr>
      <vt:lpstr>1 连接无人机</vt:lpstr>
      <vt:lpstr>1 连接无人机</vt:lpstr>
      <vt:lpstr>1 连接无人机</vt:lpstr>
      <vt:lpstr>2 官方SDK修改版</vt:lpstr>
      <vt:lpstr>2 官方SDK修改版</vt:lpstr>
      <vt:lpstr>2 官方SDK修改版</vt:lpstr>
      <vt:lpstr>2 官方SDK修改版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讨论</dc:title>
  <dc:creator>sony</dc:creator>
  <cp:lastModifiedBy>Xuan Du</cp:lastModifiedBy>
  <cp:revision>641</cp:revision>
  <dcterms:created xsi:type="dcterms:W3CDTF">2020-11-20T05:19:11Z</dcterms:created>
  <dcterms:modified xsi:type="dcterms:W3CDTF">2021-12-20T05:25:35Z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