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31"/>
  </p:notesMasterIdLst>
  <p:sldIdLst>
    <p:sldId id="257" r:id="rId2"/>
    <p:sldId id="336" r:id="rId3"/>
    <p:sldId id="373" r:id="rId4"/>
    <p:sldId id="313" r:id="rId5"/>
    <p:sldId id="314" r:id="rId6"/>
    <p:sldId id="316" r:id="rId7"/>
    <p:sldId id="317" r:id="rId8"/>
    <p:sldId id="377" r:id="rId9"/>
    <p:sldId id="378" r:id="rId10"/>
    <p:sldId id="323" r:id="rId11"/>
    <p:sldId id="379" r:id="rId12"/>
    <p:sldId id="318" r:id="rId13"/>
    <p:sldId id="402" r:id="rId14"/>
    <p:sldId id="401" r:id="rId15"/>
    <p:sldId id="380" r:id="rId16"/>
    <p:sldId id="381" r:id="rId17"/>
    <p:sldId id="382" r:id="rId18"/>
    <p:sldId id="399" r:id="rId19"/>
    <p:sldId id="400" r:id="rId20"/>
    <p:sldId id="383" r:id="rId21"/>
    <p:sldId id="384" r:id="rId22"/>
    <p:sldId id="385" r:id="rId23"/>
    <p:sldId id="386" r:id="rId24"/>
    <p:sldId id="403" r:id="rId25"/>
    <p:sldId id="404" r:id="rId26"/>
    <p:sldId id="387" r:id="rId27"/>
    <p:sldId id="388" r:id="rId28"/>
    <p:sldId id="311" r:id="rId29"/>
    <p:sldId id="376" r:id="rId30"/>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32" autoAdjust="0"/>
  </p:normalViewPr>
  <p:slideViewPr>
    <p:cSldViewPr snapToGrid="0">
      <p:cViewPr varScale="1">
        <p:scale>
          <a:sx n="70" d="100"/>
          <a:sy n="70" d="100"/>
        </p:scale>
        <p:origin x="738"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6F1A83E-0D10-43FF-A27B-DAC3F7DFE33B}" type="datetimeFigureOut">
              <a:rPr lang="en-US"/>
              <a:pPr>
                <a:defRPr/>
              </a:pPr>
              <a:t>3/21/2021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4294F44F-0F59-4AD5-8782-8F9132013905}" type="slidenum">
              <a:rPr lang="en-US"/>
              <a:pPr/>
              <a:t>‹#›</a:t>
            </a:fld>
            <a:endParaRPr lang="en-US"/>
          </a:p>
        </p:txBody>
      </p:sp>
    </p:spTree>
    <p:extLst>
      <p:ext uri="{BB962C8B-B14F-4D97-AF65-F5344CB8AC3E}">
        <p14:creationId xmlns:p14="http://schemas.microsoft.com/office/powerpoint/2010/main" val="269093088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808084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fld id="{11B1BDA4-CF1D-47A1-8C3D-980D54D0A9D1}" type="slidenum">
              <a:rPr lang="en-US" altLang="en-US">
                <a:latin typeface="Arial" panose="020B0604020202020204" pitchFamily="34" charset="0"/>
              </a:rPr>
              <a:pPr eaLnBrk="0" hangingPunct="0"/>
              <a:t>10</a:t>
            </a:fld>
            <a:endParaRPr lang="en-US" altLang="en-US">
              <a:latin typeface="Arial" panose="020B0604020202020204" pitchFamily="34" charset="0"/>
            </a:endParaRPr>
          </a:p>
        </p:txBody>
      </p:sp>
    </p:spTree>
    <p:extLst>
      <p:ext uri="{BB962C8B-B14F-4D97-AF65-F5344CB8AC3E}">
        <p14:creationId xmlns:p14="http://schemas.microsoft.com/office/powerpoint/2010/main" val="3967389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fld id="{4334EF7D-B67F-4F22-94F0-E2B6E42356AD}" type="slidenum">
              <a:rPr lang="en-US" altLang="en-US">
                <a:latin typeface="Arial" panose="020B0604020202020204" pitchFamily="34" charset="0"/>
              </a:rPr>
              <a:pPr eaLnBrk="0" hangingPunct="0"/>
              <a:t>11</a:t>
            </a:fld>
            <a:endParaRPr lang="en-US" altLang="en-US">
              <a:latin typeface="Arial" panose="020B0604020202020204" pitchFamily="34" charset="0"/>
            </a:endParaRPr>
          </a:p>
        </p:txBody>
      </p:sp>
    </p:spTree>
    <p:extLst>
      <p:ext uri="{BB962C8B-B14F-4D97-AF65-F5344CB8AC3E}">
        <p14:creationId xmlns:p14="http://schemas.microsoft.com/office/powerpoint/2010/main" val="3136824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fld id="{989048E7-D25C-4E5A-941C-0E66B3C50AC6}" type="slidenum">
              <a:rPr lang="en-US" altLang="en-US">
                <a:latin typeface="Arial" panose="020B0604020202020204" pitchFamily="34" charset="0"/>
              </a:rPr>
              <a:pPr eaLnBrk="0" hangingPunct="0"/>
              <a:t>12</a:t>
            </a:fld>
            <a:endParaRPr lang="en-US" altLang="en-US">
              <a:latin typeface="Arial" panose="020B0604020202020204" pitchFamily="34" charset="0"/>
            </a:endParaRPr>
          </a:p>
        </p:txBody>
      </p:sp>
    </p:spTree>
    <p:extLst>
      <p:ext uri="{BB962C8B-B14F-4D97-AF65-F5344CB8AC3E}">
        <p14:creationId xmlns:p14="http://schemas.microsoft.com/office/powerpoint/2010/main" val="4081138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fld id="{0414EAF6-9768-4BE1-BD9E-B59C8D4935ED}" type="slidenum">
              <a:rPr lang="en-US" altLang="en-US">
                <a:latin typeface="Arial" panose="020B0604020202020204" pitchFamily="34" charset="0"/>
              </a:rPr>
              <a:pPr eaLnBrk="0" hangingPunct="0"/>
              <a:t>13</a:t>
            </a:fld>
            <a:endParaRPr lang="en-US" altLang="en-US">
              <a:latin typeface="Arial" panose="020B0604020202020204" pitchFamily="34" charset="0"/>
            </a:endParaRPr>
          </a:p>
        </p:txBody>
      </p:sp>
    </p:spTree>
    <p:extLst>
      <p:ext uri="{BB962C8B-B14F-4D97-AF65-F5344CB8AC3E}">
        <p14:creationId xmlns:p14="http://schemas.microsoft.com/office/powerpoint/2010/main" val="2646723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fld id="{E0536A7C-82CB-4999-AD05-1D4AC9A66B43}" type="slidenum">
              <a:rPr lang="en-US" altLang="en-US">
                <a:latin typeface="Arial" panose="020B0604020202020204" pitchFamily="34" charset="0"/>
              </a:rPr>
              <a:pPr eaLnBrk="0" hangingPunct="0"/>
              <a:t>14</a:t>
            </a:fld>
            <a:endParaRPr lang="en-US" altLang="en-US">
              <a:latin typeface="Arial" panose="020B0604020202020204" pitchFamily="34" charset="0"/>
            </a:endParaRPr>
          </a:p>
        </p:txBody>
      </p:sp>
    </p:spTree>
    <p:extLst>
      <p:ext uri="{BB962C8B-B14F-4D97-AF65-F5344CB8AC3E}">
        <p14:creationId xmlns:p14="http://schemas.microsoft.com/office/powerpoint/2010/main" val="268926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fld id="{AFB4884E-248C-4D6B-9574-E748C2BF63E0}" type="slidenum">
              <a:rPr lang="en-US" altLang="en-US">
                <a:latin typeface="Arial" panose="020B0604020202020204" pitchFamily="34" charset="0"/>
              </a:rPr>
              <a:pPr eaLnBrk="0" hangingPunct="0"/>
              <a:t>15</a:t>
            </a:fld>
            <a:endParaRPr lang="en-US" altLang="en-US">
              <a:latin typeface="Arial" panose="020B0604020202020204" pitchFamily="34" charset="0"/>
            </a:endParaRPr>
          </a:p>
        </p:txBody>
      </p:sp>
    </p:spTree>
    <p:extLst>
      <p:ext uri="{BB962C8B-B14F-4D97-AF65-F5344CB8AC3E}">
        <p14:creationId xmlns:p14="http://schemas.microsoft.com/office/powerpoint/2010/main" val="3148037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fld id="{0DD10B52-88E4-4D3D-A14D-A80226545924}" type="slidenum">
              <a:rPr lang="en-US" altLang="en-US">
                <a:latin typeface="Arial" panose="020B0604020202020204" pitchFamily="34" charset="0"/>
              </a:rPr>
              <a:pPr eaLnBrk="0" hangingPunct="0"/>
              <a:t>16</a:t>
            </a:fld>
            <a:endParaRPr lang="en-US" altLang="en-US">
              <a:latin typeface="Arial" panose="020B0604020202020204" pitchFamily="34" charset="0"/>
            </a:endParaRPr>
          </a:p>
        </p:txBody>
      </p:sp>
    </p:spTree>
    <p:extLst>
      <p:ext uri="{BB962C8B-B14F-4D97-AF65-F5344CB8AC3E}">
        <p14:creationId xmlns:p14="http://schemas.microsoft.com/office/powerpoint/2010/main" val="4023334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fld id="{7653CBA0-499C-426E-AE6C-5522A367D861}" type="slidenum">
              <a:rPr lang="en-US" altLang="en-US">
                <a:latin typeface="Arial" panose="020B0604020202020204" pitchFamily="34" charset="0"/>
              </a:rPr>
              <a:pPr eaLnBrk="0" hangingPunct="0"/>
              <a:t>17</a:t>
            </a:fld>
            <a:endParaRPr lang="en-US" altLang="en-US">
              <a:latin typeface="Arial" panose="020B0604020202020204" pitchFamily="34" charset="0"/>
            </a:endParaRPr>
          </a:p>
        </p:txBody>
      </p:sp>
    </p:spTree>
    <p:extLst>
      <p:ext uri="{BB962C8B-B14F-4D97-AF65-F5344CB8AC3E}">
        <p14:creationId xmlns:p14="http://schemas.microsoft.com/office/powerpoint/2010/main" val="2320669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fld id="{CAE1E8DF-23F9-4542-BBAC-15ED047A9AB3}" type="slidenum">
              <a:rPr lang="en-US" altLang="en-US">
                <a:latin typeface="Arial" panose="020B0604020202020204" pitchFamily="34" charset="0"/>
              </a:rPr>
              <a:pPr eaLnBrk="0" hangingPunct="0"/>
              <a:t>20</a:t>
            </a:fld>
            <a:endParaRPr lang="en-US" altLang="en-US">
              <a:latin typeface="Arial" panose="020B0604020202020204" pitchFamily="34" charset="0"/>
            </a:endParaRPr>
          </a:p>
        </p:txBody>
      </p:sp>
    </p:spTree>
    <p:extLst>
      <p:ext uri="{BB962C8B-B14F-4D97-AF65-F5344CB8AC3E}">
        <p14:creationId xmlns:p14="http://schemas.microsoft.com/office/powerpoint/2010/main" val="708890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fld id="{DD801E9F-53AF-4F77-8860-13CAF5610023}" type="slidenum">
              <a:rPr lang="en-US" altLang="en-US">
                <a:latin typeface="Arial" panose="020B0604020202020204" pitchFamily="34" charset="0"/>
              </a:rPr>
              <a:pPr eaLnBrk="0" hangingPunct="0"/>
              <a:t>21</a:t>
            </a:fld>
            <a:endParaRPr lang="en-US" altLang="en-US">
              <a:latin typeface="Arial" panose="020B0604020202020204" pitchFamily="34" charset="0"/>
            </a:endParaRPr>
          </a:p>
        </p:txBody>
      </p:sp>
    </p:spTree>
    <p:extLst>
      <p:ext uri="{BB962C8B-B14F-4D97-AF65-F5344CB8AC3E}">
        <p14:creationId xmlns:p14="http://schemas.microsoft.com/office/powerpoint/2010/main" val="3662294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106868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fld id="{772997A4-AA30-4BE7-AFD6-3BAA03DFEE00}" type="slidenum">
              <a:rPr lang="en-US" altLang="en-US">
                <a:latin typeface="Arial" panose="020B0604020202020204" pitchFamily="34" charset="0"/>
              </a:rPr>
              <a:pPr eaLnBrk="0" hangingPunct="0"/>
              <a:t>22</a:t>
            </a:fld>
            <a:endParaRPr lang="en-US" altLang="en-US">
              <a:latin typeface="Arial" panose="020B0604020202020204" pitchFamily="34" charset="0"/>
            </a:endParaRPr>
          </a:p>
        </p:txBody>
      </p:sp>
    </p:spTree>
    <p:extLst>
      <p:ext uri="{BB962C8B-B14F-4D97-AF65-F5344CB8AC3E}">
        <p14:creationId xmlns:p14="http://schemas.microsoft.com/office/powerpoint/2010/main" val="1388887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fld id="{6CFAA242-DB3B-4E8B-A1F2-87FB898AF761}" type="slidenum">
              <a:rPr lang="en-US" altLang="en-US">
                <a:latin typeface="Arial" panose="020B0604020202020204" pitchFamily="34" charset="0"/>
              </a:rPr>
              <a:pPr eaLnBrk="0" hangingPunct="0"/>
              <a:t>23</a:t>
            </a:fld>
            <a:endParaRPr lang="en-US" altLang="en-US">
              <a:latin typeface="Arial" panose="020B0604020202020204" pitchFamily="34" charset="0"/>
            </a:endParaRPr>
          </a:p>
        </p:txBody>
      </p:sp>
    </p:spTree>
    <p:extLst>
      <p:ext uri="{BB962C8B-B14F-4D97-AF65-F5344CB8AC3E}">
        <p14:creationId xmlns:p14="http://schemas.microsoft.com/office/powerpoint/2010/main" val="1249307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fld id="{D1077A43-818B-4FD6-90CA-179A619C59C0}" type="slidenum">
              <a:rPr lang="en-US" altLang="en-US">
                <a:latin typeface="Arial" panose="020B0604020202020204" pitchFamily="34" charset="0"/>
              </a:rPr>
              <a:pPr eaLnBrk="0" hangingPunct="0"/>
              <a:t>24</a:t>
            </a:fld>
            <a:endParaRPr lang="en-US" altLang="en-US">
              <a:latin typeface="Arial" panose="020B0604020202020204" pitchFamily="34" charset="0"/>
            </a:endParaRPr>
          </a:p>
        </p:txBody>
      </p:sp>
    </p:spTree>
    <p:extLst>
      <p:ext uri="{BB962C8B-B14F-4D97-AF65-F5344CB8AC3E}">
        <p14:creationId xmlns:p14="http://schemas.microsoft.com/office/powerpoint/2010/main" val="896688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fld id="{E99FB1C2-28EA-4E7A-9DB8-52A05C9B8B8B}" type="slidenum">
              <a:rPr lang="en-US" altLang="en-US">
                <a:latin typeface="Arial" panose="020B0604020202020204" pitchFamily="34" charset="0"/>
              </a:rPr>
              <a:pPr eaLnBrk="0" hangingPunct="0"/>
              <a:t>25</a:t>
            </a:fld>
            <a:endParaRPr lang="en-US" altLang="en-US">
              <a:latin typeface="Arial" panose="020B0604020202020204" pitchFamily="34" charset="0"/>
            </a:endParaRPr>
          </a:p>
        </p:txBody>
      </p:sp>
    </p:spTree>
    <p:extLst>
      <p:ext uri="{BB962C8B-B14F-4D97-AF65-F5344CB8AC3E}">
        <p14:creationId xmlns:p14="http://schemas.microsoft.com/office/powerpoint/2010/main" val="2018841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fld id="{1778D7E2-48E6-4C9A-BEEE-E015EE32C7B4}" type="slidenum">
              <a:rPr lang="en-US" altLang="en-US">
                <a:latin typeface="Arial" panose="020B0604020202020204" pitchFamily="34" charset="0"/>
              </a:rPr>
              <a:pPr eaLnBrk="0" hangingPunct="0"/>
              <a:t>26</a:t>
            </a:fld>
            <a:endParaRPr lang="en-US" altLang="en-US">
              <a:latin typeface="Arial" panose="020B0604020202020204" pitchFamily="34" charset="0"/>
            </a:endParaRPr>
          </a:p>
        </p:txBody>
      </p:sp>
    </p:spTree>
    <p:extLst>
      <p:ext uri="{BB962C8B-B14F-4D97-AF65-F5344CB8AC3E}">
        <p14:creationId xmlns:p14="http://schemas.microsoft.com/office/powerpoint/2010/main" val="37492999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fld id="{1F4C9587-49BE-4242-8B47-E43E3B6A511C}" type="slidenum">
              <a:rPr lang="en-US" altLang="en-US">
                <a:latin typeface="Arial" panose="020B0604020202020204" pitchFamily="34" charset="0"/>
              </a:rPr>
              <a:pPr eaLnBrk="0" hangingPunct="0"/>
              <a:t>27</a:t>
            </a:fld>
            <a:endParaRPr lang="en-US" altLang="en-US">
              <a:latin typeface="Arial" panose="020B0604020202020204" pitchFamily="34" charset="0"/>
            </a:endParaRPr>
          </a:p>
        </p:txBody>
      </p:sp>
    </p:spTree>
    <p:extLst>
      <p:ext uri="{BB962C8B-B14F-4D97-AF65-F5344CB8AC3E}">
        <p14:creationId xmlns:p14="http://schemas.microsoft.com/office/powerpoint/2010/main" val="3789850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3517243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fld id="{52E8BC82-A660-42BD-AFFF-7CB777A6C13D}" type="slidenum">
              <a:rPr lang="en-US" altLang="en-US">
                <a:latin typeface="Arial" panose="020B0604020202020204" pitchFamily="34" charset="0"/>
              </a:rPr>
              <a:pPr eaLnBrk="0" hangingPunct="0"/>
              <a:t>4</a:t>
            </a:fld>
            <a:endParaRPr lang="en-US" altLang="en-US">
              <a:latin typeface="Arial" panose="020B0604020202020204" pitchFamily="34" charset="0"/>
            </a:endParaRPr>
          </a:p>
        </p:txBody>
      </p:sp>
    </p:spTree>
    <p:extLst>
      <p:ext uri="{BB962C8B-B14F-4D97-AF65-F5344CB8AC3E}">
        <p14:creationId xmlns:p14="http://schemas.microsoft.com/office/powerpoint/2010/main" val="3814095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fld id="{9BE1AB26-CFB2-47BD-AE14-DF10EDB4BF3B}" type="slidenum">
              <a:rPr lang="en-US" altLang="en-US">
                <a:latin typeface="Arial" panose="020B0604020202020204" pitchFamily="34" charset="0"/>
              </a:rPr>
              <a:pPr eaLnBrk="0" hangingPunct="0"/>
              <a:t>5</a:t>
            </a:fld>
            <a:endParaRPr lang="en-US" altLang="en-US">
              <a:latin typeface="Arial" panose="020B0604020202020204" pitchFamily="34" charset="0"/>
            </a:endParaRPr>
          </a:p>
        </p:txBody>
      </p:sp>
    </p:spTree>
    <p:extLst>
      <p:ext uri="{BB962C8B-B14F-4D97-AF65-F5344CB8AC3E}">
        <p14:creationId xmlns:p14="http://schemas.microsoft.com/office/powerpoint/2010/main" val="3856920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fld id="{AB4F2B97-9139-4003-B04F-946B70C138BB}" type="slidenum">
              <a:rPr lang="en-US" altLang="en-US">
                <a:latin typeface="Arial" panose="020B0604020202020204" pitchFamily="34" charset="0"/>
              </a:rPr>
              <a:pPr eaLnBrk="0" hangingPunct="0"/>
              <a:t>6</a:t>
            </a:fld>
            <a:endParaRPr lang="en-US" altLang="en-US">
              <a:latin typeface="Arial" panose="020B0604020202020204" pitchFamily="34" charset="0"/>
            </a:endParaRPr>
          </a:p>
        </p:txBody>
      </p:sp>
    </p:spTree>
    <p:extLst>
      <p:ext uri="{BB962C8B-B14F-4D97-AF65-F5344CB8AC3E}">
        <p14:creationId xmlns:p14="http://schemas.microsoft.com/office/powerpoint/2010/main" val="744296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fld id="{5F226488-2D18-4797-89A9-56AB62BE20FD}" type="slidenum">
              <a:rPr lang="en-US" altLang="en-US">
                <a:latin typeface="Arial" panose="020B0604020202020204" pitchFamily="34" charset="0"/>
              </a:rPr>
              <a:pPr eaLnBrk="0" hangingPunct="0"/>
              <a:t>7</a:t>
            </a:fld>
            <a:endParaRPr lang="en-US" altLang="en-US">
              <a:latin typeface="Arial" panose="020B0604020202020204" pitchFamily="34" charset="0"/>
            </a:endParaRPr>
          </a:p>
        </p:txBody>
      </p:sp>
    </p:spTree>
    <p:extLst>
      <p:ext uri="{BB962C8B-B14F-4D97-AF65-F5344CB8AC3E}">
        <p14:creationId xmlns:p14="http://schemas.microsoft.com/office/powerpoint/2010/main" val="183712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fld id="{EAFBCBC9-D5A8-4EB6-ACAF-F322C236F1EF}" type="slidenum">
              <a:rPr lang="en-US" altLang="en-US">
                <a:latin typeface="Arial" panose="020B0604020202020204" pitchFamily="34" charset="0"/>
              </a:rPr>
              <a:pPr eaLnBrk="0" hangingPunct="0"/>
              <a:t>8</a:t>
            </a:fld>
            <a:endParaRPr lang="en-US" altLang="en-US">
              <a:latin typeface="Arial" panose="020B0604020202020204" pitchFamily="34" charset="0"/>
            </a:endParaRPr>
          </a:p>
        </p:txBody>
      </p:sp>
    </p:spTree>
    <p:extLst>
      <p:ext uri="{BB962C8B-B14F-4D97-AF65-F5344CB8AC3E}">
        <p14:creationId xmlns:p14="http://schemas.microsoft.com/office/powerpoint/2010/main" val="1640288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fld id="{7006F852-A855-40F8-A3B8-18650790514D}" type="slidenum">
              <a:rPr lang="en-US" altLang="en-US">
                <a:latin typeface="Arial" panose="020B0604020202020204" pitchFamily="34" charset="0"/>
              </a:rPr>
              <a:pPr eaLnBrk="0" hangingPunct="0"/>
              <a:t>9</a:t>
            </a:fld>
            <a:endParaRPr lang="en-US" altLang="en-US">
              <a:latin typeface="Arial" panose="020B0604020202020204" pitchFamily="34" charset="0"/>
            </a:endParaRPr>
          </a:p>
        </p:txBody>
      </p:sp>
    </p:spTree>
    <p:extLst>
      <p:ext uri="{BB962C8B-B14F-4D97-AF65-F5344CB8AC3E}">
        <p14:creationId xmlns:p14="http://schemas.microsoft.com/office/powerpoint/2010/main" val="34158281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1"/>
          <p:cNvGrpSpPr>
            <a:grpSpLocks/>
          </p:cNvGrpSpPr>
          <p:nvPr/>
        </p:nvGrpSpPr>
        <p:grpSpPr bwMode="auto">
          <a:xfrm>
            <a:off x="0" y="0"/>
            <a:ext cx="12192000" cy="6858000"/>
            <a:chOff x="0" y="0"/>
            <a:chExt cx="12192000" cy="6858000"/>
          </a:xfrm>
        </p:grpSpPr>
        <p:sp>
          <p:nvSpPr>
            <p:cNvPr id="5" name="Rectangle 4"/>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Freeform 5"/>
            <p:cNvSpPr>
              <a:spLocks noEditPoints="1"/>
            </p:cNvSpPr>
            <p:nvPr/>
          </p:nvSpPr>
          <p:spPr bwMode="gray">
            <a:xfrm>
              <a:off x="0" y="1587"/>
              <a:ext cx="12192000" cy="6856413"/>
            </a:xfrm>
            <a:custGeom>
              <a:avLst/>
              <a:gdLst>
                <a:gd name="T0" fmla="*/ 0 w 15356"/>
                <a:gd name="T1" fmla="*/ 0 h 8638"/>
                <a:gd name="T2" fmla="*/ 0 w 15356"/>
                <a:gd name="T3" fmla="*/ 8638 h 8638"/>
                <a:gd name="T4" fmla="*/ 15356 w 15356"/>
                <a:gd name="T5" fmla="*/ 8638 h 8638"/>
                <a:gd name="T6" fmla="*/ 15356 w 15356"/>
                <a:gd name="T7" fmla="*/ 0 h 8638"/>
                <a:gd name="T8" fmla="*/ 0 w 15356"/>
                <a:gd name="T9" fmla="*/ 0 h 8638"/>
                <a:gd name="T10" fmla="*/ 14748 w 15356"/>
                <a:gd name="T11" fmla="*/ 8038 h 8638"/>
                <a:gd name="T12" fmla="*/ 600 w 15356"/>
                <a:gd name="T13" fmla="*/ 8038 h 8638"/>
                <a:gd name="T14" fmla="*/ 600 w 15356"/>
                <a:gd name="T15" fmla="*/ 592 h 8638"/>
                <a:gd name="T16" fmla="*/ 14748 w 15356"/>
                <a:gd name="T17" fmla="*/ 592 h 8638"/>
                <a:gd name="T18" fmla="*/ 14748 w 15356"/>
                <a:gd name="T19" fmla="*/ 8038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7" name="Rectangle 6"/>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3"/>
          <p:cNvSpPr>
            <a:spLocks noGrp="1"/>
          </p:cNvSpPr>
          <p:nvPr>
            <p:ph type="dt" sz="half" idx="10"/>
          </p:nvPr>
        </p:nvSpPr>
        <p:spPr bwMode="gray">
          <a:xfrm rot="5400000">
            <a:off x="10158413" y="1792288"/>
            <a:ext cx="990600" cy="304800"/>
          </a:xfrm>
        </p:spPr>
        <p:txBody>
          <a:bodyPr anchor="t"/>
          <a:lstStyle>
            <a:lvl1pPr algn="l">
              <a:defRPr b="0" i="0" smtClean="0">
                <a:solidFill>
                  <a:schemeClr val="bg1">
                    <a:alpha val="60000"/>
                  </a:schemeClr>
                </a:solidFill>
              </a:defRPr>
            </a:lvl1pPr>
          </a:lstStyle>
          <a:p>
            <a:pPr>
              <a:defRPr/>
            </a:pPr>
            <a:fld id="{DCD8F437-09FA-4401-B7DE-B60BBFEAC302}" type="datetimeFigureOut">
              <a:rPr lang="en-US"/>
              <a:pPr>
                <a:defRPr/>
              </a:pPr>
              <a:t>3/21/2021</a:t>
            </a:fld>
            <a:endParaRPr lang="en-US"/>
          </a:p>
        </p:txBody>
      </p:sp>
      <p:sp>
        <p:nvSpPr>
          <p:cNvPr id="9" name="Footer Placeholder 4"/>
          <p:cNvSpPr>
            <a:spLocks noGrp="1"/>
          </p:cNvSpPr>
          <p:nvPr>
            <p:ph type="ftr" sz="quarter" idx="11"/>
          </p:nvPr>
        </p:nvSpPr>
        <p:spPr bwMode="gray">
          <a:xfrm rot="5400000">
            <a:off x="8952706" y="3228182"/>
            <a:ext cx="3859213" cy="304800"/>
          </a:xfrm>
        </p:spPr>
        <p:txBody>
          <a:bodyPr/>
          <a:lstStyle>
            <a:lvl1pPr>
              <a:defRPr b="0" i="0">
                <a:solidFill>
                  <a:schemeClr val="bg1">
                    <a:alpha val="60000"/>
                  </a:schemeClr>
                </a:solidFill>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fld id="{EEF4F05C-CAAC-4CF4-B500-735036226B55}" type="slidenum">
              <a:rPr lang="en-US"/>
              <a:pPr/>
              <a:t>‹#›</a:t>
            </a:fld>
            <a:endParaRPr lang="en-US"/>
          </a:p>
        </p:txBody>
      </p:sp>
    </p:spTree>
    <p:extLst>
      <p:ext uri="{BB962C8B-B14F-4D97-AF65-F5344CB8AC3E}">
        <p14:creationId xmlns:p14="http://schemas.microsoft.com/office/powerpoint/2010/main" val="3177904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5" name="Group 21"/>
          <p:cNvGrpSpPr>
            <a:grpSpLocks/>
          </p:cNvGrpSpPr>
          <p:nvPr/>
        </p:nvGrpSpPr>
        <p:grpSpPr bwMode="auto">
          <a:xfrm>
            <a:off x="0" y="0"/>
            <a:ext cx="12192000" cy="6858000"/>
            <a:chOff x="0" y="0"/>
            <a:chExt cx="12192000" cy="6858000"/>
          </a:xfrm>
        </p:grpSpPr>
        <p:sp>
          <p:nvSpPr>
            <p:cNvPr id="6" name="Rectangle 5"/>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a:spLocks/>
            </p:cNvSpPr>
            <p:nvPr/>
          </p:nvSpPr>
          <p:spPr bwMode="gray">
            <a:xfrm rot="10371525">
              <a:off x="263767" y="4438254"/>
              <a:ext cx="3299407" cy="440924"/>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3" name="Freeform 5"/>
            <p:cNvSpPr>
              <a:spLocks/>
            </p:cNvSpPr>
            <p:nvPr/>
          </p:nvSpPr>
          <p:spPr bwMode="gray">
            <a:xfrm rot="10800000">
              <a:off x="459506" y="321130"/>
              <a:ext cx="11277600" cy="4533900"/>
            </a:xfrm>
            <a:custGeom>
              <a:avLst/>
              <a:gdLst>
                <a:gd name="T0" fmla="*/ 0 w 7104"/>
                <a:gd name="T1" fmla="*/ 0 h 2856"/>
                <a:gd name="T2" fmla="*/ 0 w 7104"/>
                <a:gd name="T3" fmla="*/ 2856 h 2856"/>
                <a:gd name="T4" fmla="*/ 7104 w 7104"/>
                <a:gd name="T5" fmla="*/ 2856 h 2856"/>
                <a:gd name="T6" fmla="*/ 7104 w 7104"/>
                <a:gd name="T7" fmla="*/ 1 h 2856"/>
                <a:gd name="T8" fmla="*/ 7104 w 7104"/>
                <a:gd name="T9" fmla="*/ 1 h 2856"/>
                <a:gd name="T10" fmla="*/ 6943 w 7104"/>
                <a:gd name="T11" fmla="*/ 26 h 2856"/>
                <a:gd name="T12" fmla="*/ 6782 w 7104"/>
                <a:gd name="T13" fmla="*/ 50 h 2856"/>
                <a:gd name="T14" fmla="*/ 6621 w 7104"/>
                <a:gd name="T15" fmla="*/ 73 h 2856"/>
                <a:gd name="T16" fmla="*/ 6459 w 7104"/>
                <a:gd name="T17" fmla="*/ 93 h 2856"/>
                <a:gd name="T18" fmla="*/ 6298 w 7104"/>
                <a:gd name="T19" fmla="*/ 113 h 2856"/>
                <a:gd name="T20" fmla="*/ 6136 w 7104"/>
                <a:gd name="T21" fmla="*/ 132 h 2856"/>
                <a:gd name="T22" fmla="*/ 5976 w 7104"/>
                <a:gd name="T23" fmla="*/ 148 h 2856"/>
                <a:gd name="T24" fmla="*/ 5814 w 7104"/>
                <a:gd name="T25" fmla="*/ 163 h 2856"/>
                <a:gd name="T26" fmla="*/ 5653 w 7104"/>
                <a:gd name="T27" fmla="*/ 177 h 2856"/>
                <a:gd name="T28" fmla="*/ 5494 w 7104"/>
                <a:gd name="T29" fmla="*/ 189 h 2856"/>
                <a:gd name="T30" fmla="*/ 5334 w 7104"/>
                <a:gd name="T31" fmla="*/ 201 h 2856"/>
                <a:gd name="T32" fmla="*/ 5175 w 7104"/>
                <a:gd name="T33" fmla="*/ 211 h 2856"/>
                <a:gd name="T34" fmla="*/ 5017 w 7104"/>
                <a:gd name="T35" fmla="*/ 219 h 2856"/>
                <a:gd name="T36" fmla="*/ 4859 w 7104"/>
                <a:gd name="T37" fmla="*/ 227 h 2856"/>
                <a:gd name="T38" fmla="*/ 4703 w 7104"/>
                <a:gd name="T39" fmla="*/ 234 h 2856"/>
                <a:gd name="T40" fmla="*/ 4548 w 7104"/>
                <a:gd name="T41" fmla="*/ 239 h 2856"/>
                <a:gd name="T42" fmla="*/ 4393 w 7104"/>
                <a:gd name="T43" fmla="*/ 243 h 2856"/>
                <a:gd name="T44" fmla="*/ 4240 w 7104"/>
                <a:gd name="T45" fmla="*/ 247 h 2856"/>
                <a:gd name="T46" fmla="*/ 4088 w 7104"/>
                <a:gd name="T47" fmla="*/ 249 h 2856"/>
                <a:gd name="T48" fmla="*/ 3937 w 7104"/>
                <a:gd name="T49" fmla="*/ 251 h 2856"/>
                <a:gd name="T50" fmla="*/ 3788 w 7104"/>
                <a:gd name="T51" fmla="*/ 252 h 2856"/>
                <a:gd name="T52" fmla="*/ 3640 w 7104"/>
                <a:gd name="T53" fmla="*/ 251 h 2856"/>
                <a:gd name="T54" fmla="*/ 3494 w 7104"/>
                <a:gd name="T55" fmla="*/ 251 h 2856"/>
                <a:gd name="T56" fmla="*/ 3349 w 7104"/>
                <a:gd name="T57" fmla="*/ 249 h 2856"/>
                <a:gd name="T58" fmla="*/ 3207 w 7104"/>
                <a:gd name="T59" fmla="*/ 246 h 2856"/>
                <a:gd name="T60" fmla="*/ 3066 w 7104"/>
                <a:gd name="T61" fmla="*/ 243 h 2856"/>
                <a:gd name="T62" fmla="*/ 2928 w 7104"/>
                <a:gd name="T63" fmla="*/ 240 h 2856"/>
                <a:gd name="T64" fmla="*/ 2791 w 7104"/>
                <a:gd name="T65" fmla="*/ 235 h 2856"/>
                <a:gd name="T66" fmla="*/ 2656 w 7104"/>
                <a:gd name="T67" fmla="*/ 230 h 2856"/>
                <a:gd name="T68" fmla="*/ 2524 w 7104"/>
                <a:gd name="T69" fmla="*/ 225 h 2856"/>
                <a:gd name="T70" fmla="*/ 2266 w 7104"/>
                <a:gd name="T71" fmla="*/ 212 h 2856"/>
                <a:gd name="T72" fmla="*/ 2019 w 7104"/>
                <a:gd name="T73" fmla="*/ 198 h 2856"/>
                <a:gd name="T74" fmla="*/ 1782 w 7104"/>
                <a:gd name="T75" fmla="*/ 183 h 2856"/>
                <a:gd name="T76" fmla="*/ 1557 w 7104"/>
                <a:gd name="T77" fmla="*/ 167 h 2856"/>
                <a:gd name="T78" fmla="*/ 1343 w 7104"/>
                <a:gd name="T79" fmla="*/ 150 h 2856"/>
                <a:gd name="T80" fmla="*/ 1144 w 7104"/>
                <a:gd name="T81" fmla="*/ 132 h 2856"/>
                <a:gd name="T82" fmla="*/ 957 w 7104"/>
                <a:gd name="T83" fmla="*/ 114 h 2856"/>
                <a:gd name="T84" fmla="*/ 785 w 7104"/>
                <a:gd name="T85" fmla="*/ 96 h 2856"/>
                <a:gd name="T86" fmla="*/ 627 w 7104"/>
                <a:gd name="T87" fmla="*/ 79 h 2856"/>
                <a:gd name="T88" fmla="*/ 487 w 7104"/>
                <a:gd name="T89" fmla="*/ 63 h 2856"/>
                <a:gd name="T90" fmla="*/ 361 w 7104"/>
                <a:gd name="T91" fmla="*/ 48 h 2856"/>
                <a:gd name="T92" fmla="*/ 254 w 7104"/>
                <a:gd name="T93" fmla="*/ 35 h 2856"/>
                <a:gd name="T94" fmla="*/ 165 w 7104"/>
                <a:gd name="T95" fmla="*/ 23 h 2856"/>
                <a:gd name="T96" fmla="*/ 42 w 7104"/>
                <a:gd name="T97" fmla="*/ 6 h 2856"/>
                <a:gd name="T98" fmla="*/ 0 w 7104"/>
                <a:gd name="T99" fmla="*/ 0 h 2856"/>
                <a:gd name="T100" fmla="*/ 0 w 7104"/>
                <a:gd name="T101" fmla="*/ 0 h 2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04" h="2856">
                  <a:moveTo>
                    <a:pt x="0" y="0"/>
                  </a:moveTo>
                  <a:lnTo>
                    <a:pt x="0" y="2856"/>
                  </a:lnTo>
                  <a:lnTo>
                    <a:pt x="7104" y="2856"/>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4" name="Freeform 5"/>
            <p:cNvSpPr>
              <a:spLocks noEditPoints="1"/>
            </p:cNvSpPr>
            <p:nvPr/>
          </p:nvSpPr>
          <p:spPr bwMode="gray">
            <a:xfrm>
              <a:off x="0" y="1587"/>
              <a:ext cx="12192000" cy="6856413"/>
            </a:xfrm>
            <a:custGeom>
              <a:avLst/>
              <a:gdLst>
                <a:gd name="T0" fmla="*/ 0 w 15356"/>
                <a:gd name="T1" fmla="*/ 0 h 8638"/>
                <a:gd name="T2" fmla="*/ 0 w 15356"/>
                <a:gd name="T3" fmla="*/ 8638 h 8638"/>
                <a:gd name="T4" fmla="*/ 15356 w 15356"/>
                <a:gd name="T5" fmla="*/ 8638 h 8638"/>
                <a:gd name="T6" fmla="*/ 15356 w 15356"/>
                <a:gd name="T7" fmla="*/ 0 h 8638"/>
                <a:gd name="T8" fmla="*/ 0 w 15356"/>
                <a:gd name="T9" fmla="*/ 0 h 8638"/>
                <a:gd name="T10" fmla="*/ 14748 w 15356"/>
                <a:gd name="T11" fmla="*/ 8038 h 8638"/>
                <a:gd name="T12" fmla="*/ 600 w 15356"/>
                <a:gd name="T13" fmla="*/ 8038 h 8638"/>
                <a:gd name="T14" fmla="*/ 600 w 15356"/>
                <a:gd name="T15" fmla="*/ 592 h 8638"/>
                <a:gd name="T16" fmla="*/ 14748 w 15356"/>
                <a:gd name="T17" fmla="*/ 592 h 8638"/>
                <a:gd name="T18" fmla="*/ 14748 w 15356"/>
                <a:gd name="T19" fmla="*/ 8038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5" name="Rectangle 14"/>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Date Placeholder 4"/>
          <p:cNvSpPr>
            <a:spLocks noGrp="1"/>
          </p:cNvSpPr>
          <p:nvPr>
            <p:ph type="dt" sz="half" idx="10"/>
          </p:nvPr>
        </p:nvSpPr>
        <p:spPr/>
        <p:txBody>
          <a:bodyPr/>
          <a:lstStyle>
            <a:lvl1pPr>
              <a:defRPr/>
            </a:lvl1pPr>
          </a:lstStyle>
          <a:p>
            <a:pPr>
              <a:defRPr/>
            </a:pPr>
            <a:fld id="{685A3313-DFEF-4B76-9D11-B5BA3A660B85}" type="datetimeFigureOut">
              <a:rPr lang="en-US"/>
              <a:pPr>
                <a:defRPr/>
              </a:pPr>
              <a:t>3/21/2021</a:t>
            </a:fld>
            <a:endParaRPr lang="en-US"/>
          </a:p>
        </p:txBody>
      </p:sp>
      <p:sp>
        <p:nvSpPr>
          <p:cNvPr id="17" name="Footer Placeholder 5"/>
          <p:cNvSpPr>
            <a:spLocks noGrp="1"/>
          </p:cNvSpPr>
          <p:nvPr>
            <p:ph type="ftr" sz="quarter" idx="11"/>
          </p:nvPr>
        </p:nvSpPr>
        <p:spPr/>
        <p:txBody>
          <a:bodyPr/>
          <a:lstStyle>
            <a:lvl1pPr>
              <a:defRPr/>
            </a:lvl1pPr>
          </a:lstStyle>
          <a:p>
            <a:pPr>
              <a:defRPr/>
            </a:pPr>
            <a:endParaRPr lang="en-US"/>
          </a:p>
        </p:txBody>
      </p:sp>
      <p:sp>
        <p:nvSpPr>
          <p:cNvPr id="18" name="Slide Number Placeholder 6"/>
          <p:cNvSpPr>
            <a:spLocks noGrp="1"/>
          </p:cNvSpPr>
          <p:nvPr>
            <p:ph type="sldNum" sz="quarter" idx="12"/>
          </p:nvPr>
        </p:nvSpPr>
        <p:spPr/>
        <p:txBody>
          <a:bodyPr/>
          <a:lstStyle>
            <a:lvl1pPr>
              <a:defRPr/>
            </a:lvl1pPr>
          </a:lstStyle>
          <a:p>
            <a:fld id="{17D59F99-5403-4236-85AC-9B29AA6E310C}" type="slidenum">
              <a:rPr lang="en-US"/>
              <a:pPr/>
              <a:t>‹#›</a:t>
            </a:fld>
            <a:endParaRPr lang="en-US"/>
          </a:p>
        </p:txBody>
      </p:sp>
    </p:spTree>
    <p:extLst>
      <p:ext uri="{BB962C8B-B14F-4D97-AF65-F5344CB8AC3E}">
        <p14:creationId xmlns:p14="http://schemas.microsoft.com/office/powerpoint/2010/main" val="113253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4" name="Group 21"/>
          <p:cNvGrpSpPr>
            <a:grpSpLocks/>
          </p:cNvGrpSpPr>
          <p:nvPr/>
        </p:nvGrpSpPr>
        <p:grpSpPr bwMode="auto">
          <a:xfrm>
            <a:off x="0" y="0"/>
            <a:ext cx="12192000" cy="6858000"/>
            <a:chOff x="0" y="0"/>
            <a:chExt cx="12192000" cy="6858000"/>
          </a:xfrm>
        </p:grpSpPr>
        <p:sp>
          <p:nvSpPr>
            <p:cNvPr id="5" name="Rectangle 4"/>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a:spLocks/>
            </p:cNvSpPr>
            <p:nvPr/>
          </p:nvSpPr>
          <p:spPr bwMode="gray">
            <a:xfrm rot="-589932">
              <a:off x="8490951" y="2714874"/>
              <a:ext cx="3299407" cy="440924"/>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3" name="Freeform 5"/>
            <p:cNvSpPr>
              <a:spLocks/>
            </p:cNvSpPr>
            <p:nvPr/>
          </p:nvSpPr>
          <p:spPr bwMode="gray">
            <a:xfrm>
              <a:off x="455612" y="2801319"/>
              <a:ext cx="11277600" cy="3602637"/>
            </a:xfrm>
            <a:custGeom>
              <a:avLst/>
              <a:gdLst>
                <a:gd name="T0" fmla="*/ 0 w 10000"/>
                <a:gd name="T1" fmla="*/ 0 h 7946"/>
                <a:gd name="T2" fmla="*/ 0 w 10000"/>
                <a:gd name="T3" fmla="*/ 7945 h 7946"/>
                <a:gd name="T4" fmla="*/ 10000 w 10000"/>
                <a:gd name="T5" fmla="*/ 7946 h 7946"/>
                <a:gd name="T6" fmla="*/ 10000 w 10000"/>
                <a:gd name="T7" fmla="*/ 4 h 7946"/>
                <a:gd name="T8" fmla="*/ 10000 w 10000"/>
                <a:gd name="T9" fmla="*/ 4 h 7946"/>
                <a:gd name="T10" fmla="*/ 9773 w 10000"/>
                <a:gd name="T11" fmla="*/ 91 h 7946"/>
                <a:gd name="T12" fmla="*/ 9547 w 10000"/>
                <a:gd name="T13" fmla="*/ 175 h 7946"/>
                <a:gd name="T14" fmla="*/ 9320 w 10000"/>
                <a:gd name="T15" fmla="*/ 256 h 7946"/>
                <a:gd name="T16" fmla="*/ 9092 w 10000"/>
                <a:gd name="T17" fmla="*/ 326 h 7946"/>
                <a:gd name="T18" fmla="*/ 8865 w 10000"/>
                <a:gd name="T19" fmla="*/ 396 h 7946"/>
                <a:gd name="T20" fmla="*/ 8637 w 10000"/>
                <a:gd name="T21" fmla="*/ 462 h 7946"/>
                <a:gd name="T22" fmla="*/ 8412 w 10000"/>
                <a:gd name="T23" fmla="*/ 518 h 7946"/>
                <a:gd name="T24" fmla="*/ 8184 w 10000"/>
                <a:gd name="T25" fmla="*/ 571 h 7946"/>
                <a:gd name="T26" fmla="*/ 7957 w 10000"/>
                <a:gd name="T27" fmla="*/ 620 h 7946"/>
                <a:gd name="T28" fmla="*/ 7734 w 10000"/>
                <a:gd name="T29" fmla="*/ 662 h 7946"/>
                <a:gd name="T30" fmla="*/ 7508 w 10000"/>
                <a:gd name="T31" fmla="*/ 704 h 7946"/>
                <a:gd name="T32" fmla="*/ 7285 w 10000"/>
                <a:gd name="T33" fmla="*/ 739 h 7946"/>
                <a:gd name="T34" fmla="*/ 7062 w 10000"/>
                <a:gd name="T35" fmla="*/ 767 h 7946"/>
                <a:gd name="T36" fmla="*/ 6840 w 10000"/>
                <a:gd name="T37" fmla="*/ 795 h 7946"/>
                <a:gd name="T38" fmla="*/ 6620 w 10000"/>
                <a:gd name="T39" fmla="*/ 819 h 7946"/>
                <a:gd name="T40" fmla="*/ 6402 w 10000"/>
                <a:gd name="T41" fmla="*/ 837 h 7946"/>
                <a:gd name="T42" fmla="*/ 6184 w 10000"/>
                <a:gd name="T43" fmla="*/ 851 h 7946"/>
                <a:gd name="T44" fmla="*/ 5968 w 10000"/>
                <a:gd name="T45" fmla="*/ 865 h 7946"/>
                <a:gd name="T46" fmla="*/ 5755 w 10000"/>
                <a:gd name="T47" fmla="*/ 872 h 7946"/>
                <a:gd name="T48" fmla="*/ 5542 w 10000"/>
                <a:gd name="T49" fmla="*/ 879 h 7946"/>
                <a:gd name="T50" fmla="*/ 5332 w 10000"/>
                <a:gd name="T51" fmla="*/ 882 h 7946"/>
                <a:gd name="T52" fmla="*/ 5124 w 10000"/>
                <a:gd name="T53" fmla="*/ 879 h 7946"/>
                <a:gd name="T54" fmla="*/ 4918 w 10000"/>
                <a:gd name="T55" fmla="*/ 879 h 7946"/>
                <a:gd name="T56" fmla="*/ 4714 w 10000"/>
                <a:gd name="T57" fmla="*/ 872 h 7946"/>
                <a:gd name="T58" fmla="*/ 4514 w 10000"/>
                <a:gd name="T59" fmla="*/ 861 h 7946"/>
                <a:gd name="T60" fmla="*/ 4316 w 10000"/>
                <a:gd name="T61" fmla="*/ 851 h 7946"/>
                <a:gd name="T62" fmla="*/ 4122 w 10000"/>
                <a:gd name="T63" fmla="*/ 840 h 7946"/>
                <a:gd name="T64" fmla="*/ 3929 w 10000"/>
                <a:gd name="T65" fmla="*/ 823 h 7946"/>
                <a:gd name="T66" fmla="*/ 3739 w 10000"/>
                <a:gd name="T67" fmla="*/ 805 h 7946"/>
                <a:gd name="T68" fmla="*/ 3553 w 10000"/>
                <a:gd name="T69" fmla="*/ 788 h 7946"/>
                <a:gd name="T70" fmla="*/ 3190 w 10000"/>
                <a:gd name="T71" fmla="*/ 742 h 7946"/>
                <a:gd name="T72" fmla="*/ 2842 w 10000"/>
                <a:gd name="T73" fmla="*/ 693 h 7946"/>
                <a:gd name="T74" fmla="*/ 2508 w 10000"/>
                <a:gd name="T75" fmla="*/ 641 h 7946"/>
                <a:gd name="T76" fmla="*/ 2192 w 10000"/>
                <a:gd name="T77" fmla="*/ 585 h 7946"/>
                <a:gd name="T78" fmla="*/ 1890 w 10000"/>
                <a:gd name="T79" fmla="*/ 525 h 7946"/>
                <a:gd name="T80" fmla="*/ 1610 w 10000"/>
                <a:gd name="T81" fmla="*/ 462 h 7946"/>
                <a:gd name="T82" fmla="*/ 1347 w 10000"/>
                <a:gd name="T83" fmla="*/ 399 h 7946"/>
                <a:gd name="T84" fmla="*/ 1105 w 10000"/>
                <a:gd name="T85" fmla="*/ 336 h 7946"/>
                <a:gd name="T86" fmla="*/ 883 w 10000"/>
                <a:gd name="T87" fmla="*/ 277 h 7946"/>
                <a:gd name="T88" fmla="*/ 686 w 10000"/>
                <a:gd name="T89" fmla="*/ 221 h 7946"/>
                <a:gd name="T90" fmla="*/ 508 w 10000"/>
                <a:gd name="T91" fmla="*/ 168 h 7946"/>
                <a:gd name="T92" fmla="*/ 358 w 10000"/>
                <a:gd name="T93" fmla="*/ 123 h 7946"/>
                <a:gd name="T94" fmla="*/ 232 w 10000"/>
                <a:gd name="T95" fmla="*/ 81 h 7946"/>
                <a:gd name="T96" fmla="*/ 59 w 10000"/>
                <a:gd name="T97" fmla="*/ 21 h 7946"/>
                <a:gd name="T98" fmla="*/ 0 w 10000"/>
                <a:gd name="T99" fmla="*/ 0 h 7946"/>
                <a:gd name="T100" fmla="*/ 0 w 10000"/>
                <a:gd name="T101" fmla="*/ 0 h 7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00" h="7946">
                  <a:moveTo>
                    <a:pt x="0" y="0"/>
                  </a:moveTo>
                  <a:lnTo>
                    <a:pt x="0" y="7945"/>
                  </a:lnTo>
                  <a:lnTo>
                    <a:pt x="10000" y="7946"/>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4" name="Freeform 5"/>
            <p:cNvSpPr>
              <a:spLocks noEditPoints="1"/>
            </p:cNvSpPr>
            <p:nvPr/>
          </p:nvSpPr>
          <p:spPr bwMode="gray">
            <a:xfrm>
              <a:off x="0" y="1587"/>
              <a:ext cx="12192000" cy="6856413"/>
            </a:xfrm>
            <a:custGeom>
              <a:avLst/>
              <a:gdLst>
                <a:gd name="T0" fmla="*/ 0 w 15356"/>
                <a:gd name="T1" fmla="*/ 0 h 8638"/>
                <a:gd name="T2" fmla="*/ 0 w 15356"/>
                <a:gd name="T3" fmla="*/ 8638 h 8638"/>
                <a:gd name="T4" fmla="*/ 15356 w 15356"/>
                <a:gd name="T5" fmla="*/ 8638 h 8638"/>
                <a:gd name="T6" fmla="*/ 15356 w 15356"/>
                <a:gd name="T7" fmla="*/ 0 h 8638"/>
                <a:gd name="T8" fmla="*/ 0 w 15356"/>
                <a:gd name="T9" fmla="*/ 0 h 8638"/>
                <a:gd name="T10" fmla="*/ 14748 w 15356"/>
                <a:gd name="T11" fmla="*/ 8038 h 8638"/>
                <a:gd name="T12" fmla="*/ 600 w 15356"/>
                <a:gd name="T13" fmla="*/ 8038 h 8638"/>
                <a:gd name="T14" fmla="*/ 600 w 15356"/>
                <a:gd name="T15" fmla="*/ 592 h 8638"/>
                <a:gd name="T16" fmla="*/ 14748 w 15356"/>
                <a:gd name="T17" fmla="*/ 592 h 8638"/>
                <a:gd name="T18" fmla="*/ 14748 w 15356"/>
                <a:gd name="T19" fmla="*/ 8038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5" name="Rectangle 14"/>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Date Placeholder 3"/>
          <p:cNvSpPr>
            <a:spLocks noGrp="1"/>
          </p:cNvSpPr>
          <p:nvPr>
            <p:ph type="dt" sz="half" idx="10"/>
          </p:nvPr>
        </p:nvSpPr>
        <p:spPr/>
        <p:txBody>
          <a:bodyPr/>
          <a:lstStyle>
            <a:lvl1pPr>
              <a:defRPr/>
            </a:lvl1pPr>
          </a:lstStyle>
          <a:p>
            <a:pPr>
              <a:defRPr/>
            </a:pPr>
            <a:fld id="{02956602-32FD-4DE2-A08F-F6927063FC2B}" type="datetimeFigureOut">
              <a:rPr lang="en-US"/>
              <a:pPr>
                <a:defRPr/>
              </a:pPr>
              <a:t>3/21/2021</a:t>
            </a:fld>
            <a:endParaRPr lang="en-US"/>
          </a:p>
        </p:txBody>
      </p:sp>
      <p:sp>
        <p:nvSpPr>
          <p:cNvPr id="17" name="Footer Placeholder 4"/>
          <p:cNvSpPr>
            <a:spLocks noGrp="1"/>
          </p:cNvSpPr>
          <p:nvPr>
            <p:ph type="ftr" sz="quarter" idx="11"/>
          </p:nvPr>
        </p:nvSpPr>
        <p:spPr/>
        <p:txBody>
          <a:bodyPr/>
          <a:lstStyle>
            <a:lvl1pPr>
              <a:defRPr/>
            </a:lvl1pPr>
          </a:lstStyle>
          <a:p>
            <a:pPr>
              <a:defRPr/>
            </a:pPr>
            <a:endParaRPr lang="en-US"/>
          </a:p>
        </p:txBody>
      </p:sp>
      <p:sp>
        <p:nvSpPr>
          <p:cNvPr id="18" name="Slide Number Placeholder 5"/>
          <p:cNvSpPr>
            <a:spLocks noGrp="1"/>
          </p:cNvSpPr>
          <p:nvPr>
            <p:ph type="sldNum" sz="quarter" idx="12"/>
          </p:nvPr>
        </p:nvSpPr>
        <p:spPr/>
        <p:txBody>
          <a:bodyPr/>
          <a:lstStyle>
            <a:lvl1pPr>
              <a:defRPr/>
            </a:lvl1pPr>
          </a:lstStyle>
          <a:p>
            <a:fld id="{BDB0125D-5EB9-4BA7-A08E-DBBBFCE00A19}" type="slidenum">
              <a:rPr lang="en-US"/>
              <a:pPr/>
              <a:t>‹#›</a:t>
            </a:fld>
            <a:endParaRPr lang="en-US"/>
          </a:p>
        </p:txBody>
      </p:sp>
    </p:spTree>
    <p:extLst>
      <p:ext uri="{BB962C8B-B14F-4D97-AF65-F5344CB8AC3E}">
        <p14:creationId xmlns:p14="http://schemas.microsoft.com/office/powerpoint/2010/main" val="2026635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5" name="Group 21"/>
          <p:cNvGrpSpPr>
            <a:grpSpLocks/>
          </p:cNvGrpSpPr>
          <p:nvPr/>
        </p:nvGrpSpPr>
        <p:grpSpPr bwMode="auto">
          <a:xfrm>
            <a:off x="0" y="0"/>
            <a:ext cx="12192000" cy="6858000"/>
            <a:chOff x="0" y="0"/>
            <a:chExt cx="12192000" cy="6858000"/>
          </a:xfrm>
        </p:grpSpPr>
        <p:sp>
          <p:nvSpPr>
            <p:cNvPr id="6" name="Rectangle 5"/>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a:spLocks/>
            </p:cNvSpPr>
            <p:nvPr/>
          </p:nvSpPr>
          <p:spPr bwMode="gray">
            <a:xfrm rot="-589932">
              <a:off x="8490951" y="4185117"/>
              <a:ext cx="3299407" cy="440924"/>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5" name="Freeform 5"/>
            <p:cNvSpPr>
              <a:spLocks/>
            </p:cNvSpPr>
            <p:nvPr/>
          </p:nvSpPr>
          <p:spPr bwMode="gray">
            <a:xfrm>
              <a:off x="455612" y="4241801"/>
              <a:ext cx="11277600" cy="2337161"/>
            </a:xfrm>
            <a:custGeom>
              <a:avLst/>
              <a:gdLst>
                <a:gd name="T0" fmla="*/ 0 w 10000"/>
                <a:gd name="T1" fmla="*/ 0 h 8000"/>
                <a:gd name="T2" fmla="*/ 0 w 10000"/>
                <a:gd name="T3" fmla="*/ 7970 h 8000"/>
                <a:gd name="T4" fmla="*/ 10000 w 10000"/>
                <a:gd name="T5" fmla="*/ 8000 h 8000"/>
                <a:gd name="T6" fmla="*/ 10000 w 10000"/>
                <a:gd name="T7" fmla="*/ 7 h 8000"/>
                <a:gd name="T8" fmla="*/ 10000 w 10000"/>
                <a:gd name="T9" fmla="*/ 7 h 8000"/>
                <a:gd name="T10" fmla="*/ 9773 w 10000"/>
                <a:gd name="T11" fmla="*/ 156 h 8000"/>
                <a:gd name="T12" fmla="*/ 9547 w 10000"/>
                <a:gd name="T13" fmla="*/ 298 h 8000"/>
                <a:gd name="T14" fmla="*/ 9320 w 10000"/>
                <a:gd name="T15" fmla="*/ 437 h 8000"/>
                <a:gd name="T16" fmla="*/ 9092 w 10000"/>
                <a:gd name="T17" fmla="*/ 556 h 8000"/>
                <a:gd name="T18" fmla="*/ 8865 w 10000"/>
                <a:gd name="T19" fmla="*/ 676 h 8000"/>
                <a:gd name="T20" fmla="*/ 8637 w 10000"/>
                <a:gd name="T21" fmla="*/ 788 h 8000"/>
                <a:gd name="T22" fmla="*/ 8412 w 10000"/>
                <a:gd name="T23" fmla="*/ 884 h 8000"/>
                <a:gd name="T24" fmla="*/ 8184 w 10000"/>
                <a:gd name="T25" fmla="*/ 975 h 8000"/>
                <a:gd name="T26" fmla="*/ 7957 w 10000"/>
                <a:gd name="T27" fmla="*/ 1058 h 8000"/>
                <a:gd name="T28" fmla="*/ 7734 w 10000"/>
                <a:gd name="T29" fmla="*/ 1130 h 8000"/>
                <a:gd name="T30" fmla="*/ 7508 w 10000"/>
                <a:gd name="T31" fmla="*/ 1202 h 8000"/>
                <a:gd name="T32" fmla="*/ 7285 w 10000"/>
                <a:gd name="T33" fmla="*/ 1262 h 8000"/>
                <a:gd name="T34" fmla="*/ 7062 w 10000"/>
                <a:gd name="T35" fmla="*/ 1309 h 8000"/>
                <a:gd name="T36" fmla="*/ 6840 w 10000"/>
                <a:gd name="T37" fmla="*/ 1358 h 8000"/>
                <a:gd name="T38" fmla="*/ 6620 w 10000"/>
                <a:gd name="T39" fmla="*/ 1399 h 8000"/>
                <a:gd name="T40" fmla="*/ 6402 w 10000"/>
                <a:gd name="T41" fmla="*/ 1428 h 8000"/>
                <a:gd name="T42" fmla="*/ 6184 w 10000"/>
                <a:gd name="T43" fmla="*/ 1453 h 8000"/>
                <a:gd name="T44" fmla="*/ 5968 w 10000"/>
                <a:gd name="T45" fmla="*/ 1477 h 8000"/>
                <a:gd name="T46" fmla="*/ 5755 w 10000"/>
                <a:gd name="T47" fmla="*/ 1488 h 8000"/>
                <a:gd name="T48" fmla="*/ 5542 w 10000"/>
                <a:gd name="T49" fmla="*/ 1500 h 8000"/>
                <a:gd name="T50" fmla="*/ 5332 w 10000"/>
                <a:gd name="T51" fmla="*/ 1506 h 8000"/>
                <a:gd name="T52" fmla="*/ 5124 w 10000"/>
                <a:gd name="T53" fmla="*/ 1500 h 8000"/>
                <a:gd name="T54" fmla="*/ 4918 w 10000"/>
                <a:gd name="T55" fmla="*/ 1500 h 8000"/>
                <a:gd name="T56" fmla="*/ 4714 w 10000"/>
                <a:gd name="T57" fmla="*/ 1488 h 8000"/>
                <a:gd name="T58" fmla="*/ 4514 w 10000"/>
                <a:gd name="T59" fmla="*/ 1470 h 8000"/>
                <a:gd name="T60" fmla="*/ 4316 w 10000"/>
                <a:gd name="T61" fmla="*/ 1453 h 8000"/>
                <a:gd name="T62" fmla="*/ 4122 w 10000"/>
                <a:gd name="T63" fmla="*/ 1434 h 8000"/>
                <a:gd name="T64" fmla="*/ 3929 w 10000"/>
                <a:gd name="T65" fmla="*/ 1405 h 8000"/>
                <a:gd name="T66" fmla="*/ 3739 w 10000"/>
                <a:gd name="T67" fmla="*/ 1374 h 8000"/>
                <a:gd name="T68" fmla="*/ 3553 w 10000"/>
                <a:gd name="T69" fmla="*/ 1346 h 8000"/>
                <a:gd name="T70" fmla="*/ 3190 w 10000"/>
                <a:gd name="T71" fmla="*/ 1267 h 8000"/>
                <a:gd name="T72" fmla="*/ 2842 w 10000"/>
                <a:gd name="T73" fmla="*/ 1183 h 8000"/>
                <a:gd name="T74" fmla="*/ 2508 w 10000"/>
                <a:gd name="T75" fmla="*/ 1095 h 8000"/>
                <a:gd name="T76" fmla="*/ 2192 w 10000"/>
                <a:gd name="T77" fmla="*/ 998 h 8000"/>
                <a:gd name="T78" fmla="*/ 1890 w 10000"/>
                <a:gd name="T79" fmla="*/ 897 h 8000"/>
                <a:gd name="T80" fmla="*/ 1610 w 10000"/>
                <a:gd name="T81" fmla="*/ 788 h 8000"/>
                <a:gd name="T82" fmla="*/ 1347 w 10000"/>
                <a:gd name="T83" fmla="*/ 681 h 8000"/>
                <a:gd name="T84" fmla="*/ 1105 w 10000"/>
                <a:gd name="T85" fmla="*/ 574 h 8000"/>
                <a:gd name="T86" fmla="*/ 883 w 10000"/>
                <a:gd name="T87" fmla="*/ 473 h 8000"/>
                <a:gd name="T88" fmla="*/ 686 w 10000"/>
                <a:gd name="T89" fmla="*/ 377 h 8000"/>
                <a:gd name="T90" fmla="*/ 508 w 10000"/>
                <a:gd name="T91" fmla="*/ 286 h 8000"/>
                <a:gd name="T92" fmla="*/ 358 w 10000"/>
                <a:gd name="T93" fmla="*/ 210 h 8000"/>
                <a:gd name="T94" fmla="*/ 232 w 10000"/>
                <a:gd name="T95" fmla="*/ 138 h 8000"/>
                <a:gd name="T96" fmla="*/ 59 w 10000"/>
                <a:gd name="T97" fmla="*/ 35 h 8000"/>
                <a:gd name="T98" fmla="*/ 0 w 10000"/>
                <a:gd name="T99" fmla="*/ 0 h 8000"/>
                <a:gd name="T100" fmla="*/ 0 w 10000"/>
                <a:gd name="T101" fmla="*/ 0 h 8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6" name="Freeform 5"/>
            <p:cNvSpPr>
              <a:spLocks noEditPoints="1"/>
            </p:cNvSpPr>
            <p:nvPr/>
          </p:nvSpPr>
          <p:spPr bwMode="gray">
            <a:xfrm>
              <a:off x="0" y="1587"/>
              <a:ext cx="12192000" cy="6856413"/>
            </a:xfrm>
            <a:custGeom>
              <a:avLst/>
              <a:gdLst>
                <a:gd name="T0" fmla="*/ 0 w 15356"/>
                <a:gd name="T1" fmla="*/ 0 h 8638"/>
                <a:gd name="T2" fmla="*/ 0 w 15356"/>
                <a:gd name="T3" fmla="*/ 8638 h 8638"/>
                <a:gd name="T4" fmla="*/ 15356 w 15356"/>
                <a:gd name="T5" fmla="*/ 8638 h 8638"/>
                <a:gd name="T6" fmla="*/ 15356 w 15356"/>
                <a:gd name="T7" fmla="*/ 0 h 8638"/>
                <a:gd name="T8" fmla="*/ 0 w 15356"/>
                <a:gd name="T9" fmla="*/ 0 h 8638"/>
                <a:gd name="T10" fmla="*/ 14748 w 15356"/>
                <a:gd name="T11" fmla="*/ 8038 h 8638"/>
                <a:gd name="T12" fmla="*/ 600 w 15356"/>
                <a:gd name="T13" fmla="*/ 8038 h 8638"/>
                <a:gd name="T14" fmla="*/ 600 w 15356"/>
                <a:gd name="T15" fmla="*/ 592 h 8638"/>
                <a:gd name="T16" fmla="*/ 14748 w 15356"/>
                <a:gd name="T17" fmla="*/ 592 h 8638"/>
                <a:gd name="T18" fmla="*/ 14748 w 15356"/>
                <a:gd name="T19" fmla="*/ 8038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7" name="TextBox 31"/>
          <p:cNvSpPr txBox="1">
            <a:spLocks noChangeArrowheads="1"/>
          </p:cNvSpPr>
          <p:nvPr/>
        </p:nvSpPr>
        <p:spPr bwMode="gray">
          <a:xfrm>
            <a:off x="881063" y="608013"/>
            <a:ext cx="80168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a:r>
              <a:rPr lang="en-US" sz="9600">
                <a:solidFill>
                  <a:srgbClr val="EF53A5"/>
                </a:solidFill>
                <a:latin typeface="Arial" panose="020B0604020202020204" pitchFamily="34" charset="0"/>
              </a:rPr>
              <a:t>“</a:t>
            </a:r>
          </a:p>
        </p:txBody>
      </p:sp>
      <p:sp>
        <p:nvSpPr>
          <p:cNvPr id="18" name="TextBox 32"/>
          <p:cNvSpPr txBox="1">
            <a:spLocks noChangeArrowheads="1"/>
          </p:cNvSpPr>
          <p:nvPr/>
        </p:nvSpPr>
        <p:spPr bwMode="gray">
          <a:xfrm>
            <a:off x="9883775" y="2613025"/>
            <a:ext cx="6540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a:r>
              <a:rPr lang="en-US" sz="9600">
                <a:solidFill>
                  <a:srgbClr val="EF53A5"/>
                </a:solidFill>
                <a:latin typeface="Arial" panose="020B0604020202020204" pitchFamily="34" charset="0"/>
              </a:rPr>
              <a:t>”</a:t>
            </a:r>
          </a:p>
        </p:txBody>
      </p:sp>
      <p:sp>
        <p:nvSpPr>
          <p:cNvPr id="19" name="Rectangle 18"/>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0" name="Date Placeholder 3"/>
          <p:cNvSpPr>
            <a:spLocks noGrp="1"/>
          </p:cNvSpPr>
          <p:nvPr>
            <p:ph type="dt" sz="half" idx="14"/>
          </p:nvPr>
        </p:nvSpPr>
        <p:spPr/>
        <p:txBody>
          <a:bodyPr/>
          <a:lstStyle>
            <a:lvl1pPr>
              <a:defRPr/>
            </a:lvl1pPr>
          </a:lstStyle>
          <a:p>
            <a:pPr>
              <a:defRPr/>
            </a:pPr>
            <a:fld id="{DF287928-0FF0-496F-A54E-F1801CDF9BEB}" type="datetimeFigureOut">
              <a:rPr lang="en-US"/>
              <a:pPr>
                <a:defRPr/>
              </a:pPr>
              <a:t>3/21/2021</a:t>
            </a:fld>
            <a:endParaRPr lang="en-US"/>
          </a:p>
        </p:txBody>
      </p:sp>
      <p:sp>
        <p:nvSpPr>
          <p:cNvPr id="21" name="Footer Placeholder 4"/>
          <p:cNvSpPr>
            <a:spLocks noGrp="1"/>
          </p:cNvSpPr>
          <p:nvPr>
            <p:ph type="ftr" sz="quarter" idx="15"/>
          </p:nvPr>
        </p:nvSpPr>
        <p:spPr/>
        <p:txBody>
          <a:bodyPr/>
          <a:lstStyle>
            <a:lvl1pPr>
              <a:defRPr/>
            </a:lvl1pPr>
          </a:lstStyle>
          <a:p>
            <a:pPr>
              <a:defRPr/>
            </a:pPr>
            <a:endParaRPr lang="en-US"/>
          </a:p>
        </p:txBody>
      </p:sp>
      <p:sp>
        <p:nvSpPr>
          <p:cNvPr id="22" name="Slide Number Placeholder 5"/>
          <p:cNvSpPr>
            <a:spLocks noGrp="1"/>
          </p:cNvSpPr>
          <p:nvPr>
            <p:ph type="sldNum" sz="quarter" idx="16"/>
          </p:nvPr>
        </p:nvSpPr>
        <p:spPr/>
        <p:txBody>
          <a:bodyPr/>
          <a:lstStyle>
            <a:lvl1pPr>
              <a:defRPr/>
            </a:lvl1pPr>
          </a:lstStyle>
          <a:p>
            <a:fld id="{523F3284-D6EA-4732-A1E7-825BB2513638}" type="slidenum">
              <a:rPr lang="en-US"/>
              <a:pPr/>
              <a:t>‹#›</a:t>
            </a:fld>
            <a:endParaRPr lang="en-US"/>
          </a:p>
        </p:txBody>
      </p:sp>
    </p:spTree>
    <p:extLst>
      <p:ext uri="{BB962C8B-B14F-4D97-AF65-F5344CB8AC3E}">
        <p14:creationId xmlns:p14="http://schemas.microsoft.com/office/powerpoint/2010/main" val="3109788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4" name="Group 21"/>
          <p:cNvGrpSpPr>
            <a:grpSpLocks/>
          </p:cNvGrpSpPr>
          <p:nvPr/>
        </p:nvGrpSpPr>
        <p:grpSpPr bwMode="auto">
          <a:xfrm>
            <a:off x="0" y="0"/>
            <a:ext cx="12192000" cy="6858000"/>
            <a:chOff x="0" y="0"/>
            <a:chExt cx="12192000" cy="6858000"/>
          </a:xfrm>
        </p:grpSpPr>
        <p:sp>
          <p:nvSpPr>
            <p:cNvPr id="5" name="Rectangle 4"/>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a:spLocks/>
            </p:cNvSpPr>
            <p:nvPr/>
          </p:nvSpPr>
          <p:spPr bwMode="gray">
            <a:xfrm rot="-589932">
              <a:off x="8490951" y="4193583"/>
              <a:ext cx="3299407" cy="440924"/>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2" name="Freeform 5"/>
            <p:cNvSpPr>
              <a:spLocks/>
            </p:cNvSpPr>
            <p:nvPr/>
          </p:nvSpPr>
          <p:spPr bwMode="gray">
            <a:xfrm>
              <a:off x="455612" y="4241801"/>
              <a:ext cx="11277600" cy="2337161"/>
            </a:xfrm>
            <a:custGeom>
              <a:avLst/>
              <a:gdLst>
                <a:gd name="T0" fmla="*/ 0 w 10000"/>
                <a:gd name="T1" fmla="*/ 0 h 8000"/>
                <a:gd name="T2" fmla="*/ 0 w 10000"/>
                <a:gd name="T3" fmla="*/ 7970 h 8000"/>
                <a:gd name="T4" fmla="*/ 10000 w 10000"/>
                <a:gd name="T5" fmla="*/ 8000 h 8000"/>
                <a:gd name="T6" fmla="*/ 10000 w 10000"/>
                <a:gd name="T7" fmla="*/ 7 h 8000"/>
                <a:gd name="T8" fmla="*/ 10000 w 10000"/>
                <a:gd name="T9" fmla="*/ 7 h 8000"/>
                <a:gd name="T10" fmla="*/ 9773 w 10000"/>
                <a:gd name="T11" fmla="*/ 156 h 8000"/>
                <a:gd name="T12" fmla="*/ 9547 w 10000"/>
                <a:gd name="T13" fmla="*/ 298 h 8000"/>
                <a:gd name="T14" fmla="*/ 9320 w 10000"/>
                <a:gd name="T15" fmla="*/ 437 h 8000"/>
                <a:gd name="T16" fmla="*/ 9092 w 10000"/>
                <a:gd name="T17" fmla="*/ 556 h 8000"/>
                <a:gd name="T18" fmla="*/ 8865 w 10000"/>
                <a:gd name="T19" fmla="*/ 676 h 8000"/>
                <a:gd name="T20" fmla="*/ 8637 w 10000"/>
                <a:gd name="T21" fmla="*/ 788 h 8000"/>
                <a:gd name="T22" fmla="*/ 8412 w 10000"/>
                <a:gd name="T23" fmla="*/ 884 h 8000"/>
                <a:gd name="T24" fmla="*/ 8184 w 10000"/>
                <a:gd name="T25" fmla="*/ 975 h 8000"/>
                <a:gd name="T26" fmla="*/ 7957 w 10000"/>
                <a:gd name="T27" fmla="*/ 1058 h 8000"/>
                <a:gd name="T28" fmla="*/ 7734 w 10000"/>
                <a:gd name="T29" fmla="*/ 1130 h 8000"/>
                <a:gd name="T30" fmla="*/ 7508 w 10000"/>
                <a:gd name="T31" fmla="*/ 1202 h 8000"/>
                <a:gd name="T32" fmla="*/ 7285 w 10000"/>
                <a:gd name="T33" fmla="*/ 1262 h 8000"/>
                <a:gd name="T34" fmla="*/ 7062 w 10000"/>
                <a:gd name="T35" fmla="*/ 1309 h 8000"/>
                <a:gd name="T36" fmla="*/ 6840 w 10000"/>
                <a:gd name="T37" fmla="*/ 1358 h 8000"/>
                <a:gd name="T38" fmla="*/ 6620 w 10000"/>
                <a:gd name="T39" fmla="*/ 1399 h 8000"/>
                <a:gd name="T40" fmla="*/ 6402 w 10000"/>
                <a:gd name="T41" fmla="*/ 1428 h 8000"/>
                <a:gd name="T42" fmla="*/ 6184 w 10000"/>
                <a:gd name="T43" fmla="*/ 1453 h 8000"/>
                <a:gd name="T44" fmla="*/ 5968 w 10000"/>
                <a:gd name="T45" fmla="*/ 1477 h 8000"/>
                <a:gd name="T46" fmla="*/ 5755 w 10000"/>
                <a:gd name="T47" fmla="*/ 1488 h 8000"/>
                <a:gd name="T48" fmla="*/ 5542 w 10000"/>
                <a:gd name="T49" fmla="*/ 1500 h 8000"/>
                <a:gd name="T50" fmla="*/ 5332 w 10000"/>
                <a:gd name="T51" fmla="*/ 1506 h 8000"/>
                <a:gd name="T52" fmla="*/ 5124 w 10000"/>
                <a:gd name="T53" fmla="*/ 1500 h 8000"/>
                <a:gd name="T54" fmla="*/ 4918 w 10000"/>
                <a:gd name="T55" fmla="*/ 1500 h 8000"/>
                <a:gd name="T56" fmla="*/ 4714 w 10000"/>
                <a:gd name="T57" fmla="*/ 1488 h 8000"/>
                <a:gd name="T58" fmla="*/ 4514 w 10000"/>
                <a:gd name="T59" fmla="*/ 1470 h 8000"/>
                <a:gd name="T60" fmla="*/ 4316 w 10000"/>
                <a:gd name="T61" fmla="*/ 1453 h 8000"/>
                <a:gd name="T62" fmla="*/ 4122 w 10000"/>
                <a:gd name="T63" fmla="*/ 1434 h 8000"/>
                <a:gd name="T64" fmla="*/ 3929 w 10000"/>
                <a:gd name="T65" fmla="*/ 1405 h 8000"/>
                <a:gd name="T66" fmla="*/ 3739 w 10000"/>
                <a:gd name="T67" fmla="*/ 1374 h 8000"/>
                <a:gd name="T68" fmla="*/ 3553 w 10000"/>
                <a:gd name="T69" fmla="*/ 1346 h 8000"/>
                <a:gd name="T70" fmla="*/ 3190 w 10000"/>
                <a:gd name="T71" fmla="*/ 1267 h 8000"/>
                <a:gd name="T72" fmla="*/ 2842 w 10000"/>
                <a:gd name="T73" fmla="*/ 1183 h 8000"/>
                <a:gd name="T74" fmla="*/ 2508 w 10000"/>
                <a:gd name="T75" fmla="*/ 1095 h 8000"/>
                <a:gd name="T76" fmla="*/ 2192 w 10000"/>
                <a:gd name="T77" fmla="*/ 998 h 8000"/>
                <a:gd name="T78" fmla="*/ 1890 w 10000"/>
                <a:gd name="T79" fmla="*/ 897 h 8000"/>
                <a:gd name="T80" fmla="*/ 1610 w 10000"/>
                <a:gd name="T81" fmla="*/ 788 h 8000"/>
                <a:gd name="T82" fmla="*/ 1347 w 10000"/>
                <a:gd name="T83" fmla="*/ 681 h 8000"/>
                <a:gd name="T84" fmla="*/ 1105 w 10000"/>
                <a:gd name="T85" fmla="*/ 574 h 8000"/>
                <a:gd name="T86" fmla="*/ 883 w 10000"/>
                <a:gd name="T87" fmla="*/ 473 h 8000"/>
                <a:gd name="T88" fmla="*/ 686 w 10000"/>
                <a:gd name="T89" fmla="*/ 377 h 8000"/>
                <a:gd name="T90" fmla="*/ 508 w 10000"/>
                <a:gd name="T91" fmla="*/ 286 h 8000"/>
                <a:gd name="T92" fmla="*/ 358 w 10000"/>
                <a:gd name="T93" fmla="*/ 210 h 8000"/>
                <a:gd name="T94" fmla="*/ 232 w 10000"/>
                <a:gd name="T95" fmla="*/ 138 h 8000"/>
                <a:gd name="T96" fmla="*/ 59 w 10000"/>
                <a:gd name="T97" fmla="*/ 35 h 8000"/>
                <a:gd name="T98" fmla="*/ 0 w 10000"/>
                <a:gd name="T99" fmla="*/ 0 h 8000"/>
                <a:gd name="T100" fmla="*/ 0 w 10000"/>
                <a:gd name="T101" fmla="*/ 0 h 8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3" name="Freeform 5"/>
            <p:cNvSpPr>
              <a:spLocks noEditPoints="1"/>
            </p:cNvSpPr>
            <p:nvPr/>
          </p:nvSpPr>
          <p:spPr bwMode="gray">
            <a:xfrm>
              <a:off x="0" y="1587"/>
              <a:ext cx="12192000" cy="6856413"/>
            </a:xfrm>
            <a:custGeom>
              <a:avLst/>
              <a:gdLst>
                <a:gd name="T0" fmla="*/ 0 w 15356"/>
                <a:gd name="T1" fmla="*/ 0 h 8638"/>
                <a:gd name="T2" fmla="*/ 0 w 15356"/>
                <a:gd name="T3" fmla="*/ 8638 h 8638"/>
                <a:gd name="T4" fmla="*/ 15356 w 15356"/>
                <a:gd name="T5" fmla="*/ 8638 h 8638"/>
                <a:gd name="T6" fmla="*/ 15356 w 15356"/>
                <a:gd name="T7" fmla="*/ 0 h 8638"/>
                <a:gd name="T8" fmla="*/ 0 w 15356"/>
                <a:gd name="T9" fmla="*/ 0 h 8638"/>
                <a:gd name="T10" fmla="*/ 14748 w 15356"/>
                <a:gd name="T11" fmla="*/ 8038 h 8638"/>
                <a:gd name="T12" fmla="*/ 600 w 15356"/>
                <a:gd name="T13" fmla="*/ 8038 h 8638"/>
                <a:gd name="T14" fmla="*/ 600 w 15356"/>
                <a:gd name="T15" fmla="*/ 592 h 8638"/>
                <a:gd name="T16" fmla="*/ 14748 w 15356"/>
                <a:gd name="T17" fmla="*/ 592 h 8638"/>
                <a:gd name="T18" fmla="*/ 14748 w 15356"/>
                <a:gd name="T19" fmla="*/ 8038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4" name="Rectangle 13"/>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5" name="Date Placeholder 3"/>
          <p:cNvSpPr>
            <a:spLocks noGrp="1"/>
          </p:cNvSpPr>
          <p:nvPr>
            <p:ph type="dt" sz="half" idx="10"/>
          </p:nvPr>
        </p:nvSpPr>
        <p:spPr/>
        <p:txBody>
          <a:bodyPr/>
          <a:lstStyle>
            <a:lvl1pPr>
              <a:defRPr/>
            </a:lvl1pPr>
          </a:lstStyle>
          <a:p>
            <a:pPr>
              <a:defRPr/>
            </a:pPr>
            <a:fld id="{D77F1618-6AAC-486C-A041-1EC2F3EB8959}" type="datetimeFigureOut">
              <a:rPr lang="en-US"/>
              <a:pPr>
                <a:defRPr/>
              </a:pPr>
              <a:t>3/21/2021</a:t>
            </a:fld>
            <a:endParaRPr lang="en-US"/>
          </a:p>
        </p:txBody>
      </p:sp>
      <p:sp>
        <p:nvSpPr>
          <p:cNvPr id="16" name="Footer Placeholder 4"/>
          <p:cNvSpPr>
            <a:spLocks noGrp="1"/>
          </p:cNvSpPr>
          <p:nvPr>
            <p:ph type="ftr" sz="quarter" idx="11"/>
          </p:nvPr>
        </p:nvSpPr>
        <p:spPr/>
        <p:txBody>
          <a:bodyPr/>
          <a:lstStyle>
            <a:lvl1pPr>
              <a:defRPr/>
            </a:lvl1pPr>
          </a:lstStyle>
          <a:p>
            <a:pPr>
              <a:defRPr/>
            </a:pPr>
            <a:endParaRPr lang="en-US"/>
          </a:p>
        </p:txBody>
      </p:sp>
      <p:sp>
        <p:nvSpPr>
          <p:cNvPr id="17" name="Slide Number Placeholder 5"/>
          <p:cNvSpPr>
            <a:spLocks noGrp="1"/>
          </p:cNvSpPr>
          <p:nvPr>
            <p:ph type="sldNum" sz="quarter" idx="12"/>
          </p:nvPr>
        </p:nvSpPr>
        <p:spPr/>
        <p:txBody>
          <a:bodyPr/>
          <a:lstStyle>
            <a:lvl1pPr>
              <a:defRPr/>
            </a:lvl1pPr>
          </a:lstStyle>
          <a:p>
            <a:fld id="{D66593F1-2D9C-460D-B737-1046AD5315F6}" type="slidenum">
              <a:rPr lang="en-US"/>
              <a:pPr/>
              <a:t>‹#›</a:t>
            </a:fld>
            <a:endParaRPr lang="en-US"/>
          </a:p>
        </p:txBody>
      </p:sp>
    </p:spTree>
    <p:extLst>
      <p:ext uri="{BB962C8B-B14F-4D97-AF65-F5344CB8AC3E}">
        <p14:creationId xmlns:p14="http://schemas.microsoft.com/office/powerpoint/2010/main" val="1729042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p:cNvCxnSpPr/>
          <p:nvPr/>
        </p:nvCxnSpPr>
        <p:spPr>
          <a:xfrm>
            <a:off x="4403725" y="2570163"/>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772400" y="2570163"/>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Date Placeholder 6"/>
          <p:cNvSpPr>
            <a:spLocks noGrp="1"/>
          </p:cNvSpPr>
          <p:nvPr>
            <p:ph type="dt" sz="half" idx="18"/>
          </p:nvPr>
        </p:nvSpPr>
        <p:spPr/>
        <p:txBody>
          <a:bodyPr/>
          <a:lstStyle>
            <a:lvl1pPr>
              <a:defRPr/>
            </a:lvl1pPr>
          </a:lstStyle>
          <a:p>
            <a:pPr>
              <a:defRPr/>
            </a:pPr>
            <a:fld id="{C47144BE-CAE2-429C-8587-52DD2C9AEECF}" type="datetimeFigureOut">
              <a:rPr lang="en-US"/>
              <a:pPr>
                <a:defRPr/>
              </a:pPr>
              <a:t>3/21/2021</a:t>
            </a:fld>
            <a:endParaRPr lang="en-US"/>
          </a:p>
        </p:txBody>
      </p:sp>
      <p:sp>
        <p:nvSpPr>
          <p:cNvPr id="12" name="Footer Placeholder 7"/>
          <p:cNvSpPr>
            <a:spLocks noGrp="1"/>
          </p:cNvSpPr>
          <p:nvPr>
            <p:ph type="ftr" sz="quarter" idx="19"/>
          </p:nvPr>
        </p:nvSpPr>
        <p:spPr/>
        <p:txBody>
          <a:bodyPr/>
          <a:lstStyle>
            <a:lvl1pPr>
              <a:defRPr/>
            </a:lvl1pPr>
          </a:lstStyle>
          <a:p>
            <a:pPr>
              <a:defRPr/>
            </a:pPr>
            <a:endParaRPr lang="en-US"/>
          </a:p>
        </p:txBody>
      </p:sp>
      <p:sp>
        <p:nvSpPr>
          <p:cNvPr id="13" name="Slide Number Placeholder 8"/>
          <p:cNvSpPr>
            <a:spLocks noGrp="1"/>
          </p:cNvSpPr>
          <p:nvPr>
            <p:ph type="sldNum" sz="quarter" idx="20"/>
          </p:nvPr>
        </p:nvSpPr>
        <p:spPr/>
        <p:txBody>
          <a:bodyPr/>
          <a:lstStyle>
            <a:lvl1pPr>
              <a:defRPr/>
            </a:lvl1pPr>
          </a:lstStyle>
          <a:p>
            <a:fld id="{E5017C43-FE17-45FD-8161-336F4C0B929B}" type="slidenum">
              <a:rPr lang="en-US"/>
              <a:pPr/>
              <a:t>‹#›</a:t>
            </a:fld>
            <a:endParaRPr lang="en-US"/>
          </a:p>
        </p:txBody>
      </p:sp>
    </p:spTree>
    <p:extLst>
      <p:ext uri="{BB962C8B-B14F-4D97-AF65-F5344CB8AC3E}">
        <p14:creationId xmlns:p14="http://schemas.microsoft.com/office/powerpoint/2010/main" val="1629349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p:cNvCxnSpPr/>
          <p:nvPr/>
        </p:nvCxnSpPr>
        <p:spPr>
          <a:xfrm>
            <a:off x="4405313" y="2570163"/>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7797800" y="2570163"/>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2" name="Text Placeholder 3"/>
          <p:cNvSpPr>
            <a:spLocks noGrp="1"/>
          </p:cNvSpPr>
          <p:nvPr>
            <p:ph type="body" sz="half" idx="18"/>
          </p:nvPr>
        </p:nvSpPr>
        <p:spPr>
          <a:xfrm>
            <a:off x="1154954" y="5109106"/>
            <a:ext cx="3050438" cy="91795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3" name="Text Placeholder 3"/>
          <p:cNvSpPr>
            <a:spLocks noGrp="1"/>
          </p:cNvSpPr>
          <p:nvPr>
            <p:ph type="body" sz="half" idx="19"/>
          </p:nvPr>
        </p:nvSpPr>
        <p:spPr>
          <a:xfrm>
            <a:off x="4570172" y="5109105"/>
            <a:ext cx="3050438" cy="91795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20"/>
          </p:nvPr>
        </p:nvSpPr>
        <p:spPr>
          <a:xfrm>
            <a:off x="7982775" y="5109104"/>
            <a:ext cx="3051096" cy="91795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6"/>
          <p:cNvSpPr>
            <a:spLocks noGrp="1"/>
          </p:cNvSpPr>
          <p:nvPr>
            <p:ph type="dt" sz="half" idx="23"/>
          </p:nvPr>
        </p:nvSpPr>
        <p:spPr/>
        <p:txBody>
          <a:bodyPr/>
          <a:lstStyle>
            <a:lvl1pPr>
              <a:defRPr/>
            </a:lvl1pPr>
          </a:lstStyle>
          <a:p>
            <a:pPr>
              <a:defRPr/>
            </a:pPr>
            <a:fld id="{A44DA6C1-2C4D-4FFF-AAC0-F1651A7651B4}" type="datetimeFigureOut">
              <a:rPr lang="en-US"/>
              <a:pPr>
                <a:defRPr/>
              </a:pPr>
              <a:t>3/21/2021</a:t>
            </a:fld>
            <a:endParaRPr lang="en-US"/>
          </a:p>
        </p:txBody>
      </p:sp>
      <p:sp>
        <p:nvSpPr>
          <p:cNvPr id="16" name="Footer Placeholder 7"/>
          <p:cNvSpPr>
            <a:spLocks noGrp="1"/>
          </p:cNvSpPr>
          <p:nvPr>
            <p:ph type="ftr" sz="quarter" idx="24"/>
          </p:nvPr>
        </p:nvSpPr>
        <p:spPr>
          <a:xfrm>
            <a:off x="560388" y="6391275"/>
            <a:ext cx="3644900" cy="304800"/>
          </a:xfrm>
        </p:spPr>
        <p:txBody>
          <a:bodyPr/>
          <a:lstStyle>
            <a:lvl1pPr>
              <a:defRPr/>
            </a:lvl1pPr>
          </a:lstStyle>
          <a:p>
            <a:pPr>
              <a:defRPr/>
            </a:pPr>
            <a:endParaRPr lang="en-US"/>
          </a:p>
        </p:txBody>
      </p:sp>
      <p:sp>
        <p:nvSpPr>
          <p:cNvPr id="17" name="Slide Number Placeholder 8"/>
          <p:cNvSpPr>
            <a:spLocks noGrp="1"/>
          </p:cNvSpPr>
          <p:nvPr>
            <p:ph type="sldNum" sz="quarter" idx="25"/>
          </p:nvPr>
        </p:nvSpPr>
        <p:spPr/>
        <p:txBody>
          <a:bodyPr/>
          <a:lstStyle>
            <a:lvl1pPr>
              <a:defRPr/>
            </a:lvl1pPr>
          </a:lstStyle>
          <a:p>
            <a:fld id="{DB660761-0769-4D90-89F1-D61C945BE81E}" type="slidenum">
              <a:rPr lang="en-US"/>
              <a:pPr/>
              <a:t>‹#›</a:t>
            </a:fld>
            <a:endParaRPr lang="en-US"/>
          </a:p>
        </p:txBody>
      </p:sp>
    </p:spTree>
    <p:extLst>
      <p:ext uri="{BB962C8B-B14F-4D97-AF65-F5344CB8AC3E}">
        <p14:creationId xmlns:p14="http://schemas.microsoft.com/office/powerpoint/2010/main" val="2255835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4988" y="6391275"/>
            <a:ext cx="990600" cy="304800"/>
          </a:xfrm>
        </p:spPr>
        <p:txBody>
          <a:bodyPr/>
          <a:lstStyle>
            <a:lvl1pPr>
              <a:defRPr/>
            </a:lvl1pPr>
          </a:lstStyle>
          <a:p>
            <a:pPr>
              <a:defRPr/>
            </a:pPr>
            <a:fld id="{0D494FEF-4ACB-46C3-AC72-AE9F93318144}" type="datetimeFigureOut">
              <a:rPr lang="en-US"/>
              <a:pPr>
                <a:defRPr/>
              </a:pPr>
              <a:t>3/21/2021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7C582EC-95EC-4C1E-AF5F-1DB3383911E3}" type="slidenum">
              <a:rPr lang="en-US"/>
              <a:pPr/>
              <a:t>‹#›</a:t>
            </a:fld>
            <a:endParaRPr lang="en-US"/>
          </a:p>
        </p:txBody>
      </p:sp>
    </p:spTree>
    <p:extLst>
      <p:ext uri="{BB962C8B-B14F-4D97-AF65-F5344CB8AC3E}">
        <p14:creationId xmlns:p14="http://schemas.microsoft.com/office/powerpoint/2010/main" val="941069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21"/>
          <p:cNvGrpSpPr>
            <a:grpSpLocks/>
          </p:cNvGrpSpPr>
          <p:nvPr/>
        </p:nvGrpSpPr>
        <p:grpSpPr bwMode="auto">
          <a:xfrm>
            <a:off x="0" y="0"/>
            <a:ext cx="12192000" cy="6858000"/>
            <a:chOff x="0" y="0"/>
            <a:chExt cx="12192000" cy="6858000"/>
          </a:xfrm>
        </p:grpSpPr>
        <p:sp>
          <p:nvSpPr>
            <p:cNvPr id="5" name="Rectangle 4"/>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414338" y="401638"/>
              <a:ext cx="6511925"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a:spLocks/>
            </p:cNvSpPr>
            <p:nvPr/>
          </p:nvSpPr>
          <p:spPr bwMode="gray">
            <a:xfrm rot="5101749">
              <a:off x="6294738" y="4577737"/>
              <a:ext cx="3299407" cy="440924"/>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3" name="Freeform 5"/>
            <p:cNvSpPr>
              <a:spLocks/>
            </p:cNvSpPr>
            <p:nvPr/>
          </p:nvSpPr>
          <p:spPr bwMode="gray">
            <a:xfrm rot="5400000">
              <a:off x="4449232" y="2801721"/>
              <a:ext cx="6053670" cy="1254558"/>
            </a:xfrm>
            <a:custGeom>
              <a:avLst/>
              <a:gdLst>
                <a:gd name="T0" fmla="*/ 0 w 10000"/>
                <a:gd name="T1" fmla="*/ 0 h 8000"/>
                <a:gd name="T2" fmla="*/ 0 w 10000"/>
                <a:gd name="T3" fmla="*/ 7970 h 8000"/>
                <a:gd name="T4" fmla="*/ 10000 w 10000"/>
                <a:gd name="T5" fmla="*/ 8000 h 8000"/>
                <a:gd name="T6" fmla="*/ 10000 w 10000"/>
                <a:gd name="T7" fmla="*/ 7 h 8000"/>
                <a:gd name="T8" fmla="*/ 10000 w 10000"/>
                <a:gd name="T9" fmla="*/ 7 h 8000"/>
                <a:gd name="T10" fmla="*/ 9773 w 10000"/>
                <a:gd name="T11" fmla="*/ 156 h 8000"/>
                <a:gd name="T12" fmla="*/ 9547 w 10000"/>
                <a:gd name="T13" fmla="*/ 298 h 8000"/>
                <a:gd name="T14" fmla="*/ 9320 w 10000"/>
                <a:gd name="T15" fmla="*/ 437 h 8000"/>
                <a:gd name="T16" fmla="*/ 9092 w 10000"/>
                <a:gd name="T17" fmla="*/ 556 h 8000"/>
                <a:gd name="T18" fmla="*/ 8865 w 10000"/>
                <a:gd name="T19" fmla="*/ 676 h 8000"/>
                <a:gd name="T20" fmla="*/ 8637 w 10000"/>
                <a:gd name="T21" fmla="*/ 788 h 8000"/>
                <a:gd name="T22" fmla="*/ 8412 w 10000"/>
                <a:gd name="T23" fmla="*/ 884 h 8000"/>
                <a:gd name="T24" fmla="*/ 8184 w 10000"/>
                <a:gd name="T25" fmla="*/ 975 h 8000"/>
                <a:gd name="T26" fmla="*/ 7957 w 10000"/>
                <a:gd name="T27" fmla="*/ 1058 h 8000"/>
                <a:gd name="T28" fmla="*/ 7734 w 10000"/>
                <a:gd name="T29" fmla="*/ 1130 h 8000"/>
                <a:gd name="T30" fmla="*/ 7508 w 10000"/>
                <a:gd name="T31" fmla="*/ 1202 h 8000"/>
                <a:gd name="T32" fmla="*/ 7285 w 10000"/>
                <a:gd name="T33" fmla="*/ 1262 h 8000"/>
                <a:gd name="T34" fmla="*/ 7062 w 10000"/>
                <a:gd name="T35" fmla="*/ 1309 h 8000"/>
                <a:gd name="T36" fmla="*/ 6840 w 10000"/>
                <a:gd name="T37" fmla="*/ 1358 h 8000"/>
                <a:gd name="T38" fmla="*/ 6620 w 10000"/>
                <a:gd name="T39" fmla="*/ 1399 h 8000"/>
                <a:gd name="T40" fmla="*/ 6402 w 10000"/>
                <a:gd name="T41" fmla="*/ 1428 h 8000"/>
                <a:gd name="T42" fmla="*/ 6184 w 10000"/>
                <a:gd name="T43" fmla="*/ 1453 h 8000"/>
                <a:gd name="T44" fmla="*/ 5968 w 10000"/>
                <a:gd name="T45" fmla="*/ 1477 h 8000"/>
                <a:gd name="T46" fmla="*/ 5755 w 10000"/>
                <a:gd name="T47" fmla="*/ 1488 h 8000"/>
                <a:gd name="T48" fmla="*/ 5542 w 10000"/>
                <a:gd name="T49" fmla="*/ 1500 h 8000"/>
                <a:gd name="T50" fmla="*/ 5332 w 10000"/>
                <a:gd name="T51" fmla="*/ 1506 h 8000"/>
                <a:gd name="T52" fmla="*/ 5124 w 10000"/>
                <a:gd name="T53" fmla="*/ 1500 h 8000"/>
                <a:gd name="T54" fmla="*/ 4918 w 10000"/>
                <a:gd name="T55" fmla="*/ 1500 h 8000"/>
                <a:gd name="T56" fmla="*/ 4714 w 10000"/>
                <a:gd name="T57" fmla="*/ 1488 h 8000"/>
                <a:gd name="T58" fmla="*/ 4514 w 10000"/>
                <a:gd name="T59" fmla="*/ 1470 h 8000"/>
                <a:gd name="T60" fmla="*/ 4316 w 10000"/>
                <a:gd name="T61" fmla="*/ 1453 h 8000"/>
                <a:gd name="T62" fmla="*/ 4122 w 10000"/>
                <a:gd name="T63" fmla="*/ 1434 h 8000"/>
                <a:gd name="T64" fmla="*/ 3929 w 10000"/>
                <a:gd name="T65" fmla="*/ 1405 h 8000"/>
                <a:gd name="T66" fmla="*/ 3739 w 10000"/>
                <a:gd name="T67" fmla="*/ 1374 h 8000"/>
                <a:gd name="T68" fmla="*/ 3553 w 10000"/>
                <a:gd name="T69" fmla="*/ 1346 h 8000"/>
                <a:gd name="T70" fmla="*/ 3190 w 10000"/>
                <a:gd name="T71" fmla="*/ 1267 h 8000"/>
                <a:gd name="T72" fmla="*/ 2842 w 10000"/>
                <a:gd name="T73" fmla="*/ 1183 h 8000"/>
                <a:gd name="T74" fmla="*/ 2508 w 10000"/>
                <a:gd name="T75" fmla="*/ 1095 h 8000"/>
                <a:gd name="T76" fmla="*/ 2192 w 10000"/>
                <a:gd name="T77" fmla="*/ 998 h 8000"/>
                <a:gd name="T78" fmla="*/ 1890 w 10000"/>
                <a:gd name="T79" fmla="*/ 897 h 8000"/>
                <a:gd name="T80" fmla="*/ 1610 w 10000"/>
                <a:gd name="T81" fmla="*/ 788 h 8000"/>
                <a:gd name="T82" fmla="*/ 1347 w 10000"/>
                <a:gd name="T83" fmla="*/ 681 h 8000"/>
                <a:gd name="T84" fmla="*/ 1105 w 10000"/>
                <a:gd name="T85" fmla="*/ 574 h 8000"/>
                <a:gd name="T86" fmla="*/ 883 w 10000"/>
                <a:gd name="T87" fmla="*/ 473 h 8000"/>
                <a:gd name="T88" fmla="*/ 686 w 10000"/>
                <a:gd name="T89" fmla="*/ 377 h 8000"/>
                <a:gd name="T90" fmla="*/ 508 w 10000"/>
                <a:gd name="T91" fmla="*/ 286 h 8000"/>
                <a:gd name="T92" fmla="*/ 358 w 10000"/>
                <a:gd name="T93" fmla="*/ 210 h 8000"/>
                <a:gd name="T94" fmla="*/ 232 w 10000"/>
                <a:gd name="T95" fmla="*/ 138 h 8000"/>
                <a:gd name="T96" fmla="*/ 59 w 10000"/>
                <a:gd name="T97" fmla="*/ 35 h 8000"/>
                <a:gd name="T98" fmla="*/ 0 w 10000"/>
                <a:gd name="T99" fmla="*/ 0 h 8000"/>
                <a:gd name="T100" fmla="*/ 0 w 10000"/>
                <a:gd name="T101" fmla="*/ 0 h 8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4" name="Freeform 5"/>
            <p:cNvSpPr>
              <a:spLocks noEditPoints="1"/>
            </p:cNvSpPr>
            <p:nvPr/>
          </p:nvSpPr>
          <p:spPr bwMode="gray">
            <a:xfrm>
              <a:off x="0" y="1587"/>
              <a:ext cx="12192000" cy="6856413"/>
            </a:xfrm>
            <a:custGeom>
              <a:avLst/>
              <a:gdLst>
                <a:gd name="T0" fmla="*/ 0 w 15356"/>
                <a:gd name="T1" fmla="*/ 0 h 8638"/>
                <a:gd name="T2" fmla="*/ 0 w 15356"/>
                <a:gd name="T3" fmla="*/ 8638 h 8638"/>
                <a:gd name="T4" fmla="*/ 15356 w 15356"/>
                <a:gd name="T5" fmla="*/ 8638 h 8638"/>
                <a:gd name="T6" fmla="*/ 15356 w 15356"/>
                <a:gd name="T7" fmla="*/ 0 h 8638"/>
                <a:gd name="T8" fmla="*/ 0 w 15356"/>
                <a:gd name="T9" fmla="*/ 0 h 8638"/>
                <a:gd name="T10" fmla="*/ 14748 w 15356"/>
                <a:gd name="T11" fmla="*/ 8038 h 8638"/>
                <a:gd name="T12" fmla="*/ 600 w 15356"/>
                <a:gd name="T13" fmla="*/ 8038 h 8638"/>
                <a:gd name="T14" fmla="*/ 600 w 15356"/>
                <a:gd name="T15" fmla="*/ 592 h 8638"/>
                <a:gd name="T16" fmla="*/ 14748 w 15356"/>
                <a:gd name="T17" fmla="*/ 592 h 8638"/>
                <a:gd name="T18" fmla="*/ 14748 w 15356"/>
                <a:gd name="T19" fmla="*/ 8038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5" name="Rectangle 14"/>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585235" y="1278467"/>
            <a:ext cx="1409965" cy="474859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3"/>
          <p:cNvSpPr>
            <a:spLocks noGrp="1"/>
          </p:cNvSpPr>
          <p:nvPr>
            <p:ph type="dt" sz="half" idx="10"/>
          </p:nvPr>
        </p:nvSpPr>
        <p:spPr>
          <a:xfrm>
            <a:off x="10653713" y="6391275"/>
            <a:ext cx="992187" cy="304800"/>
          </a:xfrm>
        </p:spPr>
        <p:txBody>
          <a:bodyPr/>
          <a:lstStyle>
            <a:lvl1pPr>
              <a:defRPr/>
            </a:lvl1pPr>
          </a:lstStyle>
          <a:p>
            <a:pPr>
              <a:defRPr/>
            </a:pPr>
            <a:fld id="{7BD7BCF8-0829-4F06-A65D-236C61CC2C93}" type="datetimeFigureOut">
              <a:rPr lang="en-US"/>
              <a:pPr>
                <a:defRPr/>
              </a:pPr>
              <a:t>3/21/2021</a:t>
            </a:fld>
            <a:endParaRPr lang="en-US"/>
          </a:p>
        </p:txBody>
      </p:sp>
      <p:sp>
        <p:nvSpPr>
          <p:cNvPr id="17" name="Footer Placeholder 4"/>
          <p:cNvSpPr>
            <a:spLocks noGrp="1"/>
          </p:cNvSpPr>
          <p:nvPr>
            <p:ph type="ftr" sz="quarter" idx="11"/>
          </p:nvPr>
        </p:nvSpPr>
        <p:spPr/>
        <p:txBody>
          <a:bodyPr/>
          <a:lstStyle>
            <a:lvl1pPr>
              <a:defRPr/>
            </a:lvl1pPr>
          </a:lstStyle>
          <a:p>
            <a:pPr>
              <a:defRPr/>
            </a:pPr>
            <a:endParaRPr lang="en-US"/>
          </a:p>
        </p:txBody>
      </p:sp>
      <p:sp>
        <p:nvSpPr>
          <p:cNvPr id="18" name="Slide Number Placeholder 5"/>
          <p:cNvSpPr>
            <a:spLocks noGrp="1"/>
          </p:cNvSpPr>
          <p:nvPr>
            <p:ph type="sldNum" sz="quarter" idx="12"/>
          </p:nvPr>
        </p:nvSpPr>
        <p:spPr/>
        <p:txBody>
          <a:bodyPr/>
          <a:lstStyle>
            <a:lvl1pPr>
              <a:defRPr/>
            </a:lvl1pPr>
          </a:lstStyle>
          <a:p>
            <a:fld id="{74A51266-F7B4-4126-BB3A-CB07DA3C0F9E}" type="slidenum">
              <a:rPr lang="en-US"/>
              <a:pPr/>
              <a:t>‹#›</a:t>
            </a:fld>
            <a:endParaRPr lang="en-US"/>
          </a:p>
        </p:txBody>
      </p:sp>
    </p:spTree>
    <p:extLst>
      <p:ext uri="{BB962C8B-B14F-4D97-AF65-F5344CB8AC3E}">
        <p14:creationId xmlns:p14="http://schemas.microsoft.com/office/powerpoint/2010/main" val="2635135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194B797-5567-4C98-A41D-2850E860DA33}" type="datetimeFigureOut">
              <a:rPr lang="en-US"/>
              <a:pPr>
                <a:defRPr/>
              </a:pPr>
              <a:t>3/21/2021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0642EF4-EEC0-4F81-99B7-2F7079B0F160}" type="slidenum">
              <a:rPr lang="en-US"/>
              <a:pPr/>
              <a:t>‹#›</a:t>
            </a:fld>
            <a:endParaRPr lang="en-US"/>
          </a:p>
        </p:txBody>
      </p:sp>
    </p:spTree>
    <p:extLst>
      <p:ext uri="{BB962C8B-B14F-4D97-AF65-F5344CB8AC3E}">
        <p14:creationId xmlns:p14="http://schemas.microsoft.com/office/powerpoint/2010/main" val="3491814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21"/>
          <p:cNvGrpSpPr>
            <a:grpSpLocks/>
          </p:cNvGrpSpPr>
          <p:nvPr/>
        </p:nvGrpSpPr>
        <p:grpSpPr bwMode="auto">
          <a:xfrm>
            <a:off x="0" y="0"/>
            <a:ext cx="12192000" cy="6858000"/>
            <a:chOff x="0" y="0"/>
            <a:chExt cx="12192000" cy="6858000"/>
          </a:xfrm>
        </p:grpSpPr>
        <p:sp>
          <p:nvSpPr>
            <p:cNvPr id="5" name="Rectangle 4"/>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7289800" y="401638"/>
              <a:ext cx="447833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a:spLocks/>
            </p:cNvSpPr>
            <p:nvPr/>
          </p:nvSpPr>
          <p:spPr bwMode="gray">
            <a:xfrm rot="-5400000">
              <a:off x="3787244" y="2801721"/>
              <a:ext cx="6053670" cy="1254558"/>
            </a:xfrm>
            <a:custGeom>
              <a:avLst/>
              <a:gdLst>
                <a:gd name="T0" fmla="*/ 0 w 10000"/>
                <a:gd name="T1" fmla="*/ 0 h 8000"/>
                <a:gd name="T2" fmla="*/ 0 w 10000"/>
                <a:gd name="T3" fmla="*/ 7970 h 8000"/>
                <a:gd name="T4" fmla="*/ 10000 w 10000"/>
                <a:gd name="T5" fmla="*/ 8000 h 8000"/>
                <a:gd name="T6" fmla="*/ 10000 w 10000"/>
                <a:gd name="T7" fmla="*/ 7 h 8000"/>
                <a:gd name="T8" fmla="*/ 10000 w 10000"/>
                <a:gd name="T9" fmla="*/ 7 h 8000"/>
                <a:gd name="T10" fmla="*/ 9773 w 10000"/>
                <a:gd name="T11" fmla="*/ 156 h 8000"/>
                <a:gd name="T12" fmla="*/ 9547 w 10000"/>
                <a:gd name="T13" fmla="*/ 298 h 8000"/>
                <a:gd name="T14" fmla="*/ 9320 w 10000"/>
                <a:gd name="T15" fmla="*/ 437 h 8000"/>
                <a:gd name="T16" fmla="*/ 9092 w 10000"/>
                <a:gd name="T17" fmla="*/ 556 h 8000"/>
                <a:gd name="T18" fmla="*/ 8865 w 10000"/>
                <a:gd name="T19" fmla="*/ 676 h 8000"/>
                <a:gd name="T20" fmla="*/ 8637 w 10000"/>
                <a:gd name="T21" fmla="*/ 788 h 8000"/>
                <a:gd name="T22" fmla="*/ 8412 w 10000"/>
                <a:gd name="T23" fmla="*/ 884 h 8000"/>
                <a:gd name="T24" fmla="*/ 8184 w 10000"/>
                <a:gd name="T25" fmla="*/ 975 h 8000"/>
                <a:gd name="T26" fmla="*/ 7957 w 10000"/>
                <a:gd name="T27" fmla="*/ 1058 h 8000"/>
                <a:gd name="T28" fmla="*/ 7734 w 10000"/>
                <a:gd name="T29" fmla="*/ 1130 h 8000"/>
                <a:gd name="T30" fmla="*/ 7508 w 10000"/>
                <a:gd name="T31" fmla="*/ 1202 h 8000"/>
                <a:gd name="T32" fmla="*/ 7285 w 10000"/>
                <a:gd name="T33" fmla="*/ 1262 h 8000"/>
                <a:gd name="T34" fmla="*/ 7062 w 10000"/>
                <a:gd name="T35" fmla="*/ 1309 h 8000"/>
                <a:gd name="T36" fmla="*/ 6840 w 10000"/>
                <a:gd name="T37" fmla="*/ 1358 h 8000"/>
                <a:gd name="T38" fmla="*/ 6620 w 10000"/>
                <a:gd name="T39" fmla="*/ 1399 h 8000"/>
                <a:gd name="T40" fmla="*/ 6402 w 10000"/>
                <a:gd name="T41" fmla="*/ 1428 h 8000"/>
                <a:gd name="T42" fmla="*/ 6184 w 10000"/>
                <a:gd name="T43" fmla="*/ 1453 h 8000"/>
                <a:gd name="T44" fmla="*/ 5968 w 10000"/>
                <a:gd name="T45" fmla="*/ 1477 h 8000"/>
                <a:gd name="T46" fmla="*/ 5755 w 10000"/>
                <a:gd name="T47" fmla="*/ 1488 h 8000"/>
                <a:gd name="T48" fmla="*/ 5542 w 10000"/>
                <a:gd name="T49" fmla="*/ 1500 h 8000"/>
                <a:gd name="T50" fmla="*/ 5332 w 10000"/>
                <a:gd name="T51" fmla="*/ 1506 h 8000"/>
                <a:gd name="T52" fmla="*/ 5124 w 10000"/>
                <a:gd name="T53" fmla="*/ 1500 h 8000"/>
                <a:gd name="T54" fmla="*/ 4918 w 10000"/>
                <a:gd name="T55" fmla="*/ 1500 h 8000"/>
                <a:gd name="T56" fmla="*/ 4714 w 10000"/>
                <a:gd name="T57" fmla="*/ 1488 h 8000"/>
                <a:gd name="T58" fmla="*/ 4514 w 10000"/>
                <a:gd name="T59" fmla="*/ 1470 h 8000"/>
                <a:gd name="T60" fmla="*/ 4316 w 10000"/>
                <a:gd name="T61" fmla="*/ 1453 h 8000"/>
                <a:gd name="T62" fmla="*/ 4122 w 10000"/>
                <a:gd name="T63" fmla="*/ 1434 h 8000"/>
                <a:gd name="T64" fmla="*/ 3929 w 10000"/>
                <a:gd name="T65" fmla="*/ 1405 h 8000"/>
                <a:gd name="T66" fmla="*/ 3739 w 10000"/>
                <a:gd name="T67" fmla="*/ 1374 h 8000"/>
                <a:gd name="T68" fmla="*/ 3553 w 10000"/>
                <a:gd name="T69" fmla="*/ 1346 h 8000"/>
                <a:gd name="T70" fmla="*/ 3190 w 10000"/>
                <a:gd name="T71" fmla="*/ 1267 h 8000"/>
                <a:gd name="T72" fmla="*/ 2842 w 10000"/>
                <a:gd name="T73" fmla="*/ 1183 h 8000"/>
                <a:gd name="T74" fmla="*/ 2508 w 10000"/>
                <a:gd name="T75" fmla="*/ 1095 h 8000"/>
                <a:gd name="T76" fmla="*/ 2192 w 10000"/>
                <a:gd name="T77" fmla="*/ 998 h 8000"/>
                <a:gd name="T78" fmla="*/ 1890 w 10000"/>
                <a:gd name="T79" fmla="*/ 897 h 8000"/>
                <a:gd name="T80" fmla="*/ 1610 w 10000"/>
                <a:gd name="T81" fmla="*/ 788 h 8000"/>
                <a:gd name="T82" fmla="*/ 1347 w 10000"/>
                <a:gd name="T83" fmla="*/ 681 h 8000"/>
                <a:gd name="T84" fmla="*/ 1105 w 10000"/>
                <a:gd name="T85" fmla="*/ 574 h 8000"/>
                <a:gd name="T86" fmla="*/ 883 w 10000"/>
                <a:gd name="T87" fmla="*/ 473 h 8000"/>
                <a:gd name="T88" fmla="*/ 686 w 10000"/>
                <a:gd name="T89" fmla="*/ 377 h 8000"/>
                <a:gd name="T90" fmla="*/ 508 w 10000"/>
                <a:gd name="T91" fmla="*/ 286 h 8000"/>
                <a:gd name="T92" fmla="*/ 358 w 10000"/>
                <a:gd name="T93" fmla="*/ 210 h 8000"/>
                <a:gd name="T94" fmla="*/ 232 w 10000"/>
                <a:gd name="T95" fmla="*/ 138 h 8000"/>
                <a:gd name="T96" fmla="*/ 59 w 10000"/>
                <a:gd name="T97" fmla="*/ 35 h 8000"/>
                <a:gd name="T98" fmla="*/ 0 w 10000"/>
                <a:gd name="T99" fmla="*/ 0 h 8000"/>
                <a:gd name="T100" fmla="*/ 0 w 10000"/>
                <a:gd name="T101" fmla="*/ 0 h 8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3" name="Freeform 5"/>
            <p:cNvSpPr>
              <a:spLocks/>
            </p:cNvSpPr>
            <p:nvPr/>
          </p:nvSpPr>
          <p:spPr bwMode="gray">
            <a:xfrm rot="-5677511">
              <a:off x="4698352" y="1826078"/>
              <a:ext cx="3299407" cy="440924"/>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4" name="Freeform 5"/>
            <p:cNvSpPr>
              <a:spLocks noEditPoints="1"/>
            </p:cNvSpPr>
            <p:nvPr/>
          </p:nvSpPr>
          <p:spPr bwMode="gray">
            <a:xfrm>
              <a:off x="0" y="1587"/>
              <a:ext cx="12192000" cy="6856413"/>
            </a:xfrm>
            <a:custGeom>
              <a:avLst/>
              <a:gdLst>
                <a:gd name="T0" fmla="*/ 0 w 15356"/>
                <a:gd name="T1" fmla="*/ 0 h 8638"/>
                <a:gd name="T2" fmla="*/ 0 w 15356"/>
                <a:gd name="T3" fmla="*/ 8638 h 8638"/>
                <a:gd name="T4" fmla="*/ 15356 w 15356"/>
                <a:gd name="T5" fmla="*/ 8638 h 8638"/>
                <a:gd name="T6" fmla="*/ 15356 w 15356"/>
                <a:gd name="T7" fmla="*/ 0 h 8638"/>
                <a:gd name="T8" fmla="*/ 0 w 15356"/>
                <a:gd name="T9" fmla="*/ 0 h 8638"/>
                <a:gd name="T10" fmla="*/ 14748 w 15356"/>
                <a:gd name="T11" fmla="*/ 8038 h 8638"/>
                <a:gd name="T12" fmla="*/ 600 w 15356"/>
                <a:gd name="T13" fmla="*/ 8038 h 8638"/>
                <a:gd name="T14" fmla="*/ 600 w 15356"/>
                <a:gd name="T15" fmla="*/ 592 h 8638"/>
                <a:gd name="T16" fmla="*/ 14748 w 15356"/>
                <a:gd name="T17" fmla="*/ 592 h 8638"/>
                <a:gd name="T18" fmla="*/ 14748 w 15356"/>
                <a:gd name="T19" fmla="*/ 8038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5" name="Rectangle 14"/>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2677645"/>
            <a:ext cx="4351025" cy="2283824"/>
          </a:xfrm>
        </p:spPr>
        <p:txBody>
          <a:bodyP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6" name="Date Placeholder 3"/>
          <p:cNvSpPr>
            <a:spLocks noGrp="1"/>
          </p:cNvSpPr>
          <p:nvPr>
            <p:ph type="dt" sz="half" idx="10"/>
          </p:nvPr>
        </p:nvSpPr>
        <p:spPr/>
        <p:txBody>
          <a:bodyPr/>
          <a:lstStyle>
            <a:lvl1pPr>
              <a:defRPr/>
            </a:lvl1pPr>
          </a:lstStyle>
          <a:p>
            <a:pPr>
              <a:defRPr/>
            </a:pPr>
            <a:fld id="{5604A56D-A5D8-4A61-BC8B-A896F0E5D14F}" type="datetimeFigureOut">
              <a:rPr lang="en-US"/>
              <a:pPr>
                <a:defRPr/>
              </a:pPr>
              <a:t>3/21/2021</a:t>
            </a:fld>
            <a:endParaRPr lang="en-US"/>
          </a:p>
        </p:txBody>
      </p:sp>
      <p:sp>
        <p:nvSpPr>
          <p:cNvPr id="17" name="Footer Placeholder 4"/>
          <p:cNvSpPr>
            <a:spLocks noGrp="1"/>
          </p:cNvSpPr>
          <p:nvPr>
            <p:ph type="ftr" sz="quarter" idx="11"/>
          </p:nvPr>
        </p:nvSpPr>
        <p:spPr/>
        <p:txBody>
          <a:bodyPr/>
          <a:lstStyle>
            <a:lvl1pPr>
              <a:defRPr/>
            </a:lvl1pPr>
          </a:lstStyle>
          <a:p>
            <a:pPr>
              <a:defRPr/>
            </a:pPr>
            <a:endParaRPr lang="en-US"/>
          </a:p>
        </p:txBody>
      </p:sp>
      <p:sp>
        <p:nvSpPr>
          <p:cNvPr id="18" name="Slide Number Placeholder 5"/>
          <p:cNvSpPr>
            <a:spLocks noGrp="1"/>
          </p:cNvSpPr>
          <p:nvPr>
            <p:ph type="sldNum" sz="quarter" idx="12"/>
          </p:nvPr>
        </p:nvSpPr>
        <p:spPr/>
        <p:txBody>
          <a:bodyPr/>
          <a:lstStyle>
            <a:lvl1pPr>
              <a:defRPr/>
            </a:lvl1pPr>
          </a:lstStyle>
          <a:p>
            <a:fld id="{8FD1C4C9-4547-480C-A3FF-CC3677F33C9D}" type="slidenum">
              <a:rPr lang="en-US"/>
              <a:pPr/>
              <a:t>‹#›</a:t>
            </a:fld>
            <a:endParaRPr lang="en-US"/>
          </a:p>
        </p:txBody>
      </p:sp>
    </p:spTree>
    <p:extLst>
      <p:ext uri="{BB962C8B-B14F-4D97-AF65-F5344CB8AC3E}">
        <p14:creationId xmlns:p14="http://schemas.microsoft.com/office/powerpoint/2010/main" val="129630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5870761F-2C0E-4C02-9166-DE5C406180A3}" type="datetimeFigureOut">
              <a:rPr lang="en-US"/>
              <a:pPr>
                <a:defRPr/>
              </a:pPr>
              <a:t>3/21/2021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04F112C-1669-433C-A9EB-28A97BB5687F}" type="slidenum">
              <a:rPr lang="en-US"/>
              <a:pPr/>
              <a:t>‹#›</a:t>
            </a:fld>
            <a:endParaRPr lang="en-US"/>
          </a:p>
        </p:txBody>
      </p:sp>
    </p:spTree>
    <p:extLst>
      <p:ext uri="{BB962C8B-B14F-4D97-AF65-F5344CB8AC3E}">
        <p14:creationId xmlns:p14="http://schemas.microsoft.com/office/powerpoint/2010/main" val="401952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44962C44-CAF9-4939-9DB8-FE25FCC6D716}" type="datetimeFigureOut">
              <a:rPr lang="en-US"/>
              <a:pPr>
                <a:defRPr/>
              </a:pPr>
              <a:t>3/21/2021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6EF62DD-5E85-4AD5-82B8-D52A1615F183}" type="slidenum">
              <a:rPr lang="en-US"/>
              <a:pPr/>
              <a:t>‹#›</a:t>
            </a:fld>
            <a:endParaRPr lang="en-US"/>
          </a:p>
        </p:txBody>
      </p:sp>
    </p:spTree>
    <p:extLst>
      <p:ext uri="{BB962C8B-B14F-4D97-AF65-F5344CB8AC3E}">
        <p14:creationId xmlns:p14="http://schemas.microsoft.com/office/powerpoint/2010/main" val="480351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A6338353-3CB1-4F37-89D6-2BC316757A79}" type="datetimeFigureOut">
              <a:rPr lang="en-US"/>
              <a:pPr>
                <a:defRPr/>
              </a:pPr>
              <a:t>3/21/2021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7E7F10EE-CE33-4A0B-A884-30C2FF4BBC9F}" type="slidenum">
              <a:rPr lang="en-US"/>
              <a:pPr/>
              <a:t>‹#›</a:t>
            </a:fld>
            <a:endParaRPr lang="en-US"/>
          </a:p>
        </p:txBody>
      </p:sp>
    </p:spTree>
    <p:extLst>
      <p:ext uri="{BB962C8B-B14F-4D97-AF65-F5344CB8AC3E}">
        <p14:creationId xmlns:p14="http://schemas.microsoft.com/office/powerpoint/2010/main" val="1451003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Date Placeholder 1"/>
          <p:cNvSpPr>
            <a:spLocks noGrp="1"/>
          </p:cNvSpPr>
          <p:nvPr>
            <p:ph type="dt" sz="half" idx="10"/>
          </p:nvPr>
        </p:nvSpPr>
        <p:spPr/>
        <p:txBody>
          <a:bodyPr/>
          <a:lstStyle>
            <a:lvl1pPr>
              <a:defRPr/>
            </a:lvl1pPr>
          </a:lstStyle>
          <a:p>
            <a:pPr>
              <a:defRPr/>
            </a:pPr>
            <a:fld id="{4BB75C97-AA9F-4BC1-BAF1-B16FF08DA800}" type="datetimeFigureOut">
              <a:rPr lang="en-US"/>
              <a:pPr>
                <a:defRPr/>
              </a:pPr>
              <a:t>3/21/2021</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fld id="{3B9D48F6-B809-4A6D-A7BF-C9A0AE6CEB35}" type="slidenum">
              <a:rPr lang="en-US"/>
              <a:pPr/>
              <a:t>‹#›</a:t>
            </a:fld>
            <a:endParaRPr lang="en-US"/>
          </a:p>
        </p:txBody>
      </p:sp>
    </p:spTree>
    <p:extLst>
      <p:ext uri="{BB962C8B-B14F-4D97-AF65-F5344CB8AC3E}">
        <p14:creationId xmlns:p14="http://schemas.microsoft.com/office/powerpoint/2010/main" val="3424327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21"/>
          <p:cNvGrpSpPr>
            <a:grpSpLocks/>
          </p:cNvGrpSpPr>
          <p:nvPr/>
        </p:nvGrpSpPr>
        <p:grpSpPr bwMode="auto">
          <a:xfrm>
            <a:off x="0" y="0"/>
            <a:ext cx="12192000" cy="6858000"/>
            <a:chOff x="0" y="0"/>
            <a:chExt cx="12192000" cy="6858000"/>
          </a:xfrm>
        </p:grpSpPr>
        <p:sp>
          <p:nvSpPr>
            <p:cNvPr id="6" name="Rectangle 5"/>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p:cNvSpPr/>
            <p:nvPr/>
          </p:nvSpPr>
          <p:spPr bwMode="gray">
            <a:xfrm>
              <a:off x="5713413" y="401638"/>
              <a:ext cx="6054725"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a:spLocks/>
            </p:cNvSpPr>
            <p:nvPr/>
          </p:nvSpPr>
          <p:spPr bwMode="gray">
            <a:xfrm rot="-5677511">
              <a:off x="3140485" y="1826078"/>
              <a:ext cx="3299407" cy="440924"/>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4" name="Freeform 5"/>
            <p:cNvSpPr>
              <a:spLocks/>
            </p:cNvSpPr>
            <p:nvPr/>
          </p:nvSpPr>
          <p:spPr bwMode="gray">
            <a:xfrm rot="-5400000">
              <a:off x="2229377" y="2801721"/>
              <a:ext cx="6053670" cy="1254558"/>
            </a:xfrm>
            <a:custGeom>
              <a:avLst/>
              <a:gdLst>
                <a:gd name="T0" fmla="*/ 0 w 10000"/>
                <a:gd name="T1" fmla="*/ 0 h 8000"/>
                <a:gd name="T2" fmla="*/ 0 w 10000"/>
                <a:gd name="T3" fmla="*/ 7970 h 8000"/>
                <a:gd name="T4" fmla="*/ 10000 w 10000"/>
                <a:gd name="T5" fmla="*/ 8000 h 8000"/>
                <a:gd name="T6" fmla="*/ 10000 w 10000"/>
                <a:gd name="T7" fmla="*/ 7 h 8000"/>
                <a:gd name="T8" fmla="*/ 10000 w 10000"/>
                <a:gd name="T9" fmla="*/ 7 h 8000"/>
                <a:gd name="T10" fmla="*/ 9773 w 10000"/>
                <a:gd name="T11" fmla="*/ 156 h 8000"/>
                <a:gd name="T12" fmla="*/ 9547 w 10000"/>
                <a:gd name="T13" fmla="*/ 298 h 8000"/>
                <a:gd name="T14" fmla="*/ 9320 w 10000"/>
                <a:gd name="T15" fmla="*/ 437 h 8000"/>
                <a:gd name="T16" fmla="*/ 9092 w 10000"/>
                <a:gd name="T17" fmla="*/ 556 h 8000"/>
                <a:gd name="T18" fmla="*/ 8865 w 10000"/>
                <a:gd name="T19" fmla="*/ 676 h 8000"/>
                <a:gd name="T20" fmla="*/ 8637 w 10000"/>
                <a:gd name="T21" fmla="*/ 788 h 8000"/>
                <a:gd name="T22" fmla="*/ 8412 w 10000"/>
                <a:gd name="T23" fmla="*/ 884 h 8000"/>
                <a:gd name="T24" fmla="*/ 8184 w 10000"/>
                <a:gd name="T25" fmla="*/ 975 h 8000"/>
                <a:gd name="T26" fmla="*/ 7957 w 10000"/>
                <a:gd name="T27" fmla="*/ 1058 h 8000"/>
                <a:gd name="T28" fmla="*/ 7734 w 10000"/>
                <a:gd name="T29" fmla="*/ 1130 h 8000"/>
                <a:gd name="T30" fmla="*/ 7508 w 10000"/>
                <a:gd name="T31" fmla="*/ 1202 h 8000"/>
                <a:gd name="T32" fmla="*/ 7285 w 10000"/>
                <a:gd name="T33" fmla="*/ 1262 h 8000"/>
                <a:gd name="T34" fmla="*/ 7062 w 10000"/>
                <a:gd name="T35" fmla="*/ 1309 h 8000"/>
                <a:gd name="T36" fmla="*/ 6840 w 10000"/>
                <a:gd name="T37" fmla="*/ 1358 h 8000"/>
                <a:gd name="T38" fmla="*/ 6620 w 10000"/>
                <a:gd name="T39" fmla="*/ 1399 h 8000"/>
                <a:gd name="T40" fmla="*/ 6402 w 10000"/>
                <a:gd name="T41" fmla="*/ 1428 h 8000"/>
                <a:gd name="T42" fmla="*/ 6184 w 10000"/>
                <a:gd name="T43" fmla="*/ 1453 h 8000"/>
                <a:gd name="T44" fmla="*/ 5968 w 10000"/>
                <a:gd name="T45" fmla="*/ 1477 h 8000"/>
                <a:gd name="T46" fmla="*/ 5755 w 10000"/>
                <a:gd name="T47" fmla="*/ 1488 h 8000"/>
                <a:gd name="T48" fmla="*/ 5542 w 10000"/>
                <a:gd name="T49" fmla="*/ 1500 h 8000"/>
                <a:gd name="T50" fmla="*/ 5332 w 10000"/>
                <a:gd name="T51" fmla="*/ 1506 h 8000"/>
                <a:gd name="T52" fmla="*/ 5124 w 10000"/>
                <a:gd name="T53" fmla="*/ 1500 h 8000"/>
                <a:gd name="T54" fmla="*/ 4918 w 10000"/>
                <a:gd name="T55" fmla="*/ 1500 h 8000"/>
                <a:gd name="T56" fmla="*/ 4714 w 10000"/>
                <a:gd name="T57" fmla="*/ 1488 h 8000"/>
                <a:gd name="T58" fmla="*/ 4514 w 10000"/>
                <a:gd name="T59" fmla="*/ 1470 h 8000"/>
                <a:gd name="T60" fmla="*/ 4316 w 10000"/>
                <a:gd name="T61" fmla="*/ 1453 h 8000"/>
                <a:gd name="T62" fmla="*/ 4122 w 10000"/>
                <a:gd name="T63" fmla="*/ 1434 h 8000"/>
                <a:gd name="T64" fmla="*/ 3929 w 10000"/>
                <a:gd name="T65" fmla="*/ 1405 h 8000"/>
                <a:gd name="T66" fmla="*/ 3739 w 10000"/>
                <a:gd name="T67" fmla="*/ 1374 h 8000"/>
                <a:gd name="T68" fmla="*/ 3553 w 10000"/>
                <a:gd name="T69" fmla="*/ 1346 h 8000"/>
                <a:gd name="T70" fmla="*/ 3190 w 10000"/>
                <a:gd name="T71" fmla="*/ 1267 h 8000"/>
                <a:gd name="T72" fmla="*/ 2842 w 10000"/>
                <a:gd name="T73" fmla="*/ 1183 h 8000"/>
                <a:gd name="T74" fmla="*/ 2508 w 10000"/>
                <a:gd name="T75" fmla="*/ 1095 h 8000"/>
                <a:gd name="T76" fmla="*/ 2192 w 10000"/>
                <a:gd name="T77" fmla="*/ 998 h 8000"/>
                <a:gd name="T78" fmla="*/ 1890 w 10000"/>
                <a:gd name="T79" fmla="*/ 897 h 8000"/>
                <a:gd name="T80" fmla="*/ 1610 w 10000"/>
                <a:gd name="T81" fmla="*/ 788 h 8000"/>
                <a:gd name="T82" fmla="*/ 1347 w 10000"/>
                <a:gd name="T83" fmla="*/ 681 h 8000"/>
                <a:gd name="T84" fmla="*/ 1105 w 10000"/>
                <a:gd name="T85" fmla="*/ 574 h 8000"/>
                <a:gd name="T86" fmla="*/ 883 w 10000"/>
                <a:gd name="T87" fmla="*/ 473 h 8000"/>
                <a:gd name="T88" fmla="*/ 686 w 10000"/>
                <a:gd name="T89" fmla="*/ 377 h 8000"/>
                <a:gd name="T90" fmla="*/ 508 w 10000"/>
                <a:gd name="T91" fmla="*/ 286 h 8000"/>
                <a:gd name="T92" fmla="*/ 358 w 10000"/>
                <a:gd name="T93" fmla="*/ 210 h 8000"/>
                <a:gd name="T94" fmla="*/ 232 w 10000"/>
                <a:gd name="T95" fmla="*/ 138 h 8000"/>
                <a:gd name="T96" fmla="*/ 59 w 10000"/>
                <a:gd name="T97" fmla="*/ 35 h 8000"/>
                <a:gd name="T98" fmla="*/ 0 w 10000"/>
                <a:gd name="T99" fmla="*/ 0 h 8000"/>
                <a:gd name="T100" fmla="*/ 0 w 10000"/>
                <a:gd name="T101" fmla="*/ 0 h 8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5" name="Freeform 5"/>
            <p:cNvSpPr>
              <a:spLocks noEditPoints="1"/>
            </p:cNvSpPr>
            <p:nvPr/>
          </p:nvSpPr>
          <p:spPr bwMode="gray">
            <a:xfrm>
              <a:off x="0" y="1587"/>
              <a:ext cx="12192000" cy="6856413"/>
            </a:xfrm>
            <a:custGeom>
              <a:avLst/>
              <a:gdLst>
                <a:gd name="T0" fmla="*/ 0 w 15356"/>
                <a:gd name="T1" fmla="*/ 0 h 8638"/>
                <a:gd name="T2" fmla="*/ 0 w 15356"/>
                <a:gd name="T3" fmla="*/ 8638 h 8638"/>
                <a:gd name="T4" fmla="*/ 15356 w 15356"/>
                <a:gd name="T5" fmla="*/ 8638 h 8638"/>
                <a:gd name="T6" fmla="*/ 15356 w 15356"/>
                <a:gd name="T7" fmla="*/ 0 h 8638"/>
                <a:gd name="T8" fmla="*/ 0 w 15356"/>
                <a:gd name="T9" fmla="*/ 0 h 8638"/>
                <a:gd name="T10" fmla="*/ 14748 w 15356"/>
                <a:gd name="T11" fmla="*/ 8038 h 8638"/>
                <a:gd name="T12" fmla="*/ 600 w 15356"/>
                <a:gd name="T13" fmla="*/ 8038 h 8638"/>
                <a:gd name="T14" fmla="*/ 600 w 15356"/>
                <a:gd name="T15" fmla="*/ 592 h 8638"/>
                <a:gd name="T16" fmla="*/ 14748 w 15356"/>
                <a:gd name="T17" fmla="*/ 592 h 8638"/>
                <a:gd name="T18" fmla="*/ 14748 w 15356"/>
                <a:gd name="T19" fmla="*/ 8038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6" name="Rectangle 15"/>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Date Placeholder 4"/>
          <p:cNvSpPr>
            <a:spLocks noGrp="1"/>
          </p:cNvSpPr>
          <p:nvPr>
            <p:ph type="dt" sz="half" idx="10"/>
          </p:nvPr>
        </p:nvSpPr>
        <p:spPr/>
        <p:txBody>
          <a:bodyPr/>
          <a:lstStyle>
            <a:lvl1pPr>
              <a:defRPr/>
            </a:lvl1pPr>
          </a:lstStyle>
          <a:p>
            <a:pPr>
              <a:defRPr/>
            </a:pPr>
            <a:fld id="{7D8FEE18-8265-4818-A6A4-4CA87ACBAC8D}" type="datetimeFigureOut">
              <a:rPr lang="en-US"/>
              <a:pPr>
                <a:defRPr/>
              </a:pPr>
              <a:t>3/21/2021</a:t>
            </a:fld>
            <a:endParaRPr lang="en-US"/>
          </a:p>
        </p:txBody>
      </p:sp>
      <p:sp>
        <p:nvSpPr>
          <p:cNvPr id="18" name="Footer Placeholder 5"/>
          <p:cNvSpPr>
            <a:spLocks noGrp="1"/>
          </p:cNvSpPr>
          <p:nvPr>
            <p:ph type="ftr" sz="quarter" idx="11"/>
          </p:nvPr>
        </p:nvSpPr>
        <p:spPr/>
        <p:txBody>
          <a:bodyPr/>
          <a:lstStyle>
            <a:lvl1pPr>
              <a:defRPr/>
            </a:lvl1pPr>
          </a:lstStyle>
          <a:p>
            <a:pPr>
              <a:defRPr/>
            </a:pPr>
            <a:endParaRPr lang="en-US"/>
          </a:p>
        </p:txBody>
      </p:sp>
      <p:sp>
        <p:nvSpPr>
          <p:cNvPr id="19" name="Slide Number Placeholder 6"/>
          <p:cNvSpPr>
            <a:spLocks noGrp="1"/>
          </p:cNvSpPr>
          <p:nvPr>
            <p:ph type="sldNum" sz="quarter" idx="12"/>
          </p:nvPr>
        </p:nvSpPr>
        <p:spPr/>
        <p:txBody>
          <a:bodyPr/>
          <a:lstStyle>
            <a:lvl1pPr>
              <a:defRPr/>
            </a:lvl1pPr>
          </a:lstStyle>
          <a:p>
            <a:fld id="{B2094828-B1FD-48BD-9D7F-A4F146A22F29}" type="slidenum">
              <a:rPr lang="en-US"/>
              <a:pPr/>
              <a:t>‹#›</a:t>
            </a:fld>
            <a:endParaRPr lang="en-US"/>
          </a:p>
        </p:txBody>
      </p:sp>
    </p:spTree>
    <p:extLst>
      <p:ext uri="{BB962C8B-B14F-4D97-AF65-F5344CB8AC3E}">
        <p14:creationId xmlns:p14="http://schemas.microsoft.com/office/powerpoint/2010/main" val="622175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21"/>
          <p:cNvGrpSpPr>
            <a:grpSpLocks/>
          </p:cNvGrpSpPr>
          <p:nvPr/>
        </p:nvGrpSpPr>
        <p:grpSpPr bwMode="auto">
          <a:xfrm>
            <a:off x="0" y="0"/>
            <a:ext cx="12192000" cy="6858000"/>
            <a:chOff x="0" y="0"/>
            <a:chExt cx="12192000" cy="6858000"/>
          </a:xfrm>
        </p:grpSpPr>
        <p:sp>
          <p:nvSpPr>
            <p:cNvPr id="6" name="Rectangle 5"/>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p:cNvSpPr/>
            <p:nvPr/>
          </p:nvSpPr>
          <p:spPr bwMode="gray">
            <a:xfrm>
              <a:off x="6172200" y="401638"/>
              <a:ext cx="559593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a:spLocks/>
            </p:cNvSpPr>
            <p:nvPr/>
          </p:nvSpPr>
          <p:spPr bwMode="gray">
            <a:xfrm rot="-5677511">
              <a:off x="4203594" y="1826078"/>
              <a:ext cx="3299407" cy="440924"/>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4" name="Freeform 5"/>
            <p:cNvSpPr>
              <a:spLocks/>
            </p:cNvSpPr>
            <p:nvPr/>
          </p:nvSpPr>
          <p:spPr bwMode="gray">
            <a:xfrm rot="-5400000">
              <a:off x="3295432" y="2801721"/>
              <a:ext cx="6053670" cy="1254558"/>
            </a:xfrm>
            <a:custGeom>
              <a:avLst/>
              <a:gdLst>
                <a:gd name="T0" fmla="*/ 0 w 10000"/>
                <a:gd name="T1" fmla="*/ 0 h 8000"/>
                <a:gd name="T2" fmla="*/ 0 w 10000"/>
                <a:gd name="T3" fmla="*/ 7970 h 8000"/>
                <a:gd name="T4" fmla="*/ 10000 w 10000"/>
                <a:gd name="T5" fmla="*/ 8000 h 8000"/>
                <a:gd name="T6" fmla="*/ 10000 w 10000"/>
                <a:gd name="T7" fmla="*/ 7 h 8000"/>
                <a:gd name="T8" fmla="*/ 10000 w 10000"/>
                <a:gd name="T9" fmla="*/ 7 h 8000"/>
                <a:gd name="T10" fmla="*/ 9773 w 10000"/>
                <a:gd name="T11" fmla="*/ 156 h 8000"/>
                <a:gd name="T12" fmla="*/ 9547 w 10000"/>
                <a:gd name="T13" fmla="*/ 298 h 8000"/>
                <a:gd name="T14" fmla="*/ 9320 w 10000"/>
                <a:gd name="T15" fmla="*/ 437 h 8000"/>
                <a:gd name="T16" fmla="*/ 9092 w 10000"/>
                <a:gd name="T17" fmla="*/ 556 h 8000"/>
                <a:gd name="T18" fmla="*/ 8865 w 10000"/>
                <a:gd name="T19" fmla="*/ 676 h 8000"/>
                <a:gd name="T20" fmla="*/ 8637 w 10000"/>
                <a:gd name="T21" fmla="*/ 788 h 8000"/>
                <a:gd name="T22" fmla="*/ 8412 w 10000"/>
                <a:gd name="T23" fmla="*/ 884 h 8000"/>
                <a:gd name="T24" fmla="*/ 8184 w 10000"/>
                <a:gd name="T25" fmla="*/ 975 h 8000"/>
                <a:gd name="T26" fmla="*/ 7957 w 10000"/>
                <a:gd name="T27" fmla="*/ 1058 h 8000"/>
                <a:gd name="T28" fmla="*/ 7734 w 10000"/>
                <a:gd name="T29" fmla="*/ 1130 h 8000"/>
                <a:gd name="T30" fmla="*/ 7508 w 10000"/>
                <a:gd name="T31" fmla="*/ 1202 h 8000"/>
                <a:gd name="T32" fmla="*/ 7285 w 10000"/>
                <a:gd name="T33" fmla="*/ 1262 h 8000"/>
                <a:gd name="T34" fmla="*/ 7062 w 10000"/>
                <a:gd name="T35" fmla="*/ 1309 h 8000"/>
                <a:gd name="T36" fmla="*/ 6840 w 10000"/>
                <a:gd name="T37" fmla="*/ 1358 h 8000"/>
                <a:gd name="T38" fmla="*/ 6620 w 10000"/>
                <a:gd name="T39" fmla="*/ 1399 h 8000"/>
                <a:gd name="T40" fmla="*/ 6402 w 10000"/>
                <a:gd name="T41" fmla="*/ 1428 h 8000"/>
                <a:gd name="T42" fmla="*/ 6184 w 10000"/>
                <a:gd name="T43" fmla="*/ 1453 h 8000"/>
                <a:gd name="T44" fmla="*/ 5968 w 10000"/>
                <a:gd name="T45" fmla="*/ 1477 h 8000"/>
                <a:gd name="T46" fmla="*/ 5755 w 10000"/>
                <a:gd name="T47" fmla="*/ 1488 h 8000"/>
                <a:gd name="T48" fmla="*/ 5542 w 10000"/>
                <a:gd name="T49" fmla="*/ 1500 h 8000"/>
                <a:gd name="T50" fmla="*/ 5332 w 10000"/>
                <a:gd name="T51" fmla="*/ 1506 h 8000"/>
                <a:gd name="T52" fmla="*/ 5124 w 10000"/>
                <a:gd name="T53" fmla="*/ 1500 h 8000"/>
                <a:gd name="T54" fmla="*/ 4918 w 10000"/>
                <a:gd name="T55" fmla="*/ 1500 h 8000"/>
                <a:gd name="T56" fmla="*/ 4714 w 10000"/>
                <a:gd name="T57" fmla="*/ 1488 h 8000"/>
                <a:gd name="T58" fmla="*/ 4514 w 10000"/>
                <a:gd name="T59" fmla="*/ 1470 h 8000"/>
                <a:gd name="T60" fmla="*/ 4316 w 10000"/>
                <a:gd name="T61" fmla="*/ 1453 h 8000"/>
                <a:gd name="T62" fmla="*/ 4122 w 10000"/>
                <a:gd name="T63" fmla="*/ 1434 h 8000"/>
                <a:gd name="T64" fmla="*/ 3929 w 10000"/>
                <a:gd name="T65" fmla="*/ 1405 h 8000"/>
                <a:gd name="T66" fmla="*/ 3739 w 10000"/>
                <a:gd name="T67" fmla="*/ 1374 h 8000"/>
                <a:gd name="T68" fmla="*/ 3553 w 10000"/>
                <a:gd name="T69" fmla="*/ 1346 h 8000"/>
                <a:gd name="T70" fmla="*/ 3190 w 10000"/>
                <a:gd name="T71" fmla="*/ 1267 h 8000"/>
                <a:gd name="T72" fmla="*/ 2842 w 10000"/>
                <a:gd name="T73" fmla="*/ 1183 h 8000"/>
                <a:gd name="T74" fmla="*/ 2508 w 10000"/>
                <a:gd name="T75" fmla="*/ 1095 h 8000"/>
                <a:gd name="T76" fmla="*/ 2192 w 10000"/>
                <a:gd name="T77" fmla="*/ 998 h 8000"/>
                <a:gd name="T78" fmla="*/ 1890 w 10000"/>
                <a:gd name="T79" fmla="*/ 897 h 8000"/>
                <a:gd name="T80" fmla="*/ 1610 w 10000"/>
                <a:gd name="T81" fmla="*/ 788 h 8000"/>
                <a:gd name="T82" fmla="*/ 1347 w 10000"/>
                <a:gd name="T83" fmla="*/ 681 h 8000"/>
                <a:gd name="T84" fmla="*/ 1105 w 10000"/>
                <a:gd name="T85" fmla="*/ 574 h 8000"/>
                <a:gd name="T86" fmla="*/ 883 w 10000"/>
                <a:gd name="T87" fmla="*/ 473 h 8000"/>
                <a:gd name="T88" fmla="*/ 686 w 10000"/>
                <a:gd name="T89" fmla="*/ 377 h 8000"/>
                <a:gd name="T90" fmla="*/ 508 w 10000"/>
                <a:gd name="T91" fmla="*/ 286 h 8000"/>
                <a:gd name="T92" fmla="*/ 358 w 10000"/>
                <a:gd name="T93" fmla="*/ 210 h 8000"/>
                <a:gd name="T94" fmla="*/ 232 w 10000"/>
                <a:gd name="T95" fmla="*/ 138 h 8000"/>
                <a:gd name="T96" fmla="*/ 59 w 10000"/>
                <a:gd name="T97" fmla="*/ 35 h 8000"/>
                <a:gd name="T98" fmla="*/ 0 w 10000"/>
                <a:gd name="T99" fmla="*/ 0 h 8000"/>
                <a:gd name="T100" fmla="*/ 0 w 10000"/>
                <a:gd name="T101" fmla="*/ 0 h 8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5" name="Freeform 5"/>
            <p:cNvSpPr>
              <a:spLocks noEditPoints="1"/>
            </p:cNvSpPr>
            <p:nvPr/>
          </p:nvSpPr>
          <p:spPr bwMode="gray">
            <a:xfrm>
              <a:off x="0" y="1587"/>
              <a:ext cx="12192000" cy="6856413"/>
            </a:xfrm>
            <a:custGeom>
              <a:avLst/>
              <a:gdLst>
                <a:gd name="T0" fmla="*/ 0 w 15356"/>
                <a:gd name="T1" fmla="*/ 0 h 8638"/>
                <a:gd name="T2" fmla="*/ 0 w 15356"/>
                <a:gd name="T3" fmla="*/ 8638 h 8638"/>
                <a:gd name="T4" fmla="*/ 15356 w 15356"/>
                <a:gd name="T5" fmla="*/ 8638 h 8638"/>
                <a:gd name="T6" fmla="*/ 15356 w 15356"/>
                <a:gd name="T7" fmla="*/ 0 h 8638"/>
                <a:gd name="T8" fmla="*/ 0 w 15356"/>
                <a:gd name="T9" fmla="*/ 0 h 8638"/>
                <a:gd name="T10" fmla="*/ 14748 w 15356"/>
                <a:gd name="T11" fmla="*/ 8038 h 8638"/>
                <a:gd name="T12" fmla="*/ 600 w 15356"/>
                <a:gd name="T13" fmla="*/ 8038 h 8638"/>
                <a:gd name="T14" fmla="*/ 600 w 15356"/>
                <a:gd name="T15" fmla="*/ 592 h 8638"/>
                <a:gd name="T16" fmla="*/ 14748 w 15356"/>
                <a:gd name="T17" fmla="*/ 592 h 8638"/>
                <a:gd name="T18" fmla="*/ 14748 w 15356"/>
                <a:gd name="T19" fmla="*/ 8038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6" name="Rectangle 15"/>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Date Placeholder 4"/>
          <p:cNvSpPr>
            <a:spLocks noGrp="1"/>
          </p:cNvSpPr>
          <p:nvPr>
            <p:ph type="dt" sz="half" idx="10"/>
          </p:nvPr>
        </p:nvSpPr>
        <p:spPr/>
        <p:txBody>
          <a:bodyPr/>
          <a:lstStyle>
            <a:lvl1pPr>
              <a:defRPr/>
            </a:lvl1pPr>
          </a:lstStyle>
          <a:p>
            <a:pPr>
              <a:defRPr/>
            </a:pPr>
            <a:fld id="{C84F07AC-8BD8-4D8C-9464-3C8B48BF6488}" type="datetimeFigureOut">
              <a:rPr lang="en-US"/>
              <a:pPr>
                <a:defRPr/>
              </a:pPr>
              <a:t>3/21/2021</a:t>
            </a:fld>
            <a:endParaRPr lang="en-US"/>
          </a:p>
        </p:txBody>
      </p:sp>
      <p:sp>
        <p:nvSpPr>
          <p:cNvPr id="18" name="Footer Placeholder 5"/>
          <p:cNvSpPr>
            <a:spLocks noGrp="1"/>
          </p:cNvSpPr>
          <p:nvPr>
            <p:ph type="ftr" sz="quarter" idx="11"/>
          </p:nvPr>
        </p:nvSpPr>
        <p:spPr/>
        <p:txBody>
          <a:bodyPr/>
          <a:lstStyle>
            <a:lvl1pPr>
              <a:defRPr/>
            </a:lvl1pPr>
          </a:lstStyle>
          <a:p>
            <a:pPr>
              <a:defRPr/>
            </a:pPr>
            <a:endParaRPr lang="en-US"/>
          </a:p>
        </p:txBody>
      </p:sp>
      <p:sp>
        <p:nvSpPr>
          <p:cNvPr id="19" name="Slide Number Placeholder 6"/>
          <p:cNvSpPr>
            <a:spLocks noGrp="1"/>
          </p:cNvSpPr>
          <p:nvPr>
            <p:ph type="sldNum" sz="quarter" idx="12"/>
          </p:nvPr>
        </p:nvSpPr>
        <p:spPr/>
        <p:txBody>
          <a:bodyPr/>
          <a:lstStyle>
            <a:lvl1pPr>
              <a:defRPr/>
            </a:lvl1pPr>
          </a:lstStyle>
          <a:p>
            <a:fld id="{ADD1C3EB-B12E-44A6-B422-6B5CA380C630}" type="slidenum">
              <a:rPr lang="en-US"/>
              <a:pPr/>
              <a:t>‹#›</a:t>
            </a:fld>
            <a:endParaRPr lang="en-US"/>
          </a:p>
        </p:txBody>
      </p:sp>
    </p:spTree>
    <p:extLst>
      <p:ext uri="{BB962C8B-B14F-4D97-AF65-F5344CB8AC3E}">
        <p14:creationId xmlns:p14="http://schemas.microsoft.com/office/powerpoint/2010/main" val="968982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7"/>
          <p:cNvGrpSpPr>
            <a:grpSpLocks/>
          </p:cNvGrpSpPr>
          <p:nvPr/>
        </p:nvGrpSpPr>
        <p:grpSpPr bwMode="auto">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p:cNvSpPr>
              <a:spLocks/>
            </p:cNvSpPr>
            <p:nvPr/>
          </p:nvSpPr>
          <p:spPr bwMode="gray">
            <a:xfrm rot="-589932">
              <a:off x="8490951" y="1797517"/>
              <a:ext cx="3299407" cy="440924"/>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052" name="Freeform 5"/>
            <p:cNvSpPr>
              <a:spLocks/>
            </p:cNvSpPr>
            <p:nvPr/>
          </p:nvSpPr>
          <p:spPr bwMode="gray">
            <a:xfrm>
              <a:off x="459506" y="1866405"/>
              <a:ext cx="11277600" cy="4533900"/>
            </a:xfrm>
            <a:custGeom>
              <a:avLst/>
              <a:gdLst>
                <a:gd name="T0" fmla="*/ 0 w 7104"/>
                <a:gd name="T1" fmla="*/ 0 h 2856"/>
                <a:gd name="T2" fmla="*/ 0 w 7104"/>
                <a:gd name="T3" fmla="*/ 2856 h 2856"/>
                <a:gd name="T4" fmla="*/ 7104 w 7104"/>
                <a:gd name="T5" fmla="*/ 2856 h 2856"/>
                <a:gd name="T6" fmla="*/ 7104 w 7104"/>
                <a:gd name="T7" fmla="*/ 1 h 2856"/>
                <a:gd name="T8" fmla="*/ 7104 w 7104"/>
                <a:gd name="T9" fmla="*/ 1 h 2856"/>
                <a:gd name="T10" fmla="*/ 6943 w 7104"/>
                <a:gd name="T11" fmla="*/ 26 h 2856"/>
                <a:gd name="T12" fmla="*/ 6782 w 7104"/>
                <a:gd name="T13" fmla="*/ 50 h 2856"/>
                <a:gd name="T14" fmla="*/ 6621 w 7104"/>
                <a:gd name="T15" fmla="*/ 73 h 2856"/>
                <a:gd name="T16" fmla="*/ 6459 w 7104"/>
                <a:gd name="T17" fmla="*/ 93 h 2856"/>
                <a:gd name="T18" fmla="*/ 6298 w 7104"/>
                <a:gd name="T19" fmla="*/ 113 h 2856"/>
                <a:gd name="T20" fmla="*/ 6136 w 7104"/>
                <a:gd name="T21" fmla="*/ 132 h 2856"/>
                <a:gd name="T22" fmla="*/ 5976 w 7104"/>
                <a:gd name="T23" fmla="*/ 148 h 2856"/>
                <a:gd name="T24" fmla="*/ 5814 w 7104"/>
                <a:gd name="T25" fmla="*/ 163 h 2856"/>
                <a:gd name="T26" fmla="*/ 5653 w 7104"/>
                <a:gd name="T27" fmla="*/ 177 h 2856"/>
                <a:gd name="T28" fmla="*/ 5494 w 7104"/>
                <a:gd name="T29" fmla="*/ 189 h 2856"/>
                <a:gd name="T30" fmla="*/ 5334 w 7104"/>
                <a:gd name="T31" fmla="*/ 201 h 2856"/>
                <a:gd name="T32" fmla="*/ 5175 w 7104"/>
                <a:gd name="T33" fmla="*/ 211 h 2856"/>
                <a:gd name="T34" fmla="*/ 5017 w 7104"/>
                <a:gd name="T35" fmla="*/ 219 h 2856"/>
                <a:gd name="T36" fmla="*/ 4859 w 7104"/>
                <a:gd name="T37" fmla="*/ 227 h 2856"/>
                <a:gd name="T38" fmla="*/ 4703 w 7104"/>
                <a:gd name="T39" fmla="*/ 234 h 2856"/>
                <a:gd name="T40" fmla="*/ 4548 w 7104"/>
                <a:gd name="T41" fmla="*/ 239 h 2856"/>
                <a:gd name="T42" fmla="*/ 4393 w 7104"/>
                <a:gd name="T43" fmla="*/ 243 h 2856"/>
                <a:gd name="T44" fmla="*/ 4240 w 7104"/>
                <a:gd name="T45" fmla="*/ 247 h 2856"/>
                <a:gd name="T46" fmla="*/ 4088 w 7104"/>
                <a:gd name="T47" fmla="*/ 249 h 2856"/>
                <a:gd name="T48" fmla="*/ 3937 w 7104"/>
                <a:gd name="T49" fmla="*/ 251 h 2856"/>
                <a:gd name="T50" fmla="*/ 3788 w 7104"/>
                <a:gd name="T51" fmla="*/ 252 h 2856"/>
                <a:gd name="T52" fmla="*/ 3640 w 7104"/>
                <a:gd name="T53" fmla="*/ 251 h 2856"/>
                <a:gd name="T54" fmla="*/ 3494 w 7104"/>
                <a:gd name="T55" fmla="*/ 251 h 2856"/>
                <a:gd name="T56" fmla="*/ 3349 w 7104"/>
                <a:gd name="T57" fmla="*/ 249 h 2856"/>
                <a:gd name="T58" fmla="*/ 3207 w 7104"/>
                <a:gd name="T59" fmla="*/ 246 h 2856"/>
                <a:gd name="T60" fmla="*/ 3066 w 7104"/>
                <a:gd name="T61" fmla="*/ 243 h 2856"/>
                <a:gd name="T62" fmla="*/ 2928 w 7104"/>
                <a:gd name="T63" fmla="*/ 240 h 2856"/>
                <a:gd name="T64" fmla="*/ 2791 w 7104"/>
                <a:gd name="T65" fmla="*/ 235 h 2856"/>
                <a:gd name="T66" fmla="*/ 2656 w 7104"/>
                <a:gd name="T67" fmla="*/ 230 h 2856"/>
                <a:gd name="T68" fmla="*/ 2524 w 7104"/>
                <a:gd name="T69" fmla="*/ 225 h 2856"/>
                <a:gd name="T70" fmla="*/ 2266 w 7104"/>
                <a:gd name="T71" fmla="*/ 212 h 2856"/>
                <a:gd name="T72" fmla="*/ 2019 w 7104"/>
                <a:gd name="T73" fmla="*/ 198 h 2856"/>
                <a:gd name="T74" fmla="*/ 1782 w 7104"/>
                <a:gd name="T75" fmla="*/ 183 h 2856"/>
                <a:gd name="T76" fmla="*/ 1557 w 7104"/>
                <a:gd name="T77" fmla="*/ 167 h 2856"/>
                <a:gd name="T78" fmla="*/ 1343 w 7104"/>
                <a:gd name="T79" fmla="*/ 150 h 2856"/>
                <a:gd name="T80" fmla="*/ 1144 w 7104"/>
                <a:gd name="T81" fmla="*/ 132 h 2856"/>
                <a:gd name="T82" fmla="*/ 957 w 7104"/>
                <a:gd name="T83" fmla="*/ 114 h 2856"/>
                <a:gd name="T84" fmla="*/ 785 w 7104"/>
                <a:gd name="T85" fmla="*/ 96 h 2856"/>
                <a:gd name="T86" fmla="*/ 627 w 7104"/>
                <a:gd name="T87" fmla="*/ 79 h 2856"/>
                <a:gd name="T88" fmla="*/ 487 w 7104"/>
                <a:gd name="T89" fmla="*/ 63 h 2856"/>
                <a:gd name="T90" fmla="*/ 361 w 7104"/>
                <a:gd name="T91" fmla="*/ 48 h 2856"/>
                <a:gd name="T92" fmla="*/ 254 w 7104"/>
                <a:gd name="T93" fmla="*/ 35 h 2856"/>
                <a:gd name="T94" fmla="*/ 165 w 7104"/>
                <a:gd name="T95" fmla="*/ 23 h 2856"/>
                <a:gd name="T96" fmla="*/ 42 w 7104"/>
                <a:gd name="T97" fmla="*/ 6 h 2856"/>
                <a:gd name="T98" fmla="*/ 0 w 7104"/>
                <a:gd name="T99" fmla="*/ 0 h 2856"/>
                <a:gd name="T100" fmla="*/ 0 w 7104"/>
                <a:gd name="T101" fmla="*/ 0 h 2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04" h="2856">
                  <a:moveTo>
                    <a:pt x="0" y="0"/>
                  </a:moveTo>
                  <a:lnTo>
                    <a:pt x="0" y="2856"/>
                  </a:lnTo>
                  <a:lnTo>
                    <a:pt x="7104" y="2856"/>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053" name="Freeform 5"/>
            <p:cNvSpPr>
              <a:spLocks noEditPoints="1"/>
            </p:cNvSpPr>
            <p:nvPr/>
          </p:nvSpPr>
          <p:spPr bwMode="gray">
            <a:xfrm>
              <a:off x="0" y="1587"/>
              <a:ext cx="12192000" cy="6856413"/>
            </a:xfrm>
            <a:custGeom>
              <a:avLst/>
              <a:gdLst>
                <a:gd name="T0" fmla="*/ 0 w 15356"/>
                <a:gd name="T1" fmla="*/ 0 h 8638"/>
                <a:gd name="T2" fmla="*/ 0 w 15356"/>
                <a:gd name="T3" fmla="*/ 8638 h 8638"/>
                <a:gd name="T4" fmla="*/ 15356 w 15356"/>
                <a:gd name="T5" fmla="*/ 8638 h 8638"/>
                <a:gd name="T6" fmla="*/ 15356 w 15356"/>
                <a:gd name="T7" fmla="*/ 0 h 8638"/>
                <a:gd name="T8" fmla="*/ 0 w 15356"/>
                <a:gd name="T9" fmla="*/ 0 h 8638"/>
                <a:gd name="T10" fmla="*/ 14748 w 15356"/>
                <a:gd name="T11" fmla="*/ 8038 h 8638"/>
                <a:gd name="T12" fmla="*/ 600 w 15356"/>
                <a:gd name="T13" fmla="*/ 8038 h 8638"/>
                <a:gd name="T14" fmla="*/ 600 w 15356"/>
                <a:gd name="T15" fmla="*/ 592 h 8638"/>
                <a:gd name="T16" fmla="*/ 14748 w 15356"/>
                <a:gd name="T17" fmla="*/ 592 h 8638"/>
                <a:gd name="T18" fmla="*/ 14748 w 15356"/>
                <a:gd name="T19" fmla="*/ 8038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027" name="Title Placeholder 1"/>
          <p:cNvSpPr>
            <a:spLocks noGrp="1"/>
          </p:cNvSpPr>
          <p:nvPr>
            <p:ph type="title"/>
          </p:nvPr>
        </p:nvSpPr>
        <p:spPr bwMode="gray">
          <a:xfrm>
            <a:off x="1155700" y="973138"/>
            <a:ext cx="87614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1155700" y="2603500"/>
            <a:ext cx="876141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0653713" y="6391275"/>
            <a:ext cx="990600" cy="304800"/>
          </a:xfrm>
          <a:prstGeom prst="rect">
            <a:avLst/>
          </a:prstGeom>
        </p:spPr>
        <p:txBody>
          <a:bodyPr vert="horz" lIns="91440" tIns="45720" rIns="91440" bIns="45720" rtlCol="0" anchor="ctr"/>
          <a:lstStyle>
            <a:lvl1pPr algn="r" fontAlgn="auto">
              <a:spcBef>
                <a:spcPts val="0"/>
              </a:spcBef>
              <a:spcAft>
                <a:spcPts val="0"/>
              </a:spcAft>
              <a:defRPr sz="1000" b="1" i="0" smtClean="0">
                <a:solidFill>
                  <a:schemeClr val="accent1"/>
                </a:solidFill>
                <a:latin typeface="+mn-lt"/>
                <a:cs typeface="+mn-cs"/>
              </a:defRPr>
            </a:lvl1pPr>
          </a:lstStyle>
          <a:p>
            <a:pPr>
              <a:defRPr/>
            </a:pPr>
            <a:fld id="{0A522971-FE87-4106-A02E-0098818DCA3C}" type="datetimeFigureOut">
              <a:rPr lang="en-US"/>
              <a:pPr>
                <a:defRPr/>
              </a:pPr>
              <a:t>3/21/2021</a:t>
            </a:fld>
            <a:endParaRPr lang="en-US"/>
          </a:p>
        </p:txBody>
      </p:sp>
      <p:sp>
        <p:nvSpPr>
          <p:cNvPr id="5" name="Footer Placeholder 4"/>
          <p:cNvSpPr>
            <a:spLocks noGrp="1"/>
          </p:cNvSpPr>
          <p:nvPr>
            <p:ph type="ftr" sz="quarter" idx="3"/>
          </p:nvPr>
        </p:nvSpPr>
        <p:spPr>
          <a:xfrm>
            <a:off x="560388" y="6391275"/>
            <a:ext cx="3860800" cy="304800"/>
          </a:xfrm>
          <a:prstGeom prst="rect">
            <a:avLst/>
          </a:prstGeom>
        </p:spPr>
        <p:txBody>
          <a:bodyPr vert="horz" lIns="91440" tIns="45720" rIns="91440" bIns="45720" rtlCol="0" anchor="ctr"/>
          <a:lstStyle>
            <a:lvl1pPr algn="l" fontAlgn="auto">
              <a:spcBef>
                <a:spcPts val="0"/>
              </a:spcBef>
              <a:spcAft>
                <a:spcPts val="0"/>
              </a:spcAft>
              <a:defRPr sz="1000" b="1" i="0">
                <a:solidFill>
                  <a:schemeClr val="accent1"/>
                </a:solidFill>
                <a:latin typeface="+mn-lt"/>
                <a:cs typeface="+mn-cs"/>
              </a:defRPr>
            </a:lvl1pPr>
          </a:lstStyle>
          <a:p>
            <a:pPr>
              <a:defRPr/>
            </a:pPr>
            <a:endParaRPr lang="en-US"/>
          </a:p>
        </p:txBody>
      </p:sp>
      <p:sp>
        <p:nvSpPr>
          <p:cNvPr id="21" name="Rectangle 20"/>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088" y="295275"/>
            <a:ext cx="838200" cy="768350"/>
          </a:xfrm>
          <a:prstGeom prst="rect">
            <a:avLst/>
          </a:prstGeom>
        </p:spPr>
        <p:txBody>
          <a:bodyPr vert="horz" wrap="square" lIns="91440" tIns="45720" rIns="91440" bIns="45720" numCol="1" anchor="b" anchorCtr="0" compatLnSpc="1">
            <a:prstTxWarp prst="textNoShape">
              <a:avLst/>
            </a:prstTxWarp>
          </a:bodyPr>
          <a:lstStyle>
            <a:lvl1pPr algn="ctr">
              <a:defRPr sz="2800">
                <a:solidFill>
                  <a:schemeClr val="bg1"/>
                </a:solidFill>
              </a:defRPr>
            </a:lvl1pPr>
          </a:lstStyle>
          <a:p>
            <a:fld id="{B282F199-E0D8-4950-B906-6C3AA0CD82C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21" r:id="rId1"/>
    <p:sldLayoutId id="2147483817" r:id="rId2"/>
    <p:sldLayoutId id="2147483822" r:id="rId3"/>
    <p:sldLayoutId id="2147483818" r:id="rId4"/>
    <p:sldLayoutId id="2147483819" r:id="rId5"/>
    <p:sldLayoutId id="2147483820"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l" defTabSz="457200" rtl="0" fontAlgn="base">
        <a:spcBef>
          <a:spcPct val="0"/>
        </a:spcBef>
        <a:spcAft>
          <a:spcPct val="0"/>
        </a:spcAft>
        <a:defRPr sz="3600" kern="1200">
          <a:solidFill>
            <a:schemeClr val="bg2"/>
          </a:solidFill>
          <a:latin typeface="+mj-lt"/>
          <a:ea typeface="+mj-ea"/>
          <a:cs typeface="+mj-cs"/>
        </a:defRPr>
      </a:lvl1pPr>
      <a:lvl2pPr algn="l" defTabSz="457200" rtl="0" fontAlgn="base">
        <a:spcBef>
          <a:spcPct val="0"/>
        </a:spcBef>
        <a:spcAft>
          <a:spcPct val="0"/>
        </a:spcAft>
        <a:defRPr sz="3600">
          <a:solidFill>
            <a:schemeClr val="bg2"/>
          </a:solidFill>
          <a:latin typeface="Century Gothic" panose="020B0502020202020204" pitchFamily="34" charset="0"/>
        </a:defRPr>
      </a:lvl2pPr>
      <a:lvl3pPr algn="l" defTabSz="457200" rtl="0" fontAlgn="base">
        <a:spcBef>
          <a:spcPct val="0"/>
        </a:spcBef>
        <a:spcAft>
          <a:spcPct val="0"/>
        </a:spcAft>
        <a:defRPr sz="3600">
          <a:solidFill>
            <a:schemeClr val="bg2"/>
          </a:solidFill>
          <a:latin typeface="Century Gothic" panose="020B0502020202020204" pitchFamily="34" charset="0"/>
        </a:defRPr>
      </a:lvl3pPr>
      <a:lvl4pPr algn="l" defTabSz="457200" rtl="0" fontAlgn="base">
        <a:spcBef>
          <a:spcPct val="0"/>
        </a:spcBef>
        <a:spcAft>
          <a:spcPct val="0"/>
        </a:spcAft>
        <a:defRPr sz="3600">
          <a:solidFill>
            <a:schemeClr val="bg2"/>
          </a:solidFill>
          <a:latin typeface="Century Gothic" panose="020B0502020202020204" pitchFamily="34" charset="0"/>
        </a:defRPr>
      </a:lvl4pPr>
      <a:lvl5pPr algn="l" defTabSz="457200" rtl="0" fontAlgn="base">
        <a:spcBef>
          <a:spcPct val="0"/>
        </a:spcBef>
        <a:spcAft>
          <a:spcPct val="0"/>
        </a:spcAft>
        <a:defRPr sz="3600">
          <a:solidFill>
            <a:schemeClr val="bg2"/>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bwMode="auto">
          <a:xfrm>
            <a:off x="1155700" y="2100263"/>
            <a:ext cx="8824913" cy="1716087"/>
          </a:xfrm>
        </p:spPr>
        <p:txBody>
          <a:bodyPr anchor="t"/>
          <a:lstStyle/>
          <a:p>
            <a:r>
              <a:rPr lang="en-US" altLang="en-US" smtClean="0"/>
              <a:t>Adobe Director</a:t>
            </a:r>
          </a:p>
        </p:txBody>
      </p:sp>
      <p:sp>
        <p:nvSpPr>
          <p:cNvPr id="4099" name="Rectangle 3">
            <a:extLst>
              <a:ext uri="{FF2B5EF4-FFF2-40B4-BE49-F238E27FC236}"/>
            </a:extLst>
          </p:cNvPr>
          <p:cNvSpPr>
            <a:spLocks noGrp="1" noChangeArrowheads="1"/>
          </p:cNvSpPr>
          <p:nvPr>
            <p:ph type="subTitle" idx="1"/>
          </p:nvPr>
        </p:nvSpPr>
        <p:spPr>
          <a:xfrm>
            <a:off x="1155700" y="4319588"/>
            <a:ext cx="9880600" cy="1319212"/>
          </a:xfrm>
        </p:spPr>
        <p:txBody>
          <a:bodyPr rtlCol="0">
            <a:normAutofit/>
          </a:bodyPr>
          <a:lstStyle/>
          <a:p>
            <a:pPr fontAlgn="auto">
              <a:spcAft>
                <a:spcPts val="0"/>
              </a:spcAft>
              <a:buFont typeface="Wingdings 3" charset="2"/>
              <a:buNone/>
              <a:defRPr/>
            </a:pPr>
            <a:r>
              <a:rPr lang="en-US" altLang="en-US" dirty="0"/>
              <a:t>Multimedia authoring and create a sample project </a:t>
            </a:r>
          </a:p>
          <a:p>
            <a:pPr fontAlgn="auto">
              <a:spcAft>
                <a:spcPts val="0"/>
              </a:spcAft>
              <a:buFont typeface="Wingdings 3" charset="2"/>
              <a:buNone/>
              <a:defRPr/>
            </a:pPr>
            <a:r>
              <a:rPr lang="en-US" altLang="en-US" dirty="0"/>
              <a:t>with Adobe Director (Day 1)</a:t>
            </a:r>
          </a:p>
          <a:p>
            <a:pPr fontAlgn="auto">
              <a:spcAft>
                <a:spcPts val="0"/>
              </a:spcAft>
              <a:buFont typeface="Wingdings 3" charset="2"/>
              <a:buNone/>
              <a:defRPr/>
            </a:pPr>
            <a:r>
              <a:rPr lang="en-US" altLang="en-US" sz="1600" i="1" dirty="0"/>
              <a:t>By FIROZ MAHMUD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Title 1">
            <a:extLst>
              <a:ext uri="{FF2B5EF4-FFF2-40B4-BE49-F238E27FC236}"/>
            </a:extLst>
          </p:cNvPr>
          <p:cNvSpPr>
            <a:spLocks noGrp="1"/>
          </p:cNvSpPr>
          <p:nvPr>
            <p:ph type="title"/>
          </p:nvPr>
        </p:nvSpPr>
        <p:spPr bwMode="auto">
          <a:xfrm>
            <a:off x="1096963" y="914400"/>
            <a:ext cx="10333037" cy="709613"/>
          </a:xfrm>
          <a:extLst/>
        </p:spPr>
        <p:txBody>
          <a:bodyPr rtlCol="0" anchor="t">
            <a:normAutofit fontScale="90000"/>
          </a:bodyPr>
          <a:lstStyle/>
          <a:p>
            <a:pPr fontAlgn="auto">
              <a:spcAft>
                <a:spcPts val="0"/>
              </a:spcAft>
              <a:defRPr/>
            </a:pPr>
            <a:r>
              <a:rPr lang="en-US" dirty="0"/>
              <a:t>Selecting, editing &amp; adding frames in the Score</a:t>
            </a:r>
            <a:endParaRPr lang="en-US" altLang="en-US" dirty="0"/>
          </a:p>
        </p:txBody>
      </p:sp>
      <p:sp>
        <p:nvSpPr>
          <p:cNvPr id="24579" name="Content Placeholder 2"/>
          <p:cNvSpPr>
            <a:spLocks noGrp="1"/>
          </p:cNvSpPr>
          <p:nvPr>
            <p:ph idx="1"/>
          </p:nvPr>
        </p:nvSpPr>
        <p:spPr>
          <a:xfrm>
            <a:off x="560388" y="2611438"/>
            <a:ext cx="6307137" cy="3611562"/>
          </a:xfrm>
        </p:spPr>
        <p:txBody>
          <a:bodyPr/>
          <a:lstStyle/>
          <a:p>
            <a:pPr algn="just"/>
            <a:r>
              <a:rPr lang="en-US" b="1" smtClean="0">
                <a:latin typeface="JPDAE C+ Myriad Pro"/>
              </a:rPr>
              <a:t>1. </a:t>
            </a:r>
            <a:r>
              <a:rPr lang="en-US" smtClean="0">
                <a:latin typeface="JPDAG F+ Minion Pro"/>
              </a:rPr>
              <a:t>Double-click in the frame channel to select frames. </a:t>
            </a:r>
          </a:p>
          <a:p>
            <a:pPr algn="just"/>
            <a:r>
              <a:rPr lang="en-US" b="1" smtClean="0">
                <a:latin typeface="JPDAE C+ Myriad Pro"/>
              </a:rPr>
              <a:t>2. </a:t>
            </a:r>
            <a:r>
              <a:rPr lang="en-US" smtClean="0">
                <a:latin typeface="JPDAG F+ Minion Pro"/>
              </a:rPr>
              <a:t>Do one or more of the following:</a:t>
            </a:r>
          </a:p>
          <a:p>
            <a:pPr lvl="1" algn="just"/>
            <a:r>
              <a:rPr lang="en-US" smtClean="0">
                <a:latin typeface="JPDAG F+ Minion Pro"/>
              </a:rPr>
              <a:t>To move or copy frames, select Edit &gt; Cut Frames or Edit &gt; Copy Frames.</a:t>
            </a:r>
          </a:p>
          <a:p>
            <a:pPr lvl="1" algn="just"/>
            <a:r>
              <a:rPr lang="en-US" smtClean="0">
                <a:latin typeface="JPDAG F+ Minion Pro"/>
              </a:rPr>
              <a:t>To delete frames, select Edit &gt; Clear Frames, or press the Delete key on your keyboard.</a:t>
            </a:r>
          </a:p>
          <a:p>
            <a:pPr lvl="1" algn="just"/>
            <a:r>
              <a:rPr lang="en-US" smtClean="0">
                <a:latin typeface="JPDAG F+ Minion Pro"/>
              </a:rPr>
              <a:t>If you cut, clear, or delete the selected frames, Director removes the frames and closes up the empty space.</a:t>
            </a:r>
          </a:p>
          <a:p>
            <a:pPr algn="just"/>
            <a:r>
              <a:rPr lang="en-US" b="1" i="1" smtClean="0">
                <a:latin typeface="JPDEH J+ Minion Pro"/>
              </a:rPr>
              <a:t>Note: </a:t>
            </a:r>
            <a:r>
              <a:rPr lang="en-US" i="1" smtClean="0">
                <a:latin typeface="JPDEH L+ Minion Pro"/>
              </a:rPr>
              <a:t>To delete a single frame, select Insert &gt; Remove Frame.</a:t>
            </a:r>
            <a:endParaRPr lang="en-US" altLang="en-US" smtClean="0">
              <a:latin typeface="JPDAG F+ Minion Pro"/>
            </a:endParaRPr>
          </a:p>
        </p:txBody>
      </p:sp>
      <p:sp>
        <p:nvSpPr>
          <p:cNvPr id="24580" name="TextBox 11"/>
          <p:cNvSpPr txBox="1">
            <a:spLocks noChangeArrowheads="1"/>
          </p:cNvSpPr>
          <p:nvPr/>
        </p:nvSpPr>
        <p:spPr bwMode="auto">
          <a:xfrm>
            <a:off x="7326313" y="5241925"/>
            <a:ext cx="37766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r>
              <a:rPr lang="en-US" sz="1000" i="1">
                <a:latin typeface="Arial" panose="020B0604020202020204" pitchFamily="34" charset="0"/>
              </a:rPr>
              <a:t>Double-click here to select all sprites in a frame, including markers, special effects, and sounds. Double-click and drag to select a range of frames.</a:t>
            </a:r>
            <a:endParaRPr lang="en-US" altLang="en-US" sz="1000">
              <a:latin typeface="Arial" panose="020B0604020202020204" pitchFamily="34" charset="0"/>
            </a:endParaRPr>
          </a:p>
        </p:txBody>
      </p:sp>
      <p:pic>
        <p:nvPicPr>
          <p:cNvPr id="2458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48550" y="3155950"/>
            <a:ext cx="3654425"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Title 1">
            <a:extLst>
              <a:ext uri="{FF2B5EF4-FFF2-40B4-BE49-F238E27FC236}"/>
            </a:extLst>
          </p:cNvPr>
          <p:cNvSpPr>
            <a:spLocks noGrp="1"/>
          </p:cNvSpPr>
          <p:nvPr>
            <p:ph type="title"/>
          </p:nvPr>
        </p:nvSpPr>
        <p:spPr bwMode="auto">
          <a:xfrm>
            <a:off x="1096963" y="914400"/>
            <a:ext cx="10333037" cy="709613"/>
          </a:xfrm>
          <a:extLst/>
        </p:spPr>
        <p:txBody>
          <a:bodyPr rtlCol="0" anchor="t">
            <a:normAutofit fontScale="90000"/>
          </a:bodyPr>
          <a:lstStyle/>
          <a:p>
            <a:pPr fontAlgn="auto">
              <a:spcAft>
                <a:spcPts val="0"/>
              </a:spcAft>
              <a:defRPr/>
            </a:pPr>
            <a:r>
              <a:rPr lang="en-US" dirty="0"/>
              <a:t>Selecting, editing &amp; adding frames in the Score</a:t>
            </a:r>
            <a:endParaRPr lang="en-US" altLang="en-US" dirty="0"/>
          </a:p>
        </p:txBody>
      </p:sp>
      <p:sp>
        <p:nvSpPr>
          <p:cNvPr id="25603" name="Content Placeholder 2"/>
          <p:cNvSpPr>
            <a:spLocks noGrp="1"/>
          </p:cNvSpPr>
          <p:nvPr>
            <p:ph idx="1"/>
          </p:nvPr>
        </p:nvSpPr>
        <p:spPr>
          <a:xfrm>
            <a:off x="560388" y="2611438"/>
            <a:ext cx="10607675" cy="3611562"/>
          </a:xfrm>
        </p:spPr>
        <p:txBody>
          <a:bodyPr/>
          <a:lstStyle/>
          <a:p>
            <a:pPr algn="just"/>
            <a:r>
              <a:rPr lang="en-US" b="1" smtClean="0">
                <a:latin typeface="JPDAE C+ Myriad Pro"/>
              </a:rPr>
              <a:t>3. </a:t>
            </a:r>
            <a:r>
              <a:rPr lang="en-US" smtClean="0">
                <a:latin typeface="JPDAG F+ Minion Pro"/>
              </a:rPr>
              <a:t>To paste frames that you have cut or copied, select any frame or sprite, and select Edit &gt; Paste Sprites. </a:t>
            </a:r>
          </a:p>
          <a:p>
            <a:pPr algn="just"/>
            <a:r>
              <a:rPr lang="en-US" smtClean="0">
                <a:latin typeface="JPDAG F+ Minion Pro"/>
              </a:rPr>
              <a:t>If there aren’t enough empty frames available for the entire sprite to be pasted, the Paste Options dialog box appears. Choose how to paste the sprites.</a:t>
            </a:r>
          </a:p>
          <a:p>
            <a:pPr lvl="1" algn="just"/>
            <a:r>
              <a:rPr lang="en-US" b="1" smtClean="0">
                <a:latin typeface="JPDAG C+ Myriad Pro"/>
              </a:rPr>
              <a:t>Overwrite Existing Sprites </a:t>
            </a:r>
            <a:r>
              <a:rPr lang="en-US" smtClean="0">
                <a:latin typeface="JPDAG F+ Minion Pro"/>
              </a:rPr>
              <a:t>Copies the entire sprite over the frames of any existing sprites</a:t>
            </a:r>
          </a:p>
          <a:p>
            <a:pPr lvl="1" algn="just"/>
            <a:r>
              <a:rPr lang="en-US" b="1" smtClean="0">
                <a:latin typeface="JPDAG C+ Myriad Pro"/>
              </a:rPr>
              <a:t>Truncate Sprites Being Pasted </a:t>
            </a:r>
            <a:r>
              <a:rPr lang="en-US" smtClean="0">
                <a:latin typeface="JPDAG F+ Minion Pro"/>
              </a:rPr>
              <a:t>Pastes the sprite into the number of available empty frames by shortening its frame span.</a:t>
            </a:r>
          </a:p>
          <a:p>
            <a:pPr lvl="1" algn="just"/>
            <a:r>
              <a:rPr lang="en-US" b="1" smtClean="0">
                <a:latin typeface="JPDAG C+ Myriad Pro"/>
              </a:rPr>
              <a:t>Insert Blank Frames to Make Room </a:t>
            </a:r>
            <a:r>
              <a:rPr lang="en-US" smtClean="0">
                <a:latin typeface="JPDAG F+ Minion Pro"/>
              </a:rPr>
              <a:t>Inserts frames into the Score so the entire sprite can fit without being truncated or overwriting other sprites.</a:t>
            </a:r>
          </a:p>
          <a:p>
            <a:pPr algn="just"/>
            <a:r>
              <a:rPr lang="en-US" b="1" smtClean="0">
                <a:latin typeface="JPDAE C+ Myriad Pro"/>
              </a:rPr>
              <a:t>4. </a:t>
            </a:r>
            <a:r>
              <a:rPr lang="en-US" smtClean="0">
                <a:latin typeface="JPDAG F+ Minion Pro"/>
              </a:rPr>
              <a:t>To add frames, select a frame in the Score.</a:t>
            </a:r>
          </a:p>
          <a:p>
            <a:pPr algn="just"/>
            <a:r>
              <a:rPr lang="en-US" b="1" smtClean="0">
                <a:latin typeface="JPDAE C+ Myriad Pro"/>
              </a:rPr>
              <a:t>5. </a:t>
            </a:r>
            <a:r>
              <a:rPr lang="en-US" smtClean="0">
                <a:latin typeface="JPDAG F+ Minion Pro"/>
              </a:rPr>
              <a:t>Select Insert &gt; Frames and enter the number of frames to insert.</a:t>
            </a:r>
            <a:endParaRPr lang="en-US" altLang="en-US" smtClean="0">
              <a:latin typeface="JPDAG F+ Minio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bwMode="auto">
          <a:xfrm>
            <a:off x="1096963" y="914400"/>
            <a:ext cx="7288212" cy="709613"/>
          </a:xfrm>
        </p:spPr>
        <p:txBody>
          <a:bodyPr anchor="t"/>
          <a:lstStyle/>
          <a:p>
            <a:r>
              <a:rPr lang="en-US" smtClean="0"/>
              <a:t>Creating new casts</a:t>
            </a:r>
            <a:endParaRPr lang="en-US" altLang="en-US" smtClean="0"/>
          </a:p>
        </p:txBody>
      </p:sp>
      <p:sp>
        <p:nvSpPr>
          <p:cNvPr id="16386" name="Content Placeholder 2">
            <a:extLst>
              <a:ext uri="{FF2B5EF4-FFF2-40B4-BE49-F238E27FC236}"/>
            </a:extLst>
          </p:cNvPr>
          <p:cNvSpPr>
            <a:spLocks noGrp="1"/>
          </p:cNvSpPr>
          <p:nvPr>
            <p:ph idx="1"/>
          </p:nvPr>
        </p:nvSpPr>
        <p:spPr>
          <a:xfrm>
            <a:off x="830263" y="2590800"/>
            <a:ext cx="6727825" cy="3744913"/>
          </a:xfrm>
        </p:spPr>
        <p:txBody>
          <a:bodyPr rtlCol="0">
            <a:normAutofit fontScale="92500" lnSpcReduction="10000"/>
          </a:bodyPr>
          <a:lstStyle/>
          <a:p>
            <a:pPr algn="just" fontAlgn="auto">
              <a:spcAft>
                <a:spcPts val="0"/>
              </a:spcAft>
              <a:buFont typeface="Wingdings 3" charset="2"/>
              <a:buChar char=""/>
              <a:defRPr/>
            </a:pPr>
            <a:r>
              <a:rPr lang="en-US" b="1" dirty="0">
                <a:solidFill>
                  <a:schemeClr val="tx1">
                    <a:lumMod val="75000"/>
                    <a:lumOff val="25000"/>
                  </a:schemeClr>
                </a:solidFill>
                <a:latin typeface="JPDAE C+ Myriad Pro"/>
              </a:rPr>
              <a:t>1. </a:t>
            </a:r>
            <a:r>
              <a:rPr lang="en-US" dirty="0">
                <a:solidFill>
                  <a:schemeClr val="tx1">
                    <a:lumMod val="75000"/>
                    <a:lumOff val="25000"/>
                  </a:schemeClr>
                </a:solidFill>
                <a:latin typeface="JPDAG F+ Minion Pro"/>
              </a:rPr>
              <a:t>Do one of the following:</a:t>
            </a:r>
          </a:p>
          <a:p>
            <a:pPr lvl="1" algn="just" fontAlgn="auto">
              <a:spcAft>
                <a:spcPts val="0"/>
              </a:spcAft>
              <a:buFont typeface="Wingdings 3" charset="2"/>
              <a:buChar char=""/>
              <a:defRPr/>
            </a:pPr>
            <a:r>
              <a:rPr lang="en-US" dirty="0">
                <a:solidFill>
                  <a:schemeClr val="tx1">
                    <a:lumMod val="75000"/>
                    <a:lumOff val="25000"/>
                  </a:schemeClr>
                </a:solidFill>
                <a:latin typeface="JPDAG F+ Minion Pro"/>
              </a:rPr>
              <a:t>Select File &gt; New &gt; Cast.</a:t>
            </a:r>
          </a:p>
          <a:p>
            <a:pPr lvl="1" algn="just" fontAlgn="auto">
              <a:spcAft>
                <a:spcPts val="0"/>
              </a:spcAft>
              <a:buFont typeface="Wingdings 3" charset="2"/>
              <a:buChar char=""/>
              <a:defRPr/>
            </a:pPr>
            <a:r>
              <a:rPr lang="en-US" dirty="0">
                <a:solidFill>
                  <a:schemeClr val="tx1">
                    <a:lumMod val="75000"/>
                    <a:lumOff val="25000"/>
                  </a:schemeClr>
                </a:solidFill>
                <a:latin typeface="JPDAG F+ Minion Pro"/>
              </a:rPr>
              <a:t>Select Modify &gt; Movie &gt; Casts to open the Movie Casts dialog box, and click the New button.</a:t>
            </a:r>
          </a:p>
          <a:p>
            <a:pPr lvl="1" algn="just" fontAlgn="auto">
              <a:spcAft>
                <a:spcPts val="0"/>
              </a:spcAft>
              <a:buFont typeface="Wingdings 3" charset="2"/>
              <a:buChar char=""/>
              <a:defRPr/>
            </a:pPr>
            <a:r>
              <a:rPr lang="en-US" dirty="0">
                <a:solidFill>
                  <a:schemeClr val="tx1">
                    <a:lumMod val="75000"/>
                    <a:lumOff val="25000"/>
                  </a:schemeClr>
                </a:solidFill>
                <a:latin typeface="JPDAG F+ Minion Pro"/>
              </a:rPr>
              <a:t>In the Cast window, click the Cast button and select New Cast from the menu. </a:t>
            </a:r>
          </a:p>
          <a:p>
            <a:pPr algn="just" fontAlgn="auto">
              <a:spcAft>
                <a:spcPts val="0"/>
              </a:spcAft>
              <a:buFont typeface="Wingdings 3" charset="2"/>
              <a:buChar char=""/>
              <a:defRPr/>
            </a:pPr>
            <a:r>
              <a:rPr lang="en-US" b="1" dirty="0">
                <a:solidFill>
                  <a:schemeClr val="tx1">
                    <a:lumMod val="75000"/>
                    <a:lumOff val="25000"/>
                  </a:schemeClr>
                </a:solidFill>
                <a:latin typeface="JPDAE C+ Myriad Pro"/>
              </a:rPr>
              <a:t>2. </a:t>
            </a:r>
            <a:r>
              <a:rPr lang="en-US" dirty="0">
                <a:solidFill>
                  <a:schemeClr val="tx1">
                    <a:lumMod val="75000"/>
                    <a:lumOff val="25000"/>
                  </a:schemeClr>
                </a:solidFill>
                <a:latin typeface="JPDAG F+ Minion Pro"/>
              </a:rPr>
              <a:t>In the New Cast dialog box, type a name for the new cast.</a:t>
            </a:r>
          </a:p>
          <a:p>
            <a:pPr algn="just" fontAlgn="auto">
              <a:spcAft>
                <a:spcPts val="0"/>
              </a:spcAft>
              <a:buFont typeface="Wingdings 3" charset="2"/>
              <a:buChar char=""/>
              <a:defRPr/>
            </a:pPr>
            <a:r>
              <a:rPr lang="en-US" b="1" dirty="0">
                <a:solidFill>
                  <a:schemeClr val="tx1">
                    <a:lumMod val="75000"/>
                    <a:lumOff val="25000"/>
                  </a:schemeClr>
                </a:solidFill>
                <a:latin typeface="JPDAE C+ Myriad Pro"/>
              </a:rPr>
              <a:t>3. </a:t>
            </a:r>
            <a:r>
              <a:rPr lang="en-US" dirty="0">
                <a:solidFill>
                  <a:schemeClr val="tx1">
                    <a:lumMod val="75000"/>
                    <a:lumOff val="25000"/>
                  </a:schemeClr>
                </a:solidFill>
                <a:latin typeface="JPDAG F+ Minion Pro"/>
              </a:rPr>
              <a:t>Specify how to store the cast: </a:t>
            </a:r>
          </a:p>
          <a:p>
            <a:pPr lvl="1" algn="just" fontAlgn="auto">
              <a:spcAft>
                <a:spcPts val="0"/>
              </a:spcAft>
              <a:buFont typeface="Wingdings 3" charset="2"/>
              <a:buChar char=""/>
              <a:defRPr/>
            </a:pPr>
            <a:r>
              <a:rPr lang="en-US" b="1" dirty="0">
                <a:solidFill>
                  <a:schemeClr val="tx1">
                    <a:lumMod val="75000"/>
                    <a:lumOff val="25000"/>
                  </a:schemeClr>
                </a:solidFill>
                <a:latin typeface="JPDAG C+ Myriad Pro"/>
              </a:rPr>
              <a:t>Internal </a:t>
            </a:r>
            <a:r>
              <a:rPr lang="en-US" dirty="0">
                <a:solidFill>
                  <a:schemeClr val="tx1">
                    <a:lumMod val="75000"/>
                    <a:lumOff val="25000"/>
                  </a:schemeClr>
                </a:solidFill>
                <a:latin typeface="JPDAG F+ Minion Pro"/>
              </a:rPr>
              <a:t>Stores the cast within the movie file. This option makes the cast available only to the current movie.</a:t>
            </a:r>
          </a:p>
          <a:p>
            <a:pPr lvl="1" algn="just" fontAlgn="auto">
              <a:spcAft>
                <a:spcPts val="0"/>
              </a:spcAft>
              <a:buFont typeface="Wingdings 3" charset="2"/>
              <a:buChar char=""/>
              <a:defRPr/>
            </a:pPr>
            <a:r>
              <a:rPr lang="en-US" b="1" dirty="0">
                <a:solidFill>
                  <a:schemeClr val="tx1">
                    <a:lumMod val="75000"/>
                    <a:lumOff val="25000"/>
                  </a:schemeClr>
                </a:solidFill>
                <a:latin typeface="JPDAG C+ Myriad Pro"/>
              </a:rPr>
              <a:t>External </a:t>
            </a:r>
            <a:r>
              <a:rPr lang="en-US" dirty="0">
                <a:solidFill>
                  <a:schemeClr val="tx1">
                    <a:lumMod val="75000"/>
                    <a:lumOff val="25000"/>
                  </a:schemeClr>
                </a:solidFill>
                <a:latin typeface="JPDAG F+ Minion Pro"/>
              </a:rPr>
              <a:t>Stores the cast in a separate file outside the movie file. This option makes the cast available for sharing with other movies. For information about internal and external casts.</a:t>
            </a:r>
          </a:p>
        </p:txBody>
      </p:sp>
      <p:pic>
        <p:nvPicPr>
          <p:cNvPr id="2662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35888" y="3429000"/>
            <a:ext cx="3625850" cy="142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bwMode="auto">
          <a:xfrm>
            <a:off x="1096963" y="914400"/>
            <a:ext cx="7288212" cy="709613"/>
          </a:xfrm>
        </p:spPr>
        <p:txBody>
          <a:bodyPr anchor="t"/>
          <a:lstStyle/>
          <a:p>
            <a:r>
              <a:rPr lang="en-US" smtClean="0"/>
              <a:t>Creating new casts</a:t>
            </a:r>
            <a:endParaRPr lang="en-US" altLang="en-US" smtClean="0"/>
          </a:p>
        </p:txBody>
      </p:sp>
      <p:sp>
        <p:nvSpPr>
          <p:cNvPr id="27651" name="Content Placeholder 2"/>
          <p:cNvSpPr>
            <a:spLocks noGrp="1"/>
          </p:cNvSpPr>
          <p:nvPr>
            <p:ph idx="1"/>
          </p:nvPr>
        </p:nvSpPr>
        <p:spPr>
          <a:xfrm>
            <a:off x="830263" y="2590800"/>
            <a:ext cx="10450512" cy="3744913"/>
          </a:xfrm>
        </p:spPr>
        <p:txBody>
          <a:bodyPr/>
          <a:lstStyle/>
          <a:p>
            <a:pPr algn="just"/>
            <a:r>
              <a:rPr lang="en-US" b="1" smtClean="0">
                <a:latin typeface="JPDAE C+ Myriad Pro"/>
              </a:rPr>
              <a:t>4. </a:t>
            </a:r>
            <a:r>
              <a:rPr lang="en-US" smtClean="0">
                <a:latin typeface="JPDAG F+ Minion Pro"/>
              </a:rPr>
              <a:t>If you chose External and you don’t want to use the cast in the current movie, deselect the Use In Current Movie option. </a:t>
            </a:r>
          </a:p>
          <a:p>
            <a:pPr lvl="1" algn="just"/>
            <a:r>
              <a:rPr lang="en-US" b="1" i="1" smtClean="0">
                <a:latin typeface="JPDEH J+ Minion Pro"/>
              </a:rPr>
              <a:t>Note: </a:t>
            </a:r>
            <a:r>
              <a:rPr lang="en-US" i="1" smtClean="0">
                <a:latin typeface="JPDEH L+ Minion Pro"/>
              </a:rPr>
              <a:t>You can link the external cast to your movie later.</a:t>
            </a:r>
            <a:endParaRPr lang="en-US" smtClean="0">
              <a:latin typeface="JPDEH L+ Minion Pro"/>
            </a:endParaRPr>
          </a:p>
          <a:p>
            <a:pPr algn="just"/>
            <a:r>
              <a:rPr lang="en-US" b="1" smtClean="0">
                <a:latin typeface="JPDAE C+ Myriad Pro"/>
              </a:rPr>
              <a:t>5. </a:t>
            </a:r>
            <a:r>
              <a:rPr lang="en-US" smtClean="0">
                <a:latin typeface="JPDAG F+ Minion Pro"/>
              </a:rPr>
              <a:t>Click Create.</a:t>
            </a:r>
          </a:p>
          <a:p>
            <a:pPr lvl="1" algn="just"/>
            <a:r>
              <a:rPr lang="en-US" smtClean="0">
                <a:latin typeface="JPDAG F+ Minion Pro"/>
              </a:rPr>
              <a:t>The cast is created and appears as a tabbed panel in the Cast window.</a:t>
            </a:r>
          </a:p>
          <a:p>
            <a:pPr lvl="1" algn="just"/>
            <a:r>
              <a:rPr lang="en-US" b="1" i="1" smtClean="0">
                <a:latin typeface="JPDEH J+ Minion Pro"/>
              </a:rPr>
              <a:t>Note: </a:t>
            </a:r>
            <a:r>
              <a:rPr lang="en-US" i="1" smtClean="0">
                <a:latin typeface="JPDEH L+ Minion Pro"/>
              </a:rPr>
              <a:t>Creating a new cast by selecting Modify &gt; Movie &gt; Casts doesn’t automatically display a tabbed panel. To display the tabbed panel, click the Cast button and select the cast you created from the menu.</a:t>
            </a:r>
            <a:endParaRPr lang="en-US" smtClean="0">
              <a:latin typeface="JPDAE C+ Myriad Pro"/>
            </a:endParaRPr>
          </a:p>
          <a:p>
            <a:pPr algn="just"/>
            <a:r>
              <a:rPr lang="en-US" b="1" smtClean="0">
                <a:latin typeface="JPDAE C+ Myriad Pro"/>
              </a:rPr>
              <a:t>6. </a:t>
            </a:r>
            <a:r>
              <a:rPr lang="en-US" smtClean="0">
                <a:latin typeface="JPDAG F+ Minion Pro"/>
              </a:rPr>
              <a:t>If you created an external cast, select File &gt; Save while its Cast window is active, and then save the cast. </a:t>
            </a:r>
            <a:endParaRPr lang="en-US" alt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a:xfrm>
            <a:off x="1096963" y="914400"/>
            <a:ext cx="7288212" cy="709613"/>
          </a:xfrm>
        </p:spPr>
        <p:txBody>
          <a:bodyPr anchor="t"/>
          <a:lstStyle/>
          <a:p>
            <a:r>
              <a:rPr lang="en-US" smtClean="0"/>
              <a:t>Importing cast members</a:t>
            </a:r>
            <a:endParaRPr lang="en-US" altLang="en-US" smtClean="0"/>
          </a:p>
        </p:txBody>
      </p:sp>
      <p:sp>
        <p:nvSpPr>
          <p:cNvPr id="28675" name="Content Placeholder 2"/>
          <p:cNvSpPr>
            <a:spLocks noGrp="1"/>
          </p:cNvSpPr>
          <p:nvPr>
            <p:ph idx="1"/>
          </p:nvPr>
        </p:nvSpPr>
        <p:spPr>
          <a:xfrm>
            <a:off x="830263" y="2590800"/>
            <a:ext cx="6280150" cy="3744913"/>
          </a:xfrm>
        </p:spPr>
        <p:txBody>
          <a:bodyPr/>
          <a:lstStyle/>
          <a:p>
            <a:pPr algn="just"/>
            <a:r>
              <a:rPr lang="en-US" b="1" smtClean="0">
                <a:latin typeface="JPDAE C+ Myriad Pro"/>
              </a:rPr>
              <a:t>1. </a:t>
            </a:r>
            <a:r>
              <a:rPr lang="en-US" smtClean="0">
                <a:latin typeface="JPDAG F+ Minion Pro"/>
              </a:rPr>
              <a:t>In Thumbnail view, select an empty position in a cast. </a:t>
            </a:r>
          </a:p>
          <a:p>
            <a:pPr lvl="1" algn="just"/>
            <a:r>
              <a:rPr lang="en-US" smtClean="0">
                <a:latin typeface="JPDAG F+ Minion Pro"/>
              </a:rPr>
              <a:t>If no cast position is selected, Director places the new cast member in the first available position in the current cast in Thumbnail view. In List view, Director places the new cast member at the end of the list.</a:t>
            </a:r>
          </a:p>
          <a:p>
            <a:pPr algn="just"/>
            <a:r>
              <a:rPr lang="en-US" b="1" smtClean="0">
                <a:latin typeface="JPDAE C+ Myriad Pro"/>
              </a:rPr>
              <a:t>2. </a:t>
            </a:r>
            <a:r>
              <a:rPr lang="en-US" smtClean="0">
                <a:latin typeface="JPDAG F+ Minion Pro"/>
              </a:rPr>
              <a:t>Select File &gt; Import.</a:t>
            </a:r>
          </a:p>
          <a:p>
            <a:pPr algn="just"/>
            <a:r>
              <a:rPr lang="en-US" b="1" smtClean="0">
                <a:latin typeface="JPDAE C+ Myriad Pro"/>
              </a:rPr>
              <a:t>3. </a:t>
            </a:r>
            <a:r>
              <a:rPr lang="en-US" smtClean="0">
                <a:latin typeface="JPDAG F+ Minion Pro"/>
              </a:rPr>
              <a:t>Do one of the following:</a:t>
            </a:r>
          </a:p>
          <a:p>
            <a:pPr lvl="1" algn="just"/>
            <a:r>
              <a:rPr lang="en-US" smtClean="0">
                <a:latin typeface="JPDAG F+ Minion Pro"/>
              </a:rPr>
              <a:t>To import a file from the Internet, click Internet and enter a URL in the Find URL text box. </a:t>
            </a:r>
          </a:p>
          <a:p>
            <a:pPr lvl="1" algn="just"/>
            <a:r>
              <a:rPr lang="en-US" smtClean="0">
                <a:latin typeface="JPDAG F+ Minion Pro"/>
              </a:rPr>
              <a:t>To import local files, select the type of media to import from the Files of Type menu.</a:t>
            </a:r>
            <a:endParaRPr lang="en-US" altLang="en-US" smtClean="0"/>
          </a:p>
        </p:txBody>
      </p:sp>
      <p:pic>
        <p:nvPicPr>
          <p:cNvPr id="2867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16838" y="2390775"/>
            <a:ext cx="36449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bwMode="auto">
          <a:xfrm>
            <a:off x="1096963" y="914400"/>
            <a:ext cx="7288212" cy="709613"/>
          </a:xfrm>
        </p:spPr>
        <p:txBody>
          <a:bodyPr anchor="t"/>
          <a:lstStyle/>
          <a:p>
            <a:r>
              <a:rPr lang="en-US" smtClean="0"/>
              <a:t>Importing cast members</a:t>
            </a:r>
            <a:endParaRPr lang="en-US" altLang="en-US" smtClean="0"/>
          </a:p>
        </p:txBody>
      </p:sp>
      <p:sp>
        <p:nvSpPr>
          <p:cNvPr id="29699" name="Content Placeholder 2"/>
          <p:cNvSpPr>
            <a:spLocks noGrp="1"/>
          </p:cNvSpPr>
          <p:nvPr>
            <p:ph idx="1"/>
          </p:nvPr>
        </p:nvSpPr>
        <p:spPr>
          <a:xfrm>
            <a:off x="830263" y="2590800"/>
            <a:ext cx="10702925" cy="3744913"/>
          </a:xfrm>
        </p:spPr>
        <p:txBody>
          <a:bodyPr/>
          <a:lstStyle/>
          <a:p>
            <a:pPr algn="just"/>
            <a:r>
              <a:rPr lang="en-US" b="1" smtClean="0">
                <a:latin typeface="JPDAE C+ Myriad Pro"/>
              </a:rPr>
              <a:t>4. </a:t>
            </a:r>
            <a:r>
              <a:rPr lang="en-US" smtClean="0">
                <a:latin typeface="JPDAG F+ Minion Pro"/>
              </a:rPr>
              <a:t>To select files to import, do one of the following:</a:t>
            </a:r>
          </a:p>
          <a:p>
            <a:pPr lvl="1" algn="just"/>
            <a:r>
              <a:rPr lang="en-US" smtClean="0">
                <a:latin typeface="JPDAG F+ Minion Pro"/>
              </a:rPr>
              <a:t>Double-click a file. Select one or more files, and click Add. Click Add All. You can switch folders and import files from different folders at the same time. </a:t>
            </a:r>
          </a:p>
          <a:p>
            <a:pPr algn="just"/>
            <a:r>
              <a:rPr lang="en-US" b="1" smtClean="0">
                <a:latin typeface="JPDAE C+ Myriad Pro"/>
              </a:rPr>
              <a:t>5. </a:t>
            </a:r>
            <a:r>
              <a:rPr lang="en-US" smtClean="0">
                <a:latin typeface="JPDAG F+ Minion Pro"/>
              </a:rPr>
              <a:t>From the Media menu at the bottom of the dialog box, specify how to treat imported media: </a:t>
            </a:r>
          </a:p>
          <a:p>
            <a:pPr lvl="1" algn="just"/>
            <a:r>
              <a:rPr lang="en-US" b="1" smtClean="0">
                <a:latin typeface="JPDAG C+ Myriad Pro"/>
              </a:rPr>
              <a:t>Standard Import </a:t>
            </a:r>
            <a:r>
              <a:rPr lang="en-US" smtClean="0">
                <a:latin typeface="JPDAG F+ Minion Pro"/>
              </a:rPr>
              <a:t>Imports all selected files, storing them inside the movie file but not updating them when changes are made to the source material. If you select the option to import from the Internet in step 3 and an Internet connection is available, Director retrieves the file immediately.</a:t>
            </a:r>
          </a:p>
          <a:p>
            <a:pPr lvl="1" algn="just"/>
            <a:r>
              <a:rPr lang="en-US" b="1" smtClean="0">
                <a:latin typeface="JPDAG C+ Myriad Pro"/>
              </a:rPr>
              <a:t>Link To External File </a:t>
            </a:r>
            <a:r>
              <a:rPr lang="en-US" smtClean="0">
                <a:latin typeface="JPDAG F+ Minion Pro"/>
              </a:rPr>
              <a:t>Creates a link to the selected files and imports the data each time the movie runs. If you choose to import from a URL through the Internet, the media is dynamically updated.</a:t>
            </a:r>
          </a:p>
          <a:p>
            <a:pPr algn="just"/>
            <a:r>
              <a:rPr lang="en-US" b="1" smtClean="0">
                <a:latin typeface="JPDAE C+ Myriad Pro"/>
              </a:rPr>
              <a:t>6. </a:t>
            </a:r>
            <a:r>
              <a:rPr lang="en-US" smtClean="0">
                <a:latin typeface="JPDAG F+ Minion Pro"/>
              </a:rPr>
              <a:t>When you finish selecting the files, click Import.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itle 1">
            <a:extLst>
              <a:ext uri="{FF2B5EF4-FFF2-40B4-BE49-F238E27FC236}"/>
            </a:extLst>
          </p:cNvPr>
          <p:cNvSpPr>
            <a:spLocks noGrp="1"/>
          </p:cNvSpPr>
          <p:nvPr>
            <p:ph type="title"/>
          </p:nvPr>
        </p:nvSpPr>
        <p:spPr bwMode="auto">
          <a:xfrm>
            <a:off x="1096963" y="914400"/>
            <a:ext cx="10164762" cy="709613"/>
          </a:xfrm>
          <a:extLst/>
        </p:spPr>
        <p:txBody>
          <a:bodyPr rtlCol="0" anchor="t">
            <a:normAutofit fontScale="90000"/>
          </a:bodyPr>
          <a:lstStyle/>
          <a:p>
            <a:pPr fontAlgn="auto">
              <a:spcAft>
                <a:spcPts val="0"/>
              </a:spcAft>
              <a:defRPr/>
            </a:pPr>
            <a:r>
              <a:rPr lang="en-US" dirty="0"/>
              <a:t>Switching from one Cast window view to another</a:t>
            </a:r>
            <a:endParaRPr lang="en-US" altLang="en-US" dirty="0"/>
          </a:p>
        </p:txBody>
      </p:sp>
      <p:sp>
        <p:nvSpPr>
          <p:cNvPr id="30723" name="Content Placeholder 2"/>
          <p:cNvSpPr>
            <a:spLocks noGrp="1"/>
          </p:cNvSpPr>
          <p:nvPr>
            <p:ph idx="1"/>
          </p:nvPr>
        </p:nvSpPr>
        <p:spPr>
          <a:xfrm>
            <a:off x="830263" y="2590800"/>
            <a:ext cx="6913562" cy="3744913"/>
          </a:xfrm>
        </p:spPr>
        <p:txBody>
          <a:bodyPr/>
          <a:lstStyle/>
          <a:p>
            <a:pPr algn="just"/>
            <a:r>
              <a:rPr lang="en-US" smtClean="0">
                <a:latin typeface="JPDAG F+ Minion Pro"/>
              </a:rPr>
              <a:t>Do one of the following to toggle between List and Thumbnail views of the Cast window:</a:t>
            </a:r>
          </a:p>
          <a:p>
            <a:pPr algn="just"/>
            <a:r>
              <a:rPr lang="en-US" smtClean="0">
                <a:latin typeface="JPDAG F+ Minion Pro"/>
              </a:rPr>
              <a:t>Click the Cast View Style button on the Cast window to toggle between the two views.</a:t>
            </a:r>
          </a:p>
          <a:p>
            <a:pPr algn="just"/>
            <a:r>
              <a:rPr lang="en-US" smtClean="0">
                <a:latin typeface="JPDAG F+ Minion Pro"/>
              </a:rPr>
              <a:t>With the Cast window active, select View &gt; Cast, and select either List or Thumbnail. </a:t>
            </a:r>
          </a:p>
          <a:p>
            <a:pPr algn="just"/>
            <a:r>
              <a:rPr lang="en-US" smtClean="0">
                <a:latin typeface="JPDAG F+ Minion Pro"/>
              </a:rPr>
              <a:t>Right-click the Cast window, and select either List or Thumbnail.</a:t>
            </a:r>
          </a:p>
        </p:txBody>
      </p:sp>
      <p:pic>
        <p:nvPicPr>
          <p:cNvPr id="3072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61450" y="3733800"/>
            <a:ext cx="12652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a:extLst>
              <a:ext uri="{FF2B5EF4-FFF2-40B4-BE49-F238E27FC236}"/>
            </a:extLst>
          </p:cNvPr>
          <p:cNvSpPr/>
          <p:nvPr/>
        </p:nvSpPr>
        <p:spPr>
          <a:xfrm>
            <a:off x="9310688" y="3733800"/>
            <a:ext cx="336550" cy="3365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xfrm>
            <a:off x="1096963" y="914400"/>
            <a:ext cx="8653462" cy="709613"/>
          </a:xfrm>
        </p:spPr>
        <p:txBody>
          <a:bodyPr anchor="t"/>
          <a:lstStyle/>
          <a:p>
            <a:r>
              <a:rPr lang="en-US" smtClean="0"/>
              <a:t>Using Cast window controls </a:t>
            </a:r>
            <a:endParaRPr lang="en-US" altLang="en-US" smtClean="0"/>
          </a:p>
        </p:txBody>
      </p:sp>
      <p:sp>
        <p:nvSpPr>
          <p:cNvPr id="31747" name="Content Placeholder 2"/>
          <p:cNvSpPr>
            <a:spLocks noGrp="1"/>
          </p:cNvSpPr>
          <p:nvPr>
            <p:ph idx="1"/>
          </p:nvPr>
        </p:nvSpPr>
        <p:spPr>
          <a:xfrm>
            <a:off x="830263" y="3328988"/>
            <a:ext cx="5467350" cy="3006725"/>
          </a:xfrm>
        </p:spPr>
        <p:txBody>
          <a:bodyPr/>
          <a:lstStyle/>
          <a:p>
            <a:pPr algn="just"/>
            <a:r>
              <a:rPr lang="en-US" smtClean="0">
                <a:latin typeface="JPDAG F+ Minion Pro"/>
              </a:rPr>
              <a:t>The controls at the top of the Cast window are the same in both the List and Thumbnail views. Use the controls to change the cast that appears in the Cast window, the cast member selection, or the name of a cast member. You can also use them to move cast members and to open a cast member’s Script window or the Property inspector.</a:t>
            </a:r>
          </a:p>
        </p:txBody>
      </p:sp>
      <p:pic>
        <p:nvPicPr>
          <p:cNvPr id="3174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35800" y="3654425"/>
            <a:ext cx="421798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extLst>
          </p:cNvPr>
          <p:cNvCxnSpPr/>
          <p:nvPr/>
        </p:nvCxnSpPr>
        <p:spPr>
          <a:xfrm>
            <a:off x="7221538" y="3321050"/>
            <a:ext cx="0" cy="33337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extLst>
          </p:cNvPr>
          <p:cNvCxnSpPr/>
          <p:nvPr/>
        </p:nvCxnSpPr>
        <p:spPr>
          <a:xfrm>
            <a:off x="7464425" y="3321050"/>
            <a:ext cx="0" cy="333375"/>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extLst>
          </p:cNvPr>
          <p:cNvCxnSpPr/>
          <p:nvPr/>
        </p:nvCxnSpPr>
        <p:spPr>
          <a:xfrm>
            <a:off x="7950200" y="3328988"/>
            <a:ext cx="0" cy="33337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extLst>
          </p:cNvPr>
          <p:cNvCxnSpPr/>
          <p:nvPr/>
        </p:nvCxnSpPr>
        <p:spPr>
          <a:xfrm>
            <a:off x="8453438" y="3321050"/>
            <a:ext cx="0" cy="33337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extLst>
          </p:cNvPr>
          <p:cNvCxnSpPr/>
          <p:nvPr/>
        </p:nvCxnSpPr>
        <p:spPr>
          <a:xfrm>
            <a:off x="9059863" y="3319463"/>
            <a:ext cx="0" cy="333375"/>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extLst>
          </p:cNvPr>
          <p:cNvCxnSpPr/>
          <p:nvPr/>
        </p:nvCxnSpPr>
        <p:spPr>
          <a:xfrm>
            <a:off x="10123488" y="3335338"/>
            <a:ext cx="0" cy="333375"/>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extLst>
          </p:cNvPr>
          <p:cNvCxnSpPr/>
          <p:nvPr/>
        </p:nvCxnSpPr>
        <p:spPr>
          <a:xfrm>
            <a:off x="10402888" y="3328988"/>
            <a:ext cx="0" cy="333375"/>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extLst>
          </p:cNvPr>
          <p:cNvCxnSpPr/>
          <p:nvPr/>
        </p:nvCxnSpPr>
        <p:spPr>
          <a:xfrm>
            <a:off x="10869613" y="3319463"/>
            <a:ext cx="0" cy="333375"/>
          </a:xfrm>
          <a:prstGeom prst="line">
            <a:avLst/>
          </a:prstGeom>
        </p:spPr>
        <p:style>
          <a:lnRef idx="1">
            <a:schemeClr val="dk1"/>
          </a:lnRef>
          <a:fillRef idx="0">
            <a:schemeClr val="dk1"/>
          </a:fillRef>
          <a:effectRef idx="0">
            <a:schemeClr val="dk1"/>
          </a:effectRef>
          <a:fontRef idx="minor">
            <a:schemeClr val="tx1"/>
          </a:fontRef>
        </p:style>
      </p:cxnSp>
      <p:sp>
        <p:nvSpPr>
          <p:cNvPr id="31757" name="TextBox 11"/>
          <p:cNvSpPr txBox="1">
            <a:spLocks noChangeArrowheads="1"/>
          </p:cNvSpPr>
          <p:nvPr/>
        </p:nvSpPr>
        <p:spPr bwMode="auto">
          <a:xfrm>
            <a:off x="7078663" y="3073400"/>
            <a:ext cx="2079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r>
              <a:rPr lang="en-US" sz="1000" i="1">
                <a:latin typeface="Arial" panose="020B0604020202020204" pitchFamily="34" charset="0"/>
              </a:rPr>
              <a:t>A</a:t>
            </a:r>
            <a:endParaRPr lang="en-US" altLang="en-US" sz="1000" i="1">
              <a:latin typeface="Arial" panose="020B0604020202020204" pitchFamily="34" charset="0"/>
            </a:endParaRPr>
          </a:p>
        </p:txBody>
      </p:sp>
      <p:sp>
        <p:nvSpPr>
          <p:cNvPr id="31758" name="TextBox 11"/>
          <p:cNvSpPr txBox="1">
            <a:spLocks noChangeArrowheads="1"/>
          </p:cNvSpPr>
          <p:nvPr/>
        </p:nvSpPr>
        <p:spPr bwMode="auto">
          <a:xfrm>
            <a:off x="7343775" y="3073400"/>
            <a:ext cx="2079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r>
              <a:rPr lang="en-US" altLang="en-US" sz="1000" i="1">
                <a:latin typeface="Arial" panose="020B0604020202020204" pitchFamily="34" charset="0"/>
              </a:rPr>
              <a:t>B</a:t>
            </a:r>
          </a:p>
        </p:txBody>
      </p:sp>
      <p:sp>
        <p:nvSpPr>
          <p:cNvPr id="31759" name="TextBox 11"/>
          <p:cNvSpPr txBox="1">
            <a:spLocks noChangeArrowheads="1"/>
          </p:cNvSpPr>
          <p:nvPr/>
        </p:nvSpPr>
        <p:spPr bwMode="auto">
          <a:xfrm>
            <a:off x="7820025" y="3073400"/>
            <a:ext cx="2079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r>
              <a:rPr lang="en-US" altLang="en-US" sz="1000" i="1">
                <a:latin typeface="Arial" panose="020B0604020202020204" pitchFamily="34" charset="0"/>
              </a:rPr>
              <a:t>C</a:t>
            </a:r>
          </a:p>
        </p:txBody>
      </p:sp>
      <p:sp>
        <p:nvSpPr>
          <p:cNvPr id="31760" name="TextBox 11"/>
          <p:cNvSpPr txBox="1">
            <a:spLocks noChangeArrowheads="1"/>
          </p:cNvSpPr>
          <p:nvPr/>
        </p:nvSpPr>
        <p:spPr bwMode="auto">
          <a:xfrm>
            <a:off x="8332788" y="3073400"/>
            <a:ext cx="2079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r>
              <a:rPr lang="en-US" altLang="en-US" sz="1000" i="1">
                <a:latin typeface="Arial" panose="020B0604020202020204" pitchFamily="34" charset="0"/>
              </a:rPr>
              <a:t>D</a:t>
            </a:r>
          </a:p>
        </p:txBody>
      </p:sp>
      <p:sp>
        <p:nvSpPr>
          <p:cNvPr id="31761" name="TextBox 11"/>
          <p:cNvSpPr txBox="1">
            <a:spLocks noChangeArrowheads="1"/>
          </p:cNvSpPr>
          <p:nvPr/>
        </p:nvSpPr>
        <p:spPr bwMode="auto">
          <a:xfrm>
            <a:off x="8894763" y="3073400"/>
            <a:ext cx="2079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r>
              <a:rPr lang="en-US" altLang="en-US" sz="1000" i="1">
                <a:latin typeface="Arial" panose="020B0604020202020204" pitchFamily="34" charset="0"/>
              </a:rPr>
              <a:t>E</a:t>
            </a:r>
          </a:p>
        </p:txBody>
      </p:sp>
      <p:sp>
        <p:nvSpPr>
          <p:cNvPr id="31762" name="TextBox 11"/>
          <p:cNvSpPr txBox="1">
            <a:spLocks noChangeArrowheads="1"/>
          </p:cNvSpPr>
          <p:nvPr/>
        </p:nvSpPr>
        <p:spPr bwMode="auto">
          <a:xfrm>
            <a:off x="9993313" y="3073400"/>
            <a:ext cx="2079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r>
              <a:rPr lang="en-US" altLang="en-US" sz="1000" i="1">
                <a:latin typeface="Arial" panose="020B0604020202020204" pitchFamily="34" charset="0"/>
              </a:rPr>
              <a:t>F</a:t>
            </a:r>
          </a:p>
        </p:txBody>
      </p:sp>
      <p:sp>
        <p:nvSpPr>
          <p:cNvPr id="31763" name="TextBox 11"/>
          <p:cNvSpPr txBox="1">
            <a:spLocks noChangeArrowheads="1"/>
          </p:cNvSpPr>
          <p:nvPr/>
        </p:nvSpPr>
        <p:spPr bwMode="auto">
          <a:xfrm>
            <a:off x="10271125" y="3073400"/>
            <a:ext cx="2079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r>
              <a:rPr lang="en-US" altLang="en-US" sz="1000" i="1">
                <a:latin typeface="Arial" panose="020B0604020202020204" pitchFamily="34" charset="0"/>
              </a:rPr>
              <a:t>G</a:t>
            </a:r>
          </a:p>
        </p:txBody>
      </p:sp>
      <p:sp>
        <p:nvSpPr>
          <p:cNvPr id="31764" name="TextBox 11"/>
          <p:cNvSpPr txBox="1">
            <a:spLocks noChangeArrowheads="1"/>
          </p:cNvSpPr>
          <p:nvPr/>
        </p:nvSpPr>
        <p:spPr bwMode="auto">
          <a:xfrm>
            <a:off x="10737850" y="3073400"/>
            <a:ext cx="2079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r>
              <a:rPr lang="en-US" altLang="en-US" sz="1000" i="1">
                <a:latin typeface="Arial" panose="020B0604020202020204" pitchFamily="34" charset="0"/>
              </a:rPr>
              <a:t>H</a:t>
            </a:r>
          </a:p>
        </p:txBody>
      </p:sp>
      <p:sp>
        <p:nvSpPr>
          <p:cNvPr id="31765" name="TextBox 11"/>
          <p:cNvSpPr txBox="1">
            <a:spLocks noChangeArrowheads="1"/>
          </p:cNvSpPr>
          <p:nvPr/>
        </p:nvSpPr>
        <p:spPr bwMode="auto">
          <a:xfrm>
            <a:off x="7035800" y="4186238"/>
            <a:ext cx="421798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r>
              <a:rPr lang="en-US" sz="1000" b="1" i="1">
                <a:latin typeface="Arial" panose="020B0604020202020204" pitchFamily="34" charset="0"/>
              </a:rPr>
              <a:t>A. </a:t>
            </a:r>
            <a:r>
              <a:rPr lang="en-US" sz="1000" i="1">
                <a:latin typeface="Arial" panose="020B0604020202020204" pitchFamily="34" charset="0"/>
              </a:rPr>
              <a:t>Cast </a:t>
            </a:r>
            <a:r>
              <a:rPr lang="en-US" sz="1000" b="1" i="1">
                <a:latin typeface="Arial" panose="020B0604020202020204" pitchFamily="34" charset="0"/>
              </a:rPr>
              <a:t>B. </a:t>
            </a:r>
            <a:r>
              <a:rPr lang="en-US" sz="1000" i="1">
                <a:latin typeface="Arial" panose="020B0604020202020204" pitchFamily="34" charset="0"/>
              </a:rPr>
              <a:t>Cast View Style </a:t>
            </a:r>
            <a:r>
              <a:rPr lang="en-US" sz="1000" b="1" i="1">
                <a:latin typeface="Arial" panose="020B0604020202020204" pitchFamily="34" charset="0"/>
              </a:rPr>
              <a:t>C. </a:t>
            </a:r>
            <a:r>
              <a:rPr lang="en-US" sz="1000" i="1">
                <a:latin typeface="Arial" panose="020B0604020202020204" pitchFamily="34" charset="0"/>
              </a:rPr>
              <a:t>Previous/Next Cast Member </a:t>
            </a:r>
            <a:r>
              <a:rPr lang="en-US" sz="1000" b="1" i="1">
                <a:latin typeface="Arial" panose="020B0604020202020204" pitchFamily="34" charset="0"/>
              </a:rPr>
              <a:t>D. </a:t>
            </a:r>
            <a:r>
              <a:rPr lang="en-US" sz="1000" i="1">
                <a:latin typeface="Arial" panose="020B0604020202020204" pitchFamily="34" charset="0"/>
              </a:rPr>
              <a:t>Drag Cast Member </a:t>
            </a:r>
            <a:r>
              <a:rPr lang="en-US" sz="1000" b="1" i="1">
                <a:latin typeface="Arial" panose="020B0604020202020204" pitchFamily="34" charset="0"/>
              </a:rPr>
              <a:t>E. </a:t>
            </a:r>
            <a:r>
              <a:rPr lang="en-US" sz="1000" i="1">
                <a:latin typeface="Arial" panose="020B0604020202020204" pitchFamily="34" charset="0"/>
              </a:rPr>
              <a:t>Cast Member Name </a:t>
            </a:r>
            <a:r>
              <a:rPr lang="en-US" sz="1000" b="1" i="1">
                <a:latin typeface="Arial" panose="020B0604020202020204" pitchFamily="34" charset="0"/>
              </a:rPr>
              <a:t>F. </a:t>
            </a:r>
            <a:r>
              <a:rPr lang="en-US" sz="1000" i="1">
                <a:latin typeface="Arial" panose="020B0604020202020204" pitchFamily="34" charset="0"/>
              </a:rPr>
              <a:t>Cast Member Script </a:t>
            </a:r>
            <a:r>
              <a:rPr lang="en-US" sz="1000" b="1" i="1">
                <a:latin typeface="Arial" panose="020B0604020202020204" pitchFamily="34" charset="0"/>
              </a:rPr>
              <a:t>G. </a:t>
            </a:r>
            <a:r>
              <a:rPr lang="en-US" sz="1000" i="1">
                <a:latin typeface="Arial" panose="020B0604020202020204" pitchFamily="34" charset="0"/>
              </a:rPr>
              <a:t>Cast Member Properties </a:t>
            </a:r>
            <a:r>
              <a:rPr lang="en-US" sz="1000" b="1" i="1">
                <a:latin typeface="Arial" panose="020B0604020202020204" pitchFamily="34" charset="0"/>
              </a:rPr>
              <a:t>H. </a:t>
            </a:r>
            <a:r>
              <a:rPr lang="en-US" sz="1000" i="1">
                <a:latin typeface="Arial" panose="020B0604020202020204" pitchFamily="34" charset="0"/>
              </a:rPr>
              <a:t>Cast Member Number </a:t>
            </a:r>
            <a:endParaRPr lang="en-US" altLang="en-US" sz="1000" i="1">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
          <p:cNvSpPr>
            <a:spLocks noGrp="1"/>
          </p:cNvSpPr>
          <p:nvPr>
            <p:ph type="title"/>
          </p:nvPr>
        </p:nvSpPr>
        <p:spPr>
          <a:xfrm>
            <a:off x="1096963" y="914400"/>
            <a:ext cx="8761412" cy="706438"/>
          </a:xfrm>
        </p:spPr>
        <p:txBody>
          <a:bodyPr/>
          <a:lstStyle/>
          <a:p>
            <a:r>
              <a:rPr lang="en-US" smtClean="0"/>
              <a:t>Controlling Color</a:t>
            </a:r>
          </a:p>
        </p:txBody>
      </p:sp>
      <p:sp>
        <p:nvSpPr>
          <p:cNvPr id="3" name="Content Placeholder 2"/>
          <p:cNvSpPr>
            <a:spLocks noGrp="1"/>
          </p:cNvSpPr>
          <p:nvPr>
            <p:ph idx="1"/>
          </p:nvPr>
        </p:nvSpPr>
        <p:spPr>
          <a:xfrm>
            <a:off x="1501775" y="2640013"/>
            <a:ext cx="5683250" cy="3852862"/>
          </a:xfrm>
        </p:spPr>
        <p:txBody>
          <a:bodyPr rtlCol="0">
            <a:normAutofit/>
          </a:bodyPr>
          <a:lstStyle/>
          <a:p>
            <a:pPr fontAlgn="auto">
              <a:spcAft>
                <a:spcPts val="0"/>
              </a:spcAft>
              <a:buFont typeface="Wingdings 3" charset="2"/>
              <a:buChar char=""/>
              <a:defRPr/>
            </a:pPr>
            <a:endParaRPr lang="en-US" dirty="0">
              <a:solidFill>
                <a:srgbClr val="000000"/>
              </a:solidFill>
              <a:latin typeface="JPDAG C+ Myriad Pro"/>
            </a:endParaRPr>
          </a:p>
          <a:p>
            <a:pPr fontAlgn="auto">
              <a:spcAft>
                <a:spcPts val="0"/>
              </a:spcAft>
              <a:buFont typeface="Wingdings 3" charset="2"/>
              <a:buChar char=""/>
              <a:defRPr/>
            </a:pPr>
            <a:r>
              <a:rPr lang="en-US" b="1" dirty="0">
                <a:solidFill>
                  <a:schemeClr val="tx1">
                    <a:lumMod val="75000"/>
                    <a:lumOff val="25000"/>
                  </a:schemeClr>
                </a:solidFill>
                <a:latin typeface="JPDAG C+ Myriad Pro"/>
              </a:rPr>
              <a:t>Specifying palette index and RGB color </a:t>
            </a:r>
          </a:p>
          <a:p>
            <a:pPr marL="0" indent="0" fontAlgn="auto">
              <a:spcAft>
                <a:spcPts val="0"/>
              </a:spcAft>
              <a:buFont typeface="Wingdings 3" charset="2"/>
              <a:buNone/>
              <a:defRPr/>
            </a:pPr>
            <a:endParaRPr lang="en-US" dirty="0">
              <a:solidFill>
                <a:srgbClr val="000000"/>
              </a:solidFill>
              <a:latin typeface="JPDAE C+ Myriad Pro"/>
            </a:endParaRPr>
          </a:p>
          <a:p>
            <a:pPr fontAlgn="auto">
              <a:spcAft>
                <a:spcPts val="0"/>
              </a:spcAft>
              <a:buFont typeface="Wingdings 3" charset="2"/>
              <a:buChar char=""/>
              <a:defRPr/>
            </a:pPr>
            <a:r>
              <a:rPr lang="en-US" b="1" dirty="0">
                <a:solidFill>
                  <a:schemeClr val="tx1">
                    <a:lumMod val="75000"/>
                    <a:lumOff val="25000"/>
                  </a:schemeClr>
                </a:solidFill>
                <a:latin typeface="JPDAE C+ Myriad Pro"/>
              </a:rPr>
              <a:t>1. </a:t>
            </a:r>
            <a:r>
              <a:rPr lang="en-US" dirty="0">
                <a:solidFill>
                  <a:schemeClr val="tx1">
                    <a:lumMod val="75000"/>
                    <a:lumOff val="25000"/>
                  </a:schemeClr>
                </a:solidFill>
                <a:latin typeface="JPDAG F+ Minion Pro"/>
              </a:rPr>
              <a:t>Display the Movie tab of the Property inspector.</a:t>
            </a:r>
            <a:endParaRPr lang="en-US" b="1" dirty="0">
              <a:solidFill>
                <a:schemeClr val="tx1">
                  <a:lumMod val="75000"/>
                  <a:lumOff val="25000"/>
                </a:schemeClr>
              </a:solidFill>
              <a:latin typeface="JPDAG C+ Myriad Pro"/>
            </a:endParaRPr>
          </a:p>
          <a:p>
            <a:pPr fontAlgn="auto">
              <a:spcAft>
                <a:spcPts val="0"/>
              </a:spcAft>
              <a:buFont typeface="Wingdings 3" charset="2"/>
              <a:buChar char=""/>
              <a:defRPr/>
            </a:pPr>
            <a:r>
              <a:rPr lang="en-US" b="1" dirty="0">
                <a:solidFill>
                  <a:schemeClr val="tx1">
                    <a:lumMod val="75000"/>
                    <a:lumOff val="25000"/>
                  </a:schemeClr>
                </a:solidFill>
                <a:latin typeface="JPDAE C+ Myriad Pro"/>
              </a:rPr>
              <a:t>2. </a:t>
            </a:r>
            <a:r>
              <a:rPr lang="en-US" dirty="0">
                <a:solidFill>
                  <a:schemeClr val="tx1">
                    <a:lumMod val="75000"/>
                    <a:lumOff val="25000"/>
                  </a:schemeClr>
                </a:solidFill>
                <a:latin typeface="JPDAG F+ Minion Pro"/>
              </a:rPr>
              <a:t>Select either RGB or Index.</a:t>
            </a:r>
            <a:endParaRPr lang="en-US" dirty="0">
              <a:solidFill>
                <a:schemeClr val="tx1">
                  <a:lumMod val="75000"/>
                  <a:lumOff val="25000"/>
                </a:schemeClr>
              </a:solidFill>
            </a:endParaRPr>
          </a:p>
        </p:txBody>
      </p:sp>
      <p:pic>
        <p:nvPicPr>
          <p:cNvPr id="3277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3059113"/>
            <a:ext cx="2312988"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extLst>
          </p:cNvPr>
          <p:cNvCxnSpPr/>
          <p:nvPr/>
        </p:nvCxnSpPr>
        <p:spPr>
          <a:xfrm>
            <a:off x="9256713" y="4665663"/>
            <a:ext cx="1100137"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extLst>
          </p:cNvPr>
          <p:cNvCxnSpPr>
            <a:cxnSpLocks/>
          </p:cNvCxnSpPr>
          <p:nvPr/>
        </p:nvCxnSpPr>
        <p:spPr>
          <a:xfrm>
            <a:off x="9993313" y="4935538"/>
            <a:ext cx="363537" cy="0"/>
          </a:xfrm>
          <a:prstGeom prst="line">
            <a:avLst/>
          </a:prstGeom>
        </p:spPr>
        <p:style>
          <a:lnRef idx="1">
            <a:schemeClr val="dk1"/>
          </a:lnRef>
          <a:fillRef idx="0">
            <a:schemeClr val="dk1"/>
          </a:fillRef>
          <a:effectRef idx="0">
            <a:schemeClr val="dk1"/>
          </a:effectRef>
          <a:fontRef idx="minor">
            <a:schemeClr val="tx1"/>
          </a:fontRef>
        </p:style>
      </p:cxnSp>
      <p:sp>
        <p:nvSpPr>
          <p:cNvPr id="32775" name="TextBox 9"/>
          <p:cNvSpPr txBox="1">
            <a:spLocks noChangeArrowheads="1"/>
          </p:cNvSpPr>
          <p:nvPr/>
        </p:nvSpPr>
        <p:spPr bwMode="auto">
          <a:xfrm>
            <a:off x="10329863" y="4567238"/>
            <a:ext cx="8651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r>
              <a:rPr lang="en-US" sz="1000" i="1">
                <a:latin typeface="Arial" panose="020B0604020202020204" pitchFamily="34" charset="0"/>
              </a:rPr>
              <a:t>Stage color </a:t>
            </a:r>
            <a:endParaRPr lang="en-US" sz="1000">
              <a:latin typeface="Arial" panose="020B0604020202020204" pitchFamily="34" charset="0"/>
            </a:endParaRPr>
          </a:p>
        </p:txBody>
      </p:sp>
      <p:sp>
        <p:nvSpPr>
          <p:cNvPr id="32776" name="TextBox 10"/>
          <p:cNvSpPr txBox="1">
            <a:spLocks noChangeArrowheads="1"/>
          </p:cNvSpPr>
          <p:nvPr/>
        </p:nvSpPr>
        <p:spPr bwMode="auto">
          <a:xfrm>
            <a:off x="10325100" y="4840288"/>
            <a:ext cx="1354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r>
              <a:rPr lang="en-US" sz="1000" i="1">
                <a:latin typeface="Arial" panose="020B0604020202020204" pitchFamily="34" charset="0"/>
              </a:rPr>
              <a:t>Color mode settings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p:cNvSpPr>
          <p:nvPr>
            <p:ph type="title"/>
          </p:nvPr>
        </p:nvSpPr>
        <p:spPr>
          <a:xfrm>
            <a:off x="1096963" y="914400"/>
            <a:ext cx="8761412" cy="706438"/>
          </a:xfrm>
        </p:spPr>
        <p:txBody>
          <a:bodyPr/>
          <a:lstStyle/>
          <a:p>
            <a:r>
              <a:rPr lang="en-US" smtClean="0"/>
              <a:t>Controlling Color</a:t>
            </a:r>
          </a:p>
        </p:txBody>
      </p:sp>
      <p:sp>
        <p:nvSpPr>
          <p:cNvPr id="33795" name="Content Placeholder 2"/>
          <p:cNvSpPr>
            <a:spLocks noGrp="1"/>
          </p:cNvSpPr>
          <p:nvPr>
            <p:ph idx="1"/>
          </p:nvPr>
        </p:nvSpPr>
        <p:spPr>
          <a:xfrm>
            <a:off x="1501775" y="2640013"/>
            <a:ext cx="5683250" cy="3852862"/>
          </a:xfrm>
        </p:spPr>
        <p:txBody>
          <a:bodyPr/>
          <a:lstStyle/>
          <a:p>
            <a:r>
              <a:rPr lang="en-US" b="1" smtClean="0">
                <a:latin typeface="JPDAG C+ Myriad Pro"/>
              </a:rPr>
              <a:t>Open the Color menu</a:t>
            </a:r>
            <a:endParaRPr lang="en-US" smtClean="0">
              <a:solidFill>
                <a:srgbClr val="000000"/>
              </a:solidFill>
              <a:latin typeface="JPDAE C+ Myriad Pro"/>
            </a:endParaRPr>
          </a:p>
          <a:p>
            <a:endParaRPr lang="en-US" smtClean="0">
              <a:solidFill>
                <a:srgbClr val="000000"/>
              </a:solidFill>
              <a:latin typeface="JPDAE C+ Myriad Pro"/>
            </a:endParaRPr>
          </a:p>
          <a:p>
            <a:r>
              <a:rPr lang="en-US" b="1" smtClean="0">
                <a:latin typeface="JPDAE C+ Myriad Pro"/>
              </a:rPr>
              <a:t>1. </a:t>
            </a:r>
            <a:r>
              <a:rPr lang="en-US" smtClean="0">
                <a:latin typeface="JPDAG F+ Minion Pro"/>
              </a:rPr>
              <a:t>Do one of the following:</a:t>
            </a:r>
            <a:endParaRPr lang="en-US" smtClean="0">
              <a:latin typeface="JPDAE G+ Myriad Pro"/>
            </a:endParaRPr>
          </a:p>
          <a:p>
            <a:pPr lvl="1"/>
            <a:r>
              <a:rPr lang="en-US" smtClean="0">
                <a:latin typeface="JPDAG F+ Minion Pro"/>
              </a:rPr>
              <a:t>Select a sprite and display the Sprite tab of the Property inspector.</a:t>
            </a:r>
            <a:endParaRPr lang="en-US" smtClean="0">
              <a:latin typeface="JPDAE G+ Myriad Pro"/>
            </a:endParaRPr>
          </a:p>
          <a:p>
            <a:pPr lvl="1"/>
            <a:r>
              <a:rPr lang="en-US" smtClean="0">
                <a:latin typeface="JPDAG F+ Minion Pro"/>
              </a:rPr>
              <a:t>Select Window &gt; Tool Palette.</a:t>
            </a:r>
          </a:p>
          <a:p>
            <a:r>
              <a:rPr lang="en-US" b="1" smtClean="0">
                <a:latin typeface="JPDAE C+ Myriad Pro"/>
              </a:rPr>
              <a:t>2. </a:t>
            </a:r>
            <a:r>
              <a:rPr lang="en-US" smtClean="0">
                <a:latin typeface="JPDAG F+ Minion Pro"/>
              </a:rPr>
              <a:t>Click and hold the mouse button while pointing at the Foreground Color and Background Color buttons.</a:t>
            </a:r>
            <a:endParaRPr lang="en-US" smtClean="0"/>
          </a:p>
        </p:txBody>
      </p:sp>
      <p:pic>
        <p:nvPicPr>
          <p:cNvPr id="3379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64625" y="2428875"/>
            <a:ext cx="15875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bwMode="auto">
          <a:xfrm>
            <a:off x="1096963" y="914400"/>
            <a:ext cx="8761412" cy="706438"/>
          </a:xfrm>
        </p:spPr>
        <p:txBody>
          <a:bodyPr anchor="t"/>
          <a:lstStyle/>
          <a:p>
            <a:r>
              <a:rPr lang="en-US" altLang="en-US" smtClean="0"/>
              <a:t>Objectives</a:t>
            </a:r>
          </a:p>
        </p:txBody>
      </p:sp>
      <p:sp>
        <p:nvSpPr>
          <p:cNvPr id="16387" name="Content Placeholder 2"/>
          <p:cNvSpPr>
            <a:spLocks noGrp="1"/>
          </p:cNvSpPr>
          <p:nvPr>
            <p:ph idx="1"/>
          </p:nvPr>
        </p:nvSpPr>
        <p:spPr>
          <a:xfrm>
            <a:off x="2038350" y="2501900"/>
            <a:ext cx="8289925" cy="3749675"/>
          </a:xfrm>
        </p:spPr>
        <p:txBody>
          <a:bodyPr/>
          <a:lstStyle/>
          <a:p>
            <a:pPr>
              <a:lnSpc>
                <a:spcPct val="120000"/>
              </a:lnSpc>
            </a:pPr>
            <a:r>
              <a:rPr lang="en-US" altLang="en-US" sz="2400" smtClean="0"/>
              <a:t>Explore the Director workspace</a:t>
            </a:r>
          </a:p>
          <a:p>
            <a:pPr>
              <a:lnSpc>
                <a:spcPct val="120000"/>
              </a:lnSpc>
            </a:pPr>
            <a:r>
              <a:rPr lang="en-US" sz="2400" smtClean="0"/>
              <a:t>Using the Control panel</a:t>
            </a:r>
          </a:p>
          <a:p>
            <a:pPr>
              <a:lnSpc>
                <a:spcPct val="120000"/>
              </a:lnSpc>
            </a:pPr>
            <a:r>
              <a:rPr lang="en-US" sz="2400" smtClean="0"/>
              <a:t>Selecting, editing &amp; adding frames in the Score </a:t>
            </a:r>
          </a:p>
          <a:p>
            <a:pPr>
              <a:lnSpc>
                <a:spcPct val="120000"/>
              </a:lnSpc>
            </a:pPr>
            <a:r>
              <a:rPr lang="en-US" sz="2400" smtClean="0"/>
              <a:t>Importing cast members</a:t>
            </a:r>
          </a:p>
          <a:p>
            <a:pPr>
              <a:lnSpc>
                <a:spcPct val="120000"/>
              </a:lnSpc>
            </a:pPr>
            <a:r>
              <a:rPr lang="en-US" sz="2400" smtClean="0"/>
              <a:t>Creating sprites</a:t>
            </a:r>
          </a:p>
          <a:p>
            <a:r>
              <a:rPr lang="en-US" sz="2400" smtClean="0"/>
              <a:t>Saving your files</a:t>
            </a:r>
          </a:p>
          <a:p>
            <a:endParaRPr lang="en-US" sz="1900" smtClean="0"/>
          </a:p>
          <a:p>
            <a:pPr>
              <a:lnSpc>
                <a:spcPct val="120000"/>
              </a:lnSpc>
            </a:pPr>
            <a:endParaRPr lang="en-US" altLang="en-US" sz="1900" smtClean="0"/>
          </a:p>
          <a:p>
            <a:pPr>
              <a:lnSpc>
                <a:spcPct val="120000"/>
              </a:lnSpc>
            </a:pPr>
            <a:endParaRPr lang="en-US" altLang="en-US" sz="190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bwMode="auto">
          <a:xfrm>
            <a:off x="1096963" y="914400"/>
            <a:ext cx="8653462" cy="709613"/>
          </a:xfrm>
        </p:spPr>
        <p:txBody>
          <a:bodyPr anchor="t"/>
          <a:lstStyle/>
          <a:p>
            <a:r>
              <a:rPr lang="en-US" smtClean="0"/>
              <a:t>Creating sprites</a:t>
            </a:r>
            <a:endParaRPr lang="en-US" altLang="en-US" smtClean="0"/>
          </a:p>
        </p:txBody>
      </p:sp>
      <p:sp>
        <p:nvSpPr>
          <p:cNvPr id="34819" name="Content Placeholder 2"/>
          <p:cNvSpPr>
            <a:spLocks noGrp="1"/>
          </p:cNvSpPr>
          <p:nvPr>
            <p:ph idx="1"/>
          </p:nvPr>
        </p:nvSpPr>
        <p:spPr>
          <a:xfrm>
            <a:off x="830263" y="2590800"/>
            <a:ext cx="10272712" cy="3744913"/>
          </a:xfrm>
        </p:spPr>
        <p:txBody>
          <a:bodyPr/>
          <a:lstStyle/>
          <a:p>
            <a:r>
              <a:rPr lang="en-US" smtClean="0">
                <a:latin typeface="JPDAG F+ Minion Pro"/>
              </a:rPr>
              <a:t>Create a sprite by dragging a cast member to either the Stage or the Score; the sprite appears in both places. New sprites, by default, span 30 frames.</a:t>
            </a:r>
          </a:p>
          <a:p>
            <a:r>
              <a:rPr lang="en-US" b="1" smtClean="0">
                <a:latin typeface="JPDAE C+ Myriad Pro"/>
              </a:rPr>
              <a:t>1. </a:t>
            </a:r>
            <a:r>
              <a:rPr lang="en-US" smtClean="0">
                <a:latin typeface="JPDAG F+ Minion Pro"/>
              </a:rPr>
              <a:t>Click to select the frame in the Score where you want the sprite to begin.</a:t>
            </a:r>
          </a:p>
          <a:p>
            <a:r>
              <a:rPr lang="en-US" b="1" smtClean="0">
                <a:latin typeface="JPDAE C+ Myriad Pro"/>
              </a:rPr>
              <a:t>2. </a:t>
            </a:r>
            <a:r>
              <a:rPr lang="en-US" smtClean="0">
                <a:latin typeface="JPDAG F+ Minion Pro"/>
              </a:rPr>
              <a:t>From the Cast window, in either List or Thumbnail view, do one of the following:</a:t>
            </a:r>
            <a:endParaRPr lang="en-US" smtClean="0">
              <a:latin typeface="JPDAE G+ Myriad Pro"/>
            </a:endParaRPr>
          </a:p>
          <a:p>
            <a:pPr lvl="1"/>
            <a:r>
              <a:rPr lang="en-US" smtClean="0">
                <a:latin typeface="JPDAG F+ Minion Pro"/>
              </a:rPr>
              <a:t>Drag a cast member to the position on the Stage where you want to place the sprite.</a:t>
            </a:r>
            <a:endParaRPr lang="en-US" smtClean="0">
              <a:latin typeface="JPDAE G+ Myriad Pro"/>
            </a:endParaRPr>
          </a:p>
          <a:p>
            <a:pPr lvl="1"/>
            <a:r>
              <a:rPr lang="en-US" smtClean="0">
                <a:latin typeface="JPDAG F+ Minion Pro"/>
              </a:rPr>
              <a:t>Drag a cast member to the Score. Director places the new sprite in the center of the Stage.</a:t>
            </a:r>
            <a:endParaRPr lang="en-US" smtClean="0">
              <a:latin typeface="JPDAE G+ Myriad Pro"/>
            </a:endParaRPr>
          </a:p>
          <a:p>
            <a:pPr lvl="1"/>
            <a:r>
              <a:rPr lang="en-US" smtClean="0">
                <a:latin typeface="JPDAG F+ Minion Pro"/>
              </a:rPr>
              <a:t>To create a sprite one frame long, press Alt key and drag a cast member to the Stage or Score.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bwMode="auto">
          <a:xfrm>
            <a:off x="1096963" y="914400"/>
            <a:ext cx="8653462" cy="709613"/>
          </a:xfrm>
        </p:spPr>
        <p:txBody>
          <a:bodyPr anchor="t"/>
          <a:lstStyle/>
          <a:p>
            <a:r>
              <a:rPr lang="en-US" smtClean="0"/>
              <a:t>Setting sprite general preferences</a:t>
            </a:r>
            <a:endParaRPr lang="en-US" altLang="en-US" smtClean="0"/>
          </a:p>
        </p:txBody>
      </p:sp>
      <p:sp>
        <p:nvSpPr>
          <p:cNvPr id="35843" name="Content Placeholder 2"/>
          <p:cNvSpPr>
            <a:spLocks noGrp="1"/>
          </p:cNvSpPr>
          <p:nvPr>
            <p:ph idx="1"/>
          </p:nvPr>
        </p:nvSpPr>
        <p:spPr>
          <a:xfrm>
            <a:off x="830263" y="2590800"/>
            <a:ext cx="10272712" cy="3744913"/>
          </a:xfrm>
        </p:spPr>
        <p:txBody>
          <a:bodyPr/>
          <a:lstStyle/>
          <a:p>
            <a:r>
              <a:rPr lang="en-US" b="1" smtClean="0">
                <a:latin typeface="JPDAE C+ Myriad Pro"/>
              </a:rPr>
              <a:t>1. </a:t>
            </a:r>
            <a:r>
              <a:rPr lang="en-US" smtClean="0">
                <a:latin typeface="JPDAG F+ Minion Pro"/>
              </a:rPr>
              <a:t>Select Edit &gt; Preferences &gt; Sprite. </a:t>
            </a:r>
          </a:p>
          <a:p>
            <a:r>
              <a:rPr lang="en-US" b="1" smtClean="0">
                <a:latin typeface="JPDAE C+ Myriad Pro"/>
              </a:rPr>
              <a:t>2. </a:t>
            </a:r>
            <a:r>
              <a:rPr lang="en-US" smtClean="0">
                <a:latin typeface="JPDAG F+ Minion Pro"/>
              </a:rPr>
              <a:t>To set the effect of selecting a sprite on the Stage, choose a Stage Selection option:</a:t>
            </a:r>
          </a:p>
          <a:p>
            <a:pPr lvl="1"/>
            <a:r>
              <a:rPr lang="en-US" b="1" smtClean="0">
                <a:latin typeface="JPDAG C+ Myriad Pro"/>
              </a:rPr>
              <a:t>Entire Sprite </a:t>
            </a:r>
            <a:r>
              <a:rPr lang="en-US" smtClean="0">
                <a:latin typeface="JPDAG F+ Minion Pro"/>
              </a:rPr>
              <a:t>Selects the sprite in all frames that it occupies.</a:t>
            </a:r>
          </a:p>
          <a:p>
            <a:pPr lvl="1"/>
            <a:r>
              <a:rPr lang="en-US" b="1" smtClean="0">
                <a:latin typeface="JPDAG C+ Myriad Pro"/>
              </a:rPr>
              <a:t>Current Frame Only </a:t>
            </a:r>
            <a:r>
              <a:rPr lang="en-US" smtClean="0">
                <a:latin typeface="JPDAG F+ Minion Pro"/>
              </a:rPr>
              <a:t>Selects only the current frame of the sprite. </a:t>
            </a:r>
          </a:p>
          <a:p>
            <a:r>
              <a:rPr lang="en-US" b="1" smtClean="0">
                <a:latin typeface="JPDAE C+ Myriad Pro"/>
              </a:rPr>
              <a:t>3. </a:t>
            </a:r>
            <a:r>
              <a:rPr lang="en-US" smtClean="0">
                <a:latin typeface="JPDAG F+ Minion Pro"/>
              </a:rPr>
              <a:t>To determine the appearance and behavior of sprites yet to be created, select the following Span Defaults options. These options don’t change settings for existing sprites.</a:t>
            </a:r>
          </a:p>
          <a:p>
            <a:pPr lvl="1"/>
            <a:r>
              <a:rPr lang="en-US" b="1" smtClean="0">
                <a:latin typeface="JPDAG C+ Myriad Pro"/>
              </a:rPr>
              <a:t>Display Sprite Frames </a:t>
            </a:r>
            <a:r>
              <a:rPr lang="en-US" smtClean="0">
                <a:latin typeface="JPDAG F+ Minion Pro"/>
              </a:rPr>
              <a:t>Turns on Edit Sprite Frames for all new sprites. </a:t>
            </a:r>
          </a:p>
          <a:p>
            <a:pPr lvl="1"/>
            <a:r>
              <a:rPr lang="en-US" b="1" smtClean="0">
                <a:latin typeface="JPDAG C+ Myriad Pro"/>
              </a:rPr>
              <a:t>Tweening </a:t>
            </a:r>
            <a:r>
              <a:rPr lang="en-US" smtClean="0">
                <a:latin typeface="JPDAG F+ Minion Pro"/>
              </a:rPr>
              <a:t>Turns on tweening for all properties that can be tweened. This option is on by default. With this option off, sprites must be manually tweened when new frames or keyframes are added to the sprite.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a:xfrm>
            <a:off x="1096963" y="914400"/>
            <a:ext cx="8653462" cy="709613"/>
          </a:xfrm>
        </p:spPr>
        <p:txBody>
          <a:bodyPr anchor="t"/>
          <a:lstStyle/>
          <a:p>
            <a:r>
              <a:rPr lang="en-US" smtClean="0"/>
              <a:t>Setting sprite general preferences</a:t>
            </a:r>
            <a:endParaRPr lang="en-US" altLang="en-US" smtClean="0"/>
          </a:p>
        </p:txBody>
      </p:sp>
      <p:sp>
        <p:nvSpPr>
          <p:cNvPr id="36867" name="Content Placeholder 2"/>
          <p:cNvSpPr>
            <a:spLocks noGrp="1"/>
          </p:cNvSpPr>
          <p:nvPr>
            <p:ph idx="1"/>
          </p:nvPr>
        </p:nvSpPr>
        <p:spPr>
          <a:xfrm>
            <a:off x="830263" y="2590800"/>
            <a:ext cx="10272712" cy="3744913"/>
          </a:xfrm>
        </p:spPr>
        <p:txBody>
          <a:bodyPr/>
          <a:lstStyle/>
          <a:p>
            <a:r>
              <a:rPr lang="en-US" b="1" smtClean="0">
                <a:latin typeface="JPDAE C+ Myriad Pro"/>
              </a:rPr>
              <a:t>4. </a:t>
            </a:r>
            <a:r>
              <a:rPr lang="en-US" smtClean="0">
                <a:latin typeface="JPDAG F+ Minion Pro"/>
              </a:rPr>
              <a:t>To determine the length of sprites measured in frames, select a Span Duration option from the following:</a:t>
            </a:r>
          </a:p>
          <a:p>
            <a:pPr lvl="1" algn="just"/>
            <a:r>
              <a:rPr lang="en-US" b="1" smtClean="0">
                <a:latin typeface="JPDAG C+ Myriad Pro"/>
              </a:rPr>
              <a:t>Frames </a:t>
            </a:r>
            <a:r>
              <a:rPr lang="en-US" smtClean="0">
                <a:latin typeface="JPDAG F+ Minion Pro"/>
              </a:rPr>
              <a:t>Defines the default number of frames for sprites.</a:t>
            </a:r>
          </a:p>
          <a:p>
            <a:pPr lvl="1" algn="just"/>
            <a:r>
              <a:rPr lang="en-US" b="1" smtClean="0">
                <a:latin typeface="JPDAG C+ Myriad Pro"/>
              </a:rPr>
              <a:t>Width of Score Window </a:t>
            </a:r>
            <a:r>
              <a:rPr lang="en-US" smtClean="0">
                <a:latin typeface="JPDAG F+ Minion Pro"/>
              </a:rPr>
              <a:t>Sets the sprite span to the visible width of the Score window.</a:t>
            </a:r>
          </a:p>
          <a:p>
            <a:pPr lvl="1" algn="just"/>
            <a:r>
              <a:rPr lang="en-US" b="1" smtClean="0">
                <a:latin typeface="JPDAG C+ Myriad Pro"/>
              </a:rPr>
              <a:t>Terminate At Markers </a:t>
            </a:r>
            <a:r>
              <a:rPr lang="en-US" smtClean="0">
                <a:latin typeface="JPDAG F+ Minion Pro"/>
              </a:rPr>
              <a:t>Makes new sprites end at the first marker.</a:t>
            </a:r>
          </a:p>
          <a:p>
            <a:pPr algn="just"/>
            <a:r>
              <a:rPr lang="en-US" b="1" smtClean="0">
                <a:latin typeface="JPDAE C+ Myriad Pro"/>
              </a:rPr>
              <a:t>5. </a:t>
            </a:r>
            <a:r>
              <a:rPr lang="en-US" smtClean="0">
                <a:latin typeface="JPDAG F+ Minion Pro"/>
              </a:rPr>
              <a:t>To specify the frame used as the beginning of a sprite span when you create or edit new sprites on the Stage, select a Span Starts option:</a:t>
            </a:r>
          </a:p>
          <a:p>
            <a:pPr lvl="1" algn="just"/>
            <a:r>
              <a:rPr lang="en-US" b="1" smtClean="0">
                <a:latin typeface="JPDAG C+ Myriad Pro"/>
              </a:rPr>
              <a:t>Previous Marker </a:t>
            </a:r>
            <a:r>
              <a:rPr lang="en-US" smtClean="0">
                <a:latin typeface="JPDAG F+ Minion Pro"/>
              </a:rPr>
              <a:t>Sets the sprite span to begin at the sprite’s previous marker.</a:t>
            </a:r>
          </a:p>
          <a:p>
            <a:pPr lvl="1" algn="just"/>
            <a:r>
              <a:rPr lang="en-US" b="1" smtClean="0">
                <a:latin typeface="JPDAG C+ Myriad Pro"/>
              </a:rPr>
              <a:t>Current Frame </a:t>
            </a:r>
            <a:r>
              <a:rPr lang="en-US" smtClean="0">
                <a:latin typeface="JPDAG F+ Minion Pro"/>
              </a:rPr>
              <a:t>Sets the sprite span to begin at the current frame.</a:t>
            </a:r>
          </a:p>
          <a:p>
            <a:pPr lvl="1" algn="just"/>
            <a:r>
              <a:rPr lang="en-US" b="1" smtClean="0">
                <a:latin typeface="JPDAG C+ Myriad Pro"/>
              </a:rPr>
              <a:t>First Frame in Score Window </a:t>
            </a:r>
            <a:r>
              <a:rPr lang="en-US" smtClean="0">
                <a:latin typeface="JPDAG F+ Minion Pro"/>
              </a:rPr>
              <a:t>Sets the sprite span to begin at the first frame in the current Score window.</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bwMode="auto">
          <a:xfrm>
            <a:off x="1096963" y="914400"/>
            <a:ext cx="8653462" cy="709613"/>
          </a:xfrm>
        </p:spPr>
        <p:txBody>
          <a:bodyPr anchor="t"/>
          <a:lstStyle/>
          <a:p>
            <a:r>
              <a:rPr lang="en-US" smtClean="0"/>
              <a:t>Selecting sprites</a:t>
            </a:r>
            <a:endParaRPr lang="en-US" altLang="en-US" smtClean="0"/>
          </a:p>
        </p:txBody>
      </p:sp>
      <p:sp>
        <p:nvSpPr>
          <p:cNvPr id="16386" name="Content Placeholder 2">
            <a:extLst>
              <a:ext uri="{FF2B5EF4-FFF2-40B4-BE49-F238E27FC236}"/>
            </a:extLst>
          </p:cNvPr>
          <p:cNvSpPr>
            <a:spLocks noGrp="1"/>
          </p:cNvSpPr>
          <p:nvPr>
            <p:ph idx="1"/>
          </p:nvPr>
        </p:nvSpPr>
        <p:spPr>
          <a:xfrm>
            <a:off x="830263" y="2590800"/>
            <a:ext cx="7697787" cy="3744913"/>
          </a:xfrm>
        </p:spPr>
        <p:txBody>
          <a:bodyPr rtlCol="0">
            <a:normAutofit lnSpcReduction="10000"/>
          </a:bodyPr>
          <a:lstStyle/>
          <a:p>
            <a:pPr algn="just" fontAlgn="auto">
              <a:spcAft>
                <a:spcPts val="0"/>
              </a:spcAft>
              <a:buFont typeface="Wingdings 3" charset="2"/>
              <a:buChar char=""/>
              <a:defRPr/>
            </a:pPr>
            <a:r>
              <a:rPr lang="en-US" dirty="0">
                <a:solidFill>
                  <a:schemeClr val="tx1">
                    <a:lumMod val="75000"/>
                    <a:lumOff val="25000"/>
                  </a:schemeClr>
                </a:solidFill>
                <a:latin typeface="JPDAG F+ Minion Pro"/>
              </a:rPr>
              <a:t>To edit or move a sprite, you must select it. You can select sprites, frames within sprites, and groups of sprites in several ways. </a:t>
            </a:r>
          </a:p>
          <a:p>
            <a:pPr algn="just" fontAlgn="auto">
              <a:spcAft>
                <a:spcPts val="0"/>
              </a:spcAft>
              <a:buFont typeface="Wingdings 3" charset="2"/>
              <a:buChar char=""/>
              <a:defRPr/>
            </a:pPr>
            <a:r>
              <a:rPr lang="en-US" dirty="0">
                <a:solidFill>
                  <a:schemeClr val="tx1">
                    <a:lumMod val="75000"/>
                    <a:lumOff val="25000"/>
                  </a:schemeClr>
                </a:solidFill>
                <a:latin typeface="JPDAG F+ Minion Pro"/>
              </a:rPr>
              <a:t>Use the Arrow tool on the Tool palette to select sprites before most operations. You can also select sprites with the Rotate and Skew tool to enable rotation and skewing. </a:t>
            </a:r>
          </a:p>
          <a:p>
            <a:pPr algn="just" fontAlgn="auto">
              <a:spcAft>
                <a:spcPts val="0"/>
              </a:spcAft>
              <a:buFont typeface="Wingdings 3" charset="2"/>
              <a:buChar char=""/>
              <a:defRPr/>
            </a:pPr>
            <a:r>
              <a:rPr lang="en-US" dirty="0">
                <a:solidFill>
                  <a:schemeClr val="tx1">
                    <a:lumMod val="75000"/>
                    <a:lumOff val="25000"/>
                  </a:schemeClr>
                </a:solidFill>
                <a:latin typeface="JPDAG F+ Minion Pro"/>
              </a:rPr>
              <a:t>When selecting sprites, you often want to select a certain frame or range of frames within the sprite instead of the entire sprite. When you make certain changes to a frame within a sprite, it becomes a selectable object called a </a:t>
            </a:r>
            <a:r>
              <a:rPr lang="en-US" i="1" dirty="0">
                <a:solidFill>
                  <a:schemeClr val="tx1">
                    <a:lumMod val="75000"/>
                    <a:lumOff val="25000"/>
                  </a:schemeClr>
                </a:solidFill>
                <a:latin typeface="JPDEH L+ Minion Pro"/>
              </a:rPr>
              <a:t>keyframe</a:t>
            </a:r>
            <a:r>
              <a:rPr lang="en-US" dirty="0">
                <a:solidFill>
                  <a:schemeClr val="tx1">
                    <a:lumMod val="75000"/>
                    <a:lumOff val="25000"/>
                  </a:schemeClr>
                </a:solidFill>
                <a:latin typeface="JPDAG F+ Minion Pro"/>
              </a:rPr>
              <a:t>. </a:t>
            </a:r>
          </a:p>
          <a:p>
            <a:pPr algn="just" fontAlgn="auto">
              <a:spcAft>
                <a:spcPts val="0"/>
              </a:spcAft>
              <a:buFont typeface="Wingdings 3" charset="2"/>
              <a:buChar char=""/>
              <a:defRPr/>
            </a:pPr>
            <a:r>
              <a:rPr lang="en-US" dirty="0">
                <a:solidFill>
                  <a:schemeClr val="tx1">
                    <a:lumMod val="75000"/>
                    <a:lumOff val="25000"/>
                  </a:schemeClr>
                </a:solidFill>
                <a:latin typeface="JPDAG F+ Minion Pro"/>
              </a:rPr>
              <a:t>To select a contiguous range of sprites either on the Stage or in the Score, select a sprite at one end of the range and then Shift-click a sprite at the other end of the range. You can also drag to select all the sprites in an area.</a:t>
            </a:r>
          </a:p>
        </p:txBody>
      </p:sp>
      <p:pic>
        <p:nvPicPr>
          <p:cNvPr id="3789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39300" y="2898775"/>
            <a:ext cx="1066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Box 5"/>
          <p:cNvSpPr txBox="1">
            <a:spLocks noChangeArrowheads="1"/>
          </p:cNvSpPr>
          <p:nvPr/>
        </p:nvSpPr>
        <p:spPr bwMode="auto">
          <a:xfrm>
            <a:off x="9498013" y="3633788"/>
            <a:ext cx="13763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r>
              <a:rPr lang="en-US" sz="1000" i="1">
                <a:latin typeface="Arial" panose="020B0604020202020204" pitchFamily="34" charset="0"/>
              </a:rPr>
              <a:t>Entire sprite selected</a:t>
            </a:r>
            <a:endParaRPr lang="en-US" sz="1000">
              <a:latin typeface="Arial" panose="020B0604020202020204" pitchFamily="34" charset="0"/>
            </a:endParaRPr>
          </a:p>
        </p:txBody>
      </p:sp>
      <p:pic>
        <p:nvPicPr>
          <p:cNvPr id="37894"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705850" y="4516438"/>
            <a:ext cx="296227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TextBox 11"/>
          <p:cNvSpPr txBox="1">
            <a:spLocks noChangeArrowheads="1"/>
          </p:cNvSpPr>
          <p:nvPr/>
        </p:nvSpPr>
        <p:spPr bwMode="auto">
          <a:xfrm>
            <a:off x="9059863" y="5697538"/>
            <a:ext cx="22526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r>
              <a:rPr lang="en-US" sz="1000" i="1">
                <a:latin typeface="Arial" panose="020B0604020202020204" pitchFamily="34" charset="0"/>
              </a:rPr>
              <a:t>Contiguous range of sprites selected</a:t>
            </a:r>
            <a:endParaRPr lang="en-US" sz="1000">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itle 1">
            <a:extLst>
              <a:ext uri="{FF2B5EF4-FFF2-40B4-BE49-F238E27FC236}"/>
            </a:extLst>
          </p:cNvPr>
          <p:cNvSpPr>
            <a:spLocks noGrp="1"/>
          </p:cNvSpPr>
          <p:nvPr>
            <p:ph type="title"/>
          </p:nvPr>
        </p:nvSpPr>
        <p:spPr bwMode="auto">
          <a:xfrm>
            <a:off x="1096963" y="914400"/>
            <a:ext cx="9777412" cy="709613"/>
          </a:xfrm>
          <a:extLst/>
        </p:spPr>
        <p:txBody>
          <a:bodyPr rtlCol="0" anchor="t">
            <a:normAutofit fontScale="90000"/>
          </a:bodyPr>
          <a:lstStyle/>
          <a:p>
            <a:pPr fontAlgn="auto">
              <a:spcAft>
                <a:spcPts val="0"/>
              </a:spcAft>
              <a:defRPr/>
            </a:pPr>
            <a:r>
              <a:rPr lang="en-US" dirty="0"/>
              <a:t>Name a sprite by using the Property inspector</a:t>
            </a:r>
            <a:endParaRPr lang="en-US" altLang="en-US" dirty="0"/>
          </a:p>
        </p:txBody>
      </p:sp>
      <p:sp>
        <p:nvSpPr>
          <p:cNvPr id="38915" name="Content Placeholder 2"/>
          <p:cNvSpPr>
            <a:spLocks noGrp="1"/>
          </p:cNvSpPr>
          <p:nvPr>
            <p:ph idx="1"/>
          </p:nvPr>
        </p:nvSpPr>
        <p:spPr>
          <a:xfrm>
            <a:off x="830263" y="2590800"/>
            <a:ext cx="6932612" cy="3744913"/>
          </a:xfrm>
        </p:spPr>
        <p:txBody>
          <a:bodyPr/>
          <a:lstStyle/>
          <a:p>
            <a:r>
              <a:rPr lang="en-US" b="1" smtClean="0">
                <a:latin typeface="JPDAE C+ Myriad Pro"/>
              </a:rPr>
              <a:t>1. </a:t>
            </a:r>
            <a:r>
              <a:rPr lang="en-US" smtClean="0">
                <a:latin typeface="JPDAG F+ Minion Pro"/>
              </a:rPr>
              <a:t>Select a sprite in the Score or on the Stage.</a:t>
            </a:r>
          </a:p>
          <a:p>
            <a:r>
              <a:rPr lang="en-US" b="1" smtClean="0">
                <a:latin typeface="JPDAE C+ Myriad Pro"/>
              </a:rPr>
              <a:t>2. </a:t>
            </a:r>
            <a:r>
              <a:rPr lang="en-US" smtClean="0">
                <a:latin typeface="JPDAG F+ Minion Pro"/>
              </a:rPr>
              <a:t>Select Window &gt; Property Inspector, and select the Sprite tab.</a:t>
            </a:r>
          </a:p>
          <a:p>
            <a:r>
              <a:rPr lang="en-US" b="1" smtClean="0">
                <a:latin typeface="JPDAE C+ Myriad Pro"/>
              </a:rPr>
              <a:t>3. </a:t>
            </a:r>
            <a:r>
              <a:rPr lang="en-US" smtClean="0">
                <a:latin typeface="JPDAG F+ Minion Pro"/>
              </a:rPr>
              <a:t>Enter a name for the selected sprite in the Name text box.</a:t>
            </a:r>
          </a:p>
          <a:p>
            <a:r>
              <a:rPr lang="en-US" i="1" smtClean="0">
                <a:latin typeface="JPDEH L+ Minion Pro"/>
              </a:rPr>
              <a:t>Consider naming the sprite with an easily recognizable name that will be easy to script.</a:t>
            </a:r>
            <a:endParaRPr lang="en-US" smtClean="0">
              <a:latin typeface="JPDAG F+ Minion Pro"/>
            </a:endParaRPr>
          </a:p>
        </p:txBody>
      </p:sp>
      <p:pic>
        <p:nvPicPr>
          <p:cNvPr id="3891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99513" y="2454275"/>
            <a:ext cx="2074862" cy="363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bwMode="auto">
          <a:xfrm>
            <a:off x="1096963" y="914400"/>
            <a:ext cx="9777412" cy="709613"/>
          </a:xfrm>
        </p:spPr>
        <p:txBody>
          <a:bodyPr anchor="t"/>
          <a:lstStyle/>
          <a:p>
            <a:r>
              <a:rPr lang="en-US" smtClean="0"/>
              <a:t>Finding sprites</a:t>
            </a:r>
            <a:endParaRPr lang="en-US" altLang="en-US" smtClean="0"/>
          </a:p>
        </p:txBody>
      </p:sp>
      <p:sp>
        <p:nvSpPr>
          <p:cNvPr id="39939" name="Content Placeholder 2"/>
          <p:cNvSpPr>
            <a:spLocks noGrp="1"/>
          </p:cNvSpPr>
          <p:nvPr>
            <p:ph idx="1"/>
          </p:nvPr>
        </p:nvSpPr>
        <p:spPr>
          <a:xfrm>
            <a:off x="830263" y="2590800"/>
            <a:ext cx="10394950" cy="3744913"/>
          </a:xfrm>
        </p:spPr>
        <p:txBody>
          <a:bodyPr/>
          <a:lstStyle/>
          <a:p>
            <a:pPr algn="just"/>
            <a:r>
              <a:rPr lang="en-US" smtClean="0">
                <a:latin typeface="JPDAG F+ Minion Pro"/>
              </a:rPr>
              <a:t>You can search for and find sprites by name. When you have many sprites in a movie, searching for a sprite by name is easier and more efficient than searching by channel name or number.</a:t>
            </a:r>
          </a:p>
          <a:p>
            <a:pPr algn="just"/>
            <a:r>
              <a:rPr lang="en-US" b="1" smtClean="0">
                <a:latin typeface="JPDAE C+ Myriad Pro"/>
              </a:rPr>
              <a:t>1. </a:t>
            </a:r>
            <a:r>
              <a:rPr lang="en-US" smtClean="0">
                <a:latin typeface="JPDAG F+ Minion Pro"/>
              </a:rPr>
              <a:t>Select Edit &gt; Find &gt; Find Sprite. The Find Sprite dialog box opens with a list of the named sprites in the current cast.</a:t>
            </a:r>
          </a:p>
          <a:p>
            <a:pPr lvl="1" algn="just"/>
            <a:r>
              <a:rPr lang="en-US" b="1" i="1" smtClean="0">
                <a:latin typeface="JPDEH J+ Minion Pro"/>
              </a:rPr>
              <a:t>Note: </a:t>
            </a:r>
            <a:r>
              <a:rPr lang="en-US" i="1" smtClean="0">
                <a:latin typeface="JPDEH L+ Minion Pro"/>
              </a:rPr>
              <a:t>Only the sprites that you have already named appear in the list.</a:t>
            </a:r>
          </a:p>
          <a:p>
            <a:pPr algn="just"/>
            <a:r>
              <a:rPr lang="en-US" b="1" smtClean="0">
                <a:latin typeface="JPDAE C+ Myriad Pro"/>
              </a:rPr>
              <a:t>2. </a:t>
            </a:r>
            <a:r>
              <a:rPr lang="en-US" smtClean="0">
                <a:latin typeface="JPDAG F+ Minion Pro"/>
              </a:rPr>
              <a:t>In the Name text box, type the name of the sprite that you want to find. You can type only the first letters to limit the list to sprites that start with those letters.</a:t>
            </a:r>
          </a:p>
          <a:p>
            <a:pPr algn="just"/>
            <a:r>
              <a:rPr lang="en-US" b="1" smtClean="0">
                <a:latin typeface="JPDAE C+ Myriad Pro"/>
              </a:rPr>
              <a:t>3. </a:t>
            </a:r>
            <a:r>
              <a:rPr lang="en-US" smtClean="0">
                <a:latin typeface="JPDAG F+ Minion Pro"/>
              </a:rPr>
              <a:t>Select Name if you want to sort the sprites by name; select Number to sort the sprites by channel number.</a:t>
            </a:r>
          </a:p>
          <a:p>
            <a:pPr algn="just"/>
            <a:r>
              <a:rPr lang="en-US" b="1" smtClean="0">
                <a:latin typeface="JPDAE C+ Myriad Pro"/>
              </a:rPr>
              <a:t>4. </a:t>
            </a:r>
            <a:r>
              <a:rPr lang="en-US" smtClean="0">
                <a:latin typeface="JPDAG F+ Minion Pro"/>
              </a:rPr>
              <a:t>Select the sprite that you want to find and click Select. The Score opens at the location of the selected sprite.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bwMode="auto">
          <a:xfrm>
            <a:off x="1096963" y="914400"/>
            <a:ext cx="8653462" cy="709613"/>
          </a:xfrm>
        </p:spPr>
        <p:txBody>
          <a:bodyPr anchor="t"/>
          <a:lstStyle/>
          <a:p>
            <a:r>
              <a:rPr lang="en-US" smtClean="0"/>
              <a:t>Layering sprites</a:t>
            </a:r>
            <a:endParaRPr lang="en-US" altLang="en-US" smtClean="0"/>
          </a:p>
        </p:txBody>
      </p:sp>
      <p:sp>
        <p:nvSpPr>
          <p:cNvPr id="40963" name="Content Placeholder 2"/>
          <p:cNvSpPr>
            <a:spLocks noGrp="1"/>
          </p:cNvSpPr>
          <p:nvPr>
            <p:ph idx="1"/>
          </p:nvPr>
        </p:nvSpPr>
        <p:spPr>
          <a:xfrm>
            <a:off x="830263" y="2590800"/>
            <a:ext cx="7697787" cy="3744913"/>
          </a:xfrm>
        </p:spPr>
        <p:txBody>
          <a:bodyPr/>
          <a:lstStyle/>
          <a:p>
            <a:pPr algn="just"/>
            <a:r>
              <a:rPr lang="en-US" smtClean="0">
                <a:latin typeface="JPDAG F+ Minion Pro"/>
              </a:rPr>
              <a:t>A sprite appears in front of other sprites on the Stage according to its channel. Sprites in higher-numbered channels appear in front of sprites in lower-numbered channels.</a:t>
            </a:r>
            <a:endParaRPr lang="en-US" smtClean="0">
              <a:solidFill>
                <a:srgbClr val="000000"/>
              </a:solidFill>
              <a:latin typeface="JPDAE C+ Myriad Pro"/>
            </a:endParaRPr>
          </a:p>
          <a:p>
            <a:pPr algn="just"/>
            <a:r>
              <a:rPr lang="en-US" b="1" smtClean="0">
                <a:latin typeface="JPDAE C+ Myriad Pro"/>
              </a:rPr>
              <a:t>1. </a:t>
            </a:r>
            <a:r>
              <a:rPr lang="en-US" smtClean="0">
                <a:latin typeface="JPDAG F+ Minion Pro"/>
              </a:rPr>
              <a:t>In the Score, select the sprite. To select the contents of an entire channel, click the channel number at the left side of the Score.</a:t>
            </a:r>
          </a:p>
          <a:p>
            <a:pPr algn="just"/>
            <a:r>
              <a:rPr lang="en-US" b="1" smtClean="0">
                <a:latin typeface="JPDAE C+ Myriad Pro"/>
              </a:rPr>
              <a:t>2. </a:t>
            </a:r>
            <a:r>
              <a:rPr lang="en-US" smtClean="0">
                <a:latin typeface="JPDAG F+ Minion Pro"/>
              </a:rPr>
              <a:t>Do one of the following:</a:t>
            </a:r>
            <a:endParaRPr lang="en-US" smtClean="0">
              <a:latin typeface="JPDAE G+ Myriad Pro"/>
            </a:endParaRPr>
          </a:p>
          <a:p>
            <a:pPr lvl="1" algn="just"/>
            <a:r>
              <a:rPr lang="en-US" smtClean="0">
                <a:latin typeface="JPDAG F+ Minion Pro"/>
              </a:rPr>
              <a:t>Select Modify &gt; Arrange, and select a command from the submenu to change the order of sprites.</a:t>
            </a:r>
            <a:endParaRPr lang="en-US" smtClean="0">
              <a:latin typeface="JPDAE G+ Myriad Pro"/>
            </a:endParaRPr>
          </a:p>
          <a:p>
            <a:pPr lvl="1" algn="just"/>
            <a:r>
              <a:rPr lang="en-US" smtClean="0">
                <a:latin typeface="JPDAG F+ Minion Pro"/>
              </a:rPr>
              <a:t>Drag the sprite in the Score from one channel to another.</a:t>
            </a:r>
            <a:endParaRPr lang="en-US" smtClean="0">
              <a:latin typeface="JPDAE G+ Myriad Pro"/>
            </a:endParaRPr>
          </a:p>
          <a:p>
            <a:pPr lvl="1" algn="just"/>
            <a:r>
              <a:rPr lang="en-US" smtClean="0">
                <a:latin typeface="JPDAG F+ Minion Pro"/>
              </a:rPr>
              <a:t>If you selected a channel, drag its contents to another channel.</a:t>
            </a:r>
          </a:p>
        </p:txBody>
      </p:sp>
      <p:sp>
        <p:nvSpPr>
          <p:cNvPr id="40964" name="TextBox 5"/>
          <p:cNvSpPr txBox="1">
            <a:spLocks noChangeArrowheads="1"/>
          </p:cNvSpPr>
          <p:nvPr/>
        </p:nvSpPr>
        <p:spPr bwMode="auto">
          <a:xfrm>
            <a:off x="8767763" y="5202238"/>
            <a:ext cx="2493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r>
              <a:rPr lang="en-US" sz="1000" i="1">
                <a:latin typeface="Arial" panose="020B0604020202020204" pitchFamily="34" charset="0"/>
              </a:rPr>
              <a:t>The rocket in channel 2 appears in front of the planet in channel 1.</a:t>
            </a:r>
          </a:p>
        </p:txBody>
      </p:sp>
      <p:pic>
        <p:nvPicPr>
          <p:cNvPr id="4096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67763" y="2816225"/>
            <a:ext cx="2708275"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bwMode="auto">
          <a:xfrm>
            <a:off x="1096963" y="914400"/>
            <a:ext cx="8653462" cy="709613"/>
          </a:xfrm>
        </p:spPr>
        <p:txBody>
          <a:bodyPr anchor="t"/>
          <a:lstStyle/>
          <a:p>
            <a:r>
              <a:rPr lang="en-US" smtClean="0"/>
              <a:t>Editing Sprite Properties </a:t>
            </a:r>
            <a:endParaRPr lang="en-US" altLang="en-US" smtClean="0"/>
          </a:p>
        </p:txBody>
      </p:sp>
      <p:sp>
        <p:nvSpPr>
          <p:cNvPr id="41987" name="Content Placeholder 2"/>
          <p:cNvSpPr>
            <a:spLocks noGrp="1"/>
          </p:cNvSpPr>
          <p:nvPr>
            <p:ph idx="1"/>
          </p:nvPr>
        </p:nvSpPr>
        <p:spPr>
          <a:xfrm>
            <a:off x="830263" y="2590800"/>
            <a:ext cx="6083300" cy="3744913"/>
          </a:xfrm>
        </p:spPr>
        <p:txBody>
          <a:bodyPr/>
          <a:lstStyle/>
          <a:p>
            <a:pPr algn="just"/>
            <a:r>
              <a:rPr lang="en-US" b="1" smtClean="0">
                <a:latin typeface="JPDAE C+ Myriad Pro"/>
              </a:rPr>
              <a:t>1. </a:t>
            </a:r>
            <a:r>
              <a:rPr lang="en-US" smtClean="0">
                <a:latin typeface="JPDAG F+ Minion Pro"/>
              </a:rPr>
              <a:t>Select one or more sprites on either the Stage or the Score. </a:t>
            </a:r>
          </a:p>
          <a:p>
            <a:pPr algn="just"/>
            <a:r>
              <a:rPr lang="en-US" b="1" smtClean="0">
                <a:latin typeface="JPDAE C+ Myriad Pro"/>
              </a:rPr>
              <a:t>2. </a:t>
            </a:r>
            <a:r>
              <a:rPr lang="en-US" smtClean="0">
                <a:latin typeface="JPDAG F+ Minion Pro"/>
              </a:rPr>
              <a:t>If the Property inspector is not open, select Window &gt; Property Inspector.</a:t>
            </a:r>
          </a:p>
          <a:p>
            <a:pPr algn="just"/>
            <a:r>
              <a:rPr lang="en-US" smtClean="0">
                <a:latin typeface="JPDAG F+ Minion Pro"/>
              </a:rPr>
              <a:t>The Property inspector opens with focus on the Sprite tab. The Graphical view is the default view. You can toggle to the List view by clicking the List View Mode icon.</a:t>
            </a:r>
          </a:p>
          <a:p>
            <a:pPr algn="just"/>
            <a:r>
              <a:rPr lang="en-US" smtClean="0">
                <a:latin typeface="JPDAG F+ Minion Pro"/>
              </a:rPr>
              <a:t>The Property inspector displays settings for the current sprite. If you select more than one sprite, the Property inspector displays only their common settings.</a:t>
            </a:r>
          </a:p>
        </p:txBody>
      </p:sp>
      <p:pic>
        <p:nvPicPr>
          <p:cNvPr id="4198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4775" y="2846388"/>
            <a:ext cx="1798638"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extLst>
          </p:cNvPr>
          <p:cNvCxnSpPr/>
          <p:nvPr/>
        </p:nvCxnSpPr>
        <p:spPr>
          <a:xfrm>
            <a:off x="9172575" y="2687638"/>
            <a:ext cx="0" cy="392112"/>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extLst>
          </p:cNvPr>
          <p:cNvCxnSpPr>
            <a:cxnSpLocks/>
          </p:cNvCxnSpPr>
          <p:nvPr/>
        </p:nvCxnSpPr>
        <p:spPr>
          <a:xfrm>
            <a:off x="10421938" y="2687638"/>
            <a:ext cx="0" cy="577850"/>
          </a:xfrm>
          <a:prstGeom prst="line">
            <a:avLst/>
          </a:prstGeom>
        </p:spPr>
        <p:style>
          <a:lnRef idx="1">
            <a:schemeClr val="dk1"/>
          </a:lnRef>
          <a:fillRef idx="0">
            <a:schemeClr val="dk1"/>
          </a:fillRef>
          <a:effectRef idx="0">
            <a:schemeClr val="dk1"/>
          </a:effectRef>
          <a:fontRef idx="minor">
            <a:schemeClr val="tx1"/>
          </a:fontRef>
        </p:style>
      </p:cxnSp>
      <p:sp>
        <p:nvSpPr>
          <p:cNvPr id="41991" name="TextBox 11"/>
          <p:cNvSpPr txBox="1">
            <a:spLocks noChangeArrowheads="1"/>
          </p:cNvSpPr>
          <p:nvPr/>
        </p:nvSpPr>
        <p:spPr bwMode="auto">
          <a:xfrm>
            <a:off x="9750425" y="2413000"/>
            <a:ext cx="15097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r>
              <a:rPr lang="en-US" sz="1000" i="1">
                <a:latin typeface="Arial" panose="020B0604020202020204" pitchFamily="34" charset="0"/>
              </a:rPr>
              <a:t>List View Mode icon </a:t>
            </a:r>
          </a:p>
        </p:txBody>
      </p:sp>
      <p:sp>
        <p:nvSpPr>
          <p:cNvPr id="41992" name="TextBox 12"/>
          <p:cNvSpPr txBox="1">
            <a:spLocks noChangeArrowheads="1"/>
          </p:cNvSpPr>
          <p:nvPr/>
        </p:nvSpPr>
        <p:spPr bwMode="auto">
          <a:xfrm>
            <a:off x="8736013" y="2413000"/>
            <a:ext cx="8731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r>
              <a:rPr lang="en-US" sz="1000" i="1">
                <a:latin typeface="Arial" panose="020B0604020202020204" pitchFamily="34" charset="0"/>
              </a:rPr>
              <a:t>Thumbnail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3"/>
          <p:cNvSpPr>
            <a:spLocks noGrp="1"/>
          </p:cNvSpPr>
          <p:nvPr>
            <p:ph type="title"/>
          </p:nvPr>
        </p:nvSpPr>
        <p:spPr>
          <a:xfrm>
            <a:off x="1096963" y="914400"/>
            <a:ext cx="8761412" cy="706438"/>
          </a:xfrm>
        </p:spPr>
        <p:txBody>
          <a:bodyPr/>
          <a:lstStyle/>
          <a:p>
            <a:r>
              <a:rPr lang="en-US" smtClean="0"/>
              <a:t>Saving Your Files</a:t>
            </a:r>
          </a:p>
        </p:txBody>
      </p:sp>
      <p:sp>
        <p:nvSpPr>
          <p:cNvPr id="43011" name="Content Placeholder 2"/>
          <p:cNvSpPr>
            <a:spLocks noGrp="1"/>
          </p:cNvSpPr>
          <p:nvPr>
            <p:ph idx="1"/>
          </p:nvPr>
        </p:nvSpPr>
        <p:spPr>
          <a:xfrm>
            <a:off x="1501775" y="2640013"/>
            <a:ext cx="9032875" cy="3852862"/>
          </a:xfrm>
        </p:spPr>
        <p:txBody>
          <a:bodyPr/>
          <a:lstStyle/>
          <a:p>
            <a:pPr algn="just"/>
            <a:r>
              <a:rPr lang="en-US" smtClean="0"/>
              <a:t>As with all programs, remember to save frequently as you work. The standard file format for Director is the Adobe Director (.dir) file. Work saved as a .dir file can be re-opened in Director with full editing capabilities. All objects, layers, styles, color etc. are saved for a .dir file. </a:t>
            </a:r>
          </a:p>
          <a:p>
            <a:pPr algn="just"/>
            <a:r>
              <a:rPr lang="en-US" smtClean="0"/>
              <a:t>When you are done with your stage, you may choose to save it in other formats as well. </a:t>
            </a:r>
          </a:p>
          <a:p>
            <a:pPr algn="just"/>
            <a:r>
              <a:rPr lang="en-US" smtClean="0"/>
              <a:t>Use </a:t>
            </a:r>
            <a:r>
              <a:rPr lang="en-US" b="1" smtClean="0"/>
              <a:t>File </a:t>
            </a:r>
            <a:r>
              <a:rPr lang="en-US" smtClean="0"/>
              <a:t>&gt; </a:t>
            </a:r>
            <a:r>
              <a:rPr lang="en-US" b="1" smtClean="0"/>
              <a:t>Save As </a:t>
            </a:r>
            <a:r>
              <a:rPr lang="en-US" smtClean="0"/>
              <a:t>to create another file.</a:t>
            </a:r>
          </a:p>
          <a:p>
            <a:r>
              <a:rPr lang="en-US" smtClean="0"/>
              <a:t>Use </a:t>
            </a:r>
            <a:r>
              <a:rPr lang="en-US" b="1" smtClean="0"/>
              <a:t>File </a:t>
            </a:r>
            <a:r>
              <a:rPr lang="en-US" smtClean="0"/>
              <a:t>&gt; </a:t>
            </a:r>
            <a:r>
              <a:rPr lang="en-US" b="1" smtClean="0"/>
              <a:t>Export </a:t>
            </a:r>
            <a:r>
              <a:rPr lang="en-US" smtClean="0"/>
              <a:t>to create these types of files:</a:t>
            </a:r>
            <a:br>
              <a:rPr lang="en-US" smtClean="0"/>
            </a:br>
            <a:r>
              <a:rPr lang="en-US" smtClean="0"/>
              <a:t>BMP – the format of DIB File Sequence, AVI – Video for Windows, MOV – Quicktime Movie.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3"/>
          <p:cNvSpPr>
            <a:spLocks noGrp="1"/>
          </p:cNvSpPr>
          <p:nvPr>
            <p:ph type="title"/>
          </p:nvPr>
        </p:nvSpPr>
        <p:spPr>
          <a:xfrm>
            <a:off x="1096963" y="914400"/>
            <a:ext cx="8761412" cy="706438"/>
          </a:xfrm>
        </p:spPr>
        <p:txBody>
          <a:bodyPr/>
          <a:lstStyle/>
          <a:p>
            <a:r>
              <a:rPr lang="en-US" smtClean="0"/>
              <a:t>Any Question?</a:t>
            </a:r>
          </a:p>
        </p:txBody>
      </p:sp>
      <p:sp>
        <p:nvSpPr>
          <p:cNvPr id="2" name="Rectangle 1">
            <a:extLst>
              <a:ext uri="{FF2B5EF4-FFF2-40B4-BE49-F238E27FC236}"/>
            </a:extLst>
          </p:cNvPr>
          <p:cNvSpPr/>
          <p:nvPr/>
        </p:nvSpPr>
        <p:spPr>
          <a:xfrm>
            <a:off x="2459155" y="3511487"/>
            <a:ext cx="6687682" cy="1569660"/>
          </a:xfrm>
          <a:prstGeom prst="rect">
            <a:avLst/>
          </a:prstGeom>
          <a:noFill/>
        </p:spPr>
        <p:txBody>
          <a:bodyPr>
            <a:spAutoFit/>
            <a:scene3d>
              <a:camera prst="isometricRightUp"/>
              <a:lightRig rig="threePt" dir="t"/>
            </a:scene3d>
            <a:sp3d extrusionH="57150">
              <a:bevelT w="38100" h="38100"/>
            </a:sp3d>
          </a:bodyPr>
          <a:lstStyle/>
          <a:p>
            <a:pPr algn="ctr" fontAlgn="auto">
              <a:spcBef>
                <a:spcPts val="0"/>
              </a:spcBef>
              <a:spcAft>
                <a:spcPts val="0"/>
              </a:spcAft>
              <a:defRPr/>
            </a:pPr>
            <a:r>
              <a:rPr lang="en-US" sz="9600" b="1" dirty="0">
                <a:ln w="22225">
                  <a:solidFill>
                    <a:schemeClr val="accent2"/>
                  </a:solidFill>
                  <a:prstDash val="solid"/>
                </a:ln>
                <a:solidFill>
                  <a:schemeClr val="accent2">
                    <a:lumMod val="40000"/>
                    <a:lumOff val="60000"/>
                  </a:schemeClr>
                </a:solidFill>
                <a:latin typeface="+mn-lt"/>
                <a:cs typeface="+mn-cs"/>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extLst>
          </p:cNvPr>
          <p:cNvSpPr>
            <a:spLocks noGrp="1"/>
          </p:cNvSpPr>
          <p:nvPr>
            <p:ph type="title"/>
          </p:nvPr>
        </p:nvSpPr>
        <p:spPr bwMode="auto">
          <a:xfrm>
            <a:off x="1096963" y="914400"/>
            <a:ext cx="6754812" cy="709613"/>
          </a:xfrm>
          <a:extLst/>
        </p:spPr>
        <p:txBody>
          <a:bodyPr rtlCol="0" anchor="t">
            <a:normAutofit fontScale="90000"/>
          </a:bodyPr>
          <a:lstStyle/>
          <a:p>
            <a:pPr fontAlgn="auto">
              <a:spcAft>
                <a:spcPts val="0"/>
              </a:spcAft>
              <a:defRPr/>
            </a:pPr>
            <a:r>
              <a:rPr lang="en-US" altLang="en-US" dirty="0"/>
              <a:t>Explore the Director Workspace</a:t>
            </a:r>
          </a:p>
        </p:txBody>
      </p:sp>
      <p:sp>
        <p:nvSpPr>
          <p:cNvPr id="17411" name="Rectangle 8"/>
          <p:cNvSpPr>
            <a:spLocks noGrp="1"/>
          </p:cNvSpPr>
          <p:nvPr>
            <p:ph idx="1"/>
          </p:nvPr>
        </p:nvSpPr>
        <p:spPr>
          <a:xfrm>
            <a:off x="876300" y="2827338"/>
            <a:ext cx="10469563" cy="3192462"/>
          </a:xfrm>
        </p:spPr>
        <p:txBody>
          <a:bodyPr/>
          <a:lstStyle/>
          <a:p>
            <a:pPr algn="just"/>
            <a:r>
              <a:rPr lang="en-US" sz="2000" smtClean="0"/>
              <a:t>Stage, Score, and all media editors are the default document windows. The Stage and Score windows can be docked together by pressing Ctrl key and then dropping the Score window over the Stage window.</a:t>
            </a:r>
          </a:p>
          <a:p>
            <a:endParaRPr lang="en-US" sz="2000" smtClean="0"/>
          </a:p>
          <a:p>
            <a:pPr algn="just"/>
            <a:r>
              <a:rPr lang="en-US" sz="2000" smtClean="0"/>
              <a:t>The Stage and Score panels can be docked together. The location of the Score in relation to the Stage can now be customized. The splitter bar can be used to resize the Stage and Score. The Score can also be undocked from the Stage and placed in separate windows. </a:t>
            </a:r>
            <a:endParaRPr lang="en-US" altLang="en-US" sz="20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extLst>
          </p:cNvPr>
          <p:cNvSpPr>
            <a:spLocks noGrp="1"/>
          </p:cNvSpPr>
          <p:nvPr>
            <p:ph type="title"/>
          </p:nvPr>
        </p:nvSpPr>
        <p:spPr bwMode="auto">
          <a:xfrm>
            <a:off x="1096963" y="914400"/>
            <a:ext cx="6754812" cy="709613"/>
          </a:xfrm>
          <a:extLst/>
        </p:spPr>
        <p:txBody>
          <a:bodyPr rtlCol="0" anchor="t">
            <a:normAutofit fontScale="90000"/>
          </a:bodyPr>
          <a:lstStyle/>
          <a:p>
            <a:pPr fontAlgn="auto">
              <a:spcAft>
                <a:spcPts val="0"/>
              </a:spcAft>
              <a:defRPr/>
            </a:pPr>
            <a:r>
              <a:rPr lang="en-US" altLang="en-US" dirty="0"/>
              <a:t>Explore the Director Workspace</a:t>
            </a:r>
          </a:p>
        </p:txBody>
      </p:sp>
      <p:sp>
        <p:nvSpPr>
          <p:cNvPr id="18435" name="TextBox 10"/>
          <p:cNvSpPr txBox="1">
            <a:spLocks noChangeArrowheads="1"/>
          </p:cNvSpPr>
          <p:nvPr/>
        </p:nvSpPr>
        <p:spPr bwMode="auto">
          <a:xfrm>
            <a:off x="8924925" y="4156075"/>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r>
              <a:rPr lang="en-US" altLang="en-US">
                <a:latin typeface="Arial" panose="020B0604020202020204" pitchFamily="34" charset="0"/>
              </a:rPr>
              <a:t>B</a:t>
            </a:r>
          </a:p>
        </p:txBody>
      </p:sp>
      <p:sp>
        <p:nvSpPr>
          <p:cNvPr id="18436" name="TextBox 11"/>
          <p:cNvSpPr txBox="1">
            <a:spLocks noChangeArrowheads="1"/>
          </p:cNvSpPr>
          <p:nvPr/>
        </p:nvSpPr>
        <p:spPr bwMode="auto">
          <a:xfrm>
            <a:off x="8924925" y="3754438"/>
            <a:ext cx="1143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r>
              <a:rPr lang="en-US" altLang="en-US">
                <a:latin typeface="Arial" panose="020B0604020202020204" pitchFamily="34" charset="0"/>
              </a:rPr>
              <a:t>A</a:t>
            </a:r>
          </a:p>
        </p:txBody>
      </p:sp>
      <p:sp>
        <p:nvSpPr>
          <p:cNvPr id="18437" name="TextBox 20"/>
          <p:cNvSpPr txBox="1">
            <a:spLocks noChangeArrowheads="1"/>
          </p:cNvSpPr>
          <p:nvPr/>
        </p:nvSpPr>
        <p:spPr bwMode="auto">
          <a:xfrm>
            <a:off x="3713163" y="6059488"/>
            <a:ext cx="57435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r>
              <a:rPr lang="en-US" i="1">
                <a:latin typeface="JPDEH L+ Minion Pro"/>
              </a:rPr>
              <a:t>The Cast window, the Stage, and the Score in Director</a:t>
            </a:r>
            <a:endParaRPr lang="en-US">
              <a:latin typeface="JPDEH L+ Minion Pro"/>
            </a:endParaRPr>
          </a:p>
          <a:p>
            <a:pPr eaLnBrk="0" hangingPunct="0"/>
            <a:r>
              <a:rPr lang="en-US" b="1" i="1">
                <a:latin typeface="JPDEH J+ Minion Pro"/>
              </a:rPr>
              <a:t>A. </a:t>
            </a:r>
            <a:r>
              <a:rPr lang="en-US" i="1">
                <a:latin typeface="JPDEH L+ Minion Pro"/>
              </a:rPr>
              <a:t>Score </a:t>
            </a:r>
            <a:r>
              <a:rPr lang="en-US" b="1" i="1">
                <a:latin typeface="JPDEH J+ Minion Pro"/>
              </a:rPr>
              <a:t>B. </a:t>
            </a:r>
            <a:r>
              <a:rPr lang="en-US" i="1">
                <a:latin typeface="JPDEH L+ Minion Pro"/>
              </a:rPr>
              <a:t>Stage </a:t>
            </a:r>
            <a:r>
              <a:rPr lang="en-US" b="1" i="1">
                <a:latin typeface="JPDEH J+ Minion Pro"/>
              </a:rPr>
              <a:t>C. </a:t>
            </a:r>
            <a:r>
              <a:rPr lang="en-US" i="1">
                <a:latin typeface="JPDEH L+ Minion Pro"/>
              </a:rPr>
              <a:t>Cast </a:t>
            </a:r>
            <a:endParaRPr lang="en-US" altLang="en-US">
              <a:latin typeface="Arial" panose="020B0604020202020204" pitchFamily="34" charset="0"/>
            </a:endParaRPr>
          </a:p>
        </p:txBody>
      </p:sp>
      <p:sp>
        <p:nvSpPr>
          <p:cNvPr id="18438" name="TextBox 21"/>
          <p:cNvSpPr txBox="1">
            <a:spLocks noChangeArrowheads="1"/>
          </p:cNvSpPr>
          <p:nvPr/>
        </p:nvSpPr>
        <p:spPr bwMode="auto">
          <a:xfrm>
            <a:off x="8924925" y="4968875"/>
            <a:ext cx="1143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r>
              <a:rPr lang="en-US" altLang="en-US">
                <a:latin typeface="Arial" panose="020B0604020202020204" pitchFamily="34" charset="0"/>
              </a:rPr>
              <a:t>C</a:t>
            </a:r>
          </a:p>
        </p:txBody>
      </p:sp>
      <p:pic>
        <p:nvPicPr>
          <p:cNvPr id="1843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44913" y="2365375"/>
            <a:ext cx="4702175" cy="357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extLst>
          </p:cNvPr>
          <p:cNvCxnSpPr>
            <a:cxnSpLocks/>
          </p:cNvCxnSpPr>
          <p:nvPr/>
        </p:nvCxnSpPr>
        <p:spPr>
          <a:xfrm flipH="1">
            <a:off x="6176963" y="4340225"/>
            <a:ext cx="27479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extLst>
          </p:cNvPr>
          <p:cNvCxnSpPr>
            <a:cxnSpLocks/>
          </p:cNvCxnSpPr>
          <p:nvPr/>
        </p:nvCxnSpPr>
        <p:spPr>
          <a:xfrm flipH="1">
            <a:off x="7777163" y="3943350"/>
            <a:ext cx="1152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extLst>
          </p:cNvPr>
          <p:cNvCxnSpPr>
            <a:cxnSpLocks/>
          </p:cNvCxnSpPr>
          <p:nvPr/>
        </p:nvCxnSpPr>
        <p:spPr>
          <a:xfrm flipH="1">
            <a:off x="8005763" y="5153025"/>
            <a:ext cx="9191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7">
            <a:extLst>
              <a:ext uri="{FF2B5EF4-FFF2-40B4-BE49-F238E27FC236}"/>
            </a:extLst>
          </p:cNvPr>
          <p:cNvSpPr>
            <a:spLocks noGrp="1"/>
          </p:cNvSpPr>
          <p:nvPr>
            <p:ph type="title"/>
          </p:nvPr>
        </p:nvSpPr>
        <p:spPr bwMode="auto">
          <a:xfrm>
            <a:off x="1096963" y="914400"/>
            <a:ext cx="6678612" cy="709613"/>
          </a:xfrm>
          <a:extLst/>
        </p:spPr>
        <p:txBody>
          <a:bodyPr rtlCol="0" anchor="t">
            <a:normAutofit fontScale="90000"/>
          </a:bodyPr>
          <a:lstStyle/>
          <a:p>
            <a:pPr fontAlgn="auto">
              <a:spcAft>
                <a:spcPts val="0"/>
              </a:spcAft>
              <a:defRPr/>
            </a:pPr>
            <a:r>
              <a:rPr lang="en-US" altLang="en-US" dirty="0"/>
              <a:t>Explore the Director Workspace</a:t>
            </a:r>
          </a:p>
        </p:txBody>
      </p:sp>
      <p:sp>
        <p:nvSpPr>
          <p:cNvPr id="19459" name="Content Placeholder 6"/>
          <p:cNvSpPr>
            <a:spLocks noGrp="1"/>
          </p:cNvSpPr>
          <p:nvPr>
            <p:ph idx="1"/>
          </p:nvPr>
        </p:nvSpPr>
        <p:spPr>
          <a:xfrm>
            <a:off x="2038350" y="2690813"/>
            <a:ext cx="4076700" cy="3459162"/>
          </a:xfrm>
        </p:spPr>
        <p:txBody>
          <a:bodyPr/>
          <a:lstStyle/>
          <a:p>
            <a:r>
              <a:rPr lang="en-US" sz="2400" smtClean="0"/>
              <a:t>The Tools panel houses all the Director tools.</a:t>
            </a:r>
          </a:p>
          <a:p>
            <a:endParaRPr lang="en-US" smtClean="0"/>
          </a:p>
          <a:p>
            <a:endParaRPr lang="en-US" altLang="en-US" smtClean="0"/>
          </a:p>
        </p:txBody>
      </p:sp>
      <p:pic>
        <p:nvPicPr>
          <p:cNvPr id="1946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52013" y="2246313"/>
            <a:ext cx="334962"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extLst>
          </p:cNvPr>
          <p:cNvCxnSpPr>
            <a:cxnSpLocks/>
          </p:cNvCxnSpPr>
          <p:nvPr/>
        </p:nvCxnSpPr>
        <p:spPr>
          <a:xfrm flipH="1">
            <a:off x="9358313" y="2921000"/>
            <a:ext cx="393700" cy="8413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extLst>
          </p:cNvPr>
          <p:cNvCxnSpPr>
            <a:cxnSpLocks/>
          </p:cNvCxnSpPr>
          <p:nvPr/>
        </p:nvCxnSpPr>
        <p:spPr>
          <a:xfrm flipH="1">
            <a:off x="9358313" y="3284538"/>
            <a:ext cx="393700" cy="84137"/>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extLst>
          </p:cNvPr>
          <p:cNvCxnSpPr>
            <a:cxnSpLocks/>
          </p:cNvCxnSpPr>
          <p:nvPr/>
        </p:nvCxnSpPr>
        <p:spPr>
          <a:xfrm flipH="1">
            <a:off x="9340850" y="3602038"/>
            <a:ext cx="393700" cy="8413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extLst>
          </p:cNvPr>
          <p:cNvCxnSpPr>
            <a:cxnSpLocks/>
          </p:cNvCxnSpPr>
          <p:nvPr/>
        </p:nvCxnSpPr>
        <p:spPr>
          <a:xfrm flipH="1">
            <a:off x="9350375" y="3975100"/>
            <a:ext cx="393700" cy="84138"/>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extLst>
          </p:cNvPr>
          <p:cNvCxnSpPr>
            <a:cxnSpLocks/>
          </p:cNvCxnSpPr>
          <p:nvPr/>
        </p:nvCxnSpPr>
        <p:spPr>
          <a:xfrm flipH="1">
            <a:off x="9340850" y="5059363"/>
            <a:ext cx="393700" cy="8413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extLst>
          </p:cNvPr>
          <p:cNvCxnSpPr>
            <a:cxnSpLocks/>
          </p:cNvCxnSpPr>
          <p:nvPr/>
        </p:nvCxnSpPr>
        <p:spPr>
          <a:xfrm flipH="1">
            <a:off x="9340850" y="5805488"/>
            <a:ext cx="393700" cy="8413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extLst>
          </p:cNvPr>
          <p:cNvCxnSpPr>
            <a:cxnSpLocks/>
          </p:cNvCxnSpPr>
          <p:nvPr/>
        </p:nvCxnSpPr>
        <p:spPr>
          <a:xfrm flipH="1" flipV="1">
            <a:off x="10086975" y="3086100"/>
            <a:ext cx="393700" cy="7620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extLst>
          </p:cNvPr>
          <p:cNvCxnSpPr>
            <a:cxnSpLocks/>
          </p:cNvCxnSpPr>
          <p:nvPr/>
        </p:nvCxnSpPr>
        <p:spPr>
          <a:xfrm flipH="1" flipV="1">
            <a:off x="10086975" y="3446463"/>
            <a:ext cx="393700" cy="7778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extLst>
          </p:cNvPr>
          <p:cNvCxnSpPr>
            <a:cxnSpLocks/>
          </p:cNvCxnSpPr>
          <p:nvPr/>
        </p:nvCxnSpPr>
        <p:spPr>
          <a:xfrm flipH="1" flipV="1">
            <a:off x="10080625" y="3768725"/>
            <a:ext cx="393700" cy="7620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extLst>
          </p:cNvPr>
          <p:cNvCxnSpPr>
            <a:cxnSpLocks/>
          </p:cNvCxnSpPr>
          <p:nvPr/>
        </p:nvCxnSpPr>
        <p:spPr>
          <a:xfrm flipH="1" flipV="1">
            <a:off x="10107613" y="5237163"/>
            <a:ext cx="393700" cy="7620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extLst>
          </p:cNvPr>
          <p:cNvCxnSpPr>
            <a:cxnSpLocks/>
          </p:cNvCxnSpPr>
          <p:nvPr/>
        </p:nvCxnSpPr>
        <p:spPr>
          <a:xfrm flipH="1" flipV="1">
            <a:off x="10080625" y="5903913"/>
            <a:ext cx="393700" cy="77787"/>
          </a:xfrm>
          <a:prstGeom prst="line">
            <a:avLst/>
          </a:prstGeom>
        </p:spPr>
        <p:style>
          <a:lnRef idx="1">
            <a:schemeClr val="dk1"/>
          </a:lnRef>
          <a:fillRef idx="0">
            <a:schemeClr val="dk1"/>
          </a:fillRef>
          <a:effectRef idx="0">
            <a:schemeClr val="dk1"/>
          </a:effectRef>
          <a:fontRef idx="minor">
            <a:schemeClr val="tx1"/>
          </a:fontRef>
        </p:style>
      </p:cxnSp>
      <p:sp>
        <p:nvSpPr>
          <p:cNvPr id="19472" name="TextBox 11"/>
          <p:cNvSpPr txBox="1">
            <a:spLocks noChangeArrowheads="1"/>
          </p:cNvSpPr>
          <p:nvPr/>
        </p:nvSpPr>
        <p:spPr bwMode="auto">
          <a:xfrm>
            <a:off x="8731250" y="2906713"/>
            <a:ext cx="5905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r>
              <a:rPr lang="en-US" altLang="en-US" sz="1000" i="1">
                <a:latin typeface="Arial" panose="020B0604020202020204" pitchFamily="34" charset="0"/>
              </a:rPr>
              <a:t>Arrow</a:t>
            </a:r>
          </a:p>
        </p:txBody>
      </p:sp>
      <p:sp>
        <p:nvSpPr>
          <p:cNvPr id="19473" name="TextBox 11"/>
          <p:cNvSpPr txBox="1">
            <a:spLocks noChangeArrowheads="1"/>
          </p:cNvSpPr>
          <p:nvPr/>
        </p:nvSpPr>
        <p:spPr bwMode="auto">
          <a:xfrm>
            <a:off x="8726488" y="3302000"/>
            <a:ext cx="5889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r>
              <a:rPr lang="en-US" altLang="en-US" sz="1000" i="1">
                <a:latin typeface="Arial" panose="020B0604020202020204" pitchFamily="34" charset="0"/>
              </a:rPr>
              <a:t>Hand</a:t>
            </a:r>
          </a:p>
        </p:txBody>
      </p:sp>
      <p:sp>
        <p:nvSpPr>
          <p:cNvPr id="19474" name="TextBox 11"/>
          <p:cNvSpPr txBox="1">
            <a:spLocks noChangeArrowheads="1"/>
          </p:cNvSpPr>
          <p:nvPr/>
        </p:nvSpPr>
        <p:spPr bwMode="auto">
          <a:xfrm>
            <a:off x="8731250" y="3582988"/>
            <a:ext cx="5905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r>
              <a:rPr lang="en-US" altLang="en-US" sz="1000" i="1">
                <a:latin typeface="Arial" panose="020B0604020202020204" pitchFamily="34" charset="0"/>
              </a:rPr>
              <a:t>Text</a:t>
            </a:r>
          </a:p>
        </p:txBody>
      </p:sp>
      <p:sp>
        <p:nvSpPr>
          <p:cNvPr id="19475" name="TextBox 11"/>
          <p:cNvSpPr txBox="1">
            <a:spLocks noChangeArrowheads="1"/>
          </p:cNvSpPr>
          <p:nvPr/>
        </p:nvSpPr>
        <p:spPr bwMode="auto">
          <a:xfrm>
            <a:off x="8518525" y="3975100"/>
            <a:ext cx="8032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r>
              <a:rPr lang="en-US" altLang="en-US" sz="1000" i="1">
                <a:latin typeface="Arial" panose="020B0604020202020204" pitchFamily="34" charset="0"/>
              </a:rPr>
              <a:t>Rectangle</a:t>
            </a:r>
          </a:p>
        </p:txBody>
      </p:sp>
      <p:sp>
        <p:nvSpPr>
          <p:cNvPr id="19476" name="TextBox 11"/>
          <p:cNvSpPr txBox="1">
            <a:spLocks noChangeArrowheads="1"/>
          </p:cNvSpPr>
          <p:nvPr/>
        </p:nvSpPr>
        <p:spPr bwMode="auto">
          <a:xfrm>
            <a:off x="8518525" y="5019675"/>
            <a:ext cx="7921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r>
              <a:rPr lang="en-US" altLang="en-US" sz="1000" i="1">
                <a:latin typeface="Arial" panose="020B0604020202020204" pitchFamily="34" charset="0"/>
              </a:rPr>
              <a:t>Checkbox</a:t>
            </a:r>
          </a:p>
        </p:txBody>
      </p:sp>
      <p:sp>
        <p:nvSpPr>
          <p:cNvPr id="19477" name="TextBox 11"/>
          <p:cNvSpPr txBox="1">
            <a:spLocks noChangeArrowheads="1"/>
          </p:cNvSpPr>
          <p:nvPr/>
        </p:nvSpPr>
        <p:spPr bwMode="auto">
          <a:xfrm>
            <a:off x="8342313" y="5818188"/>
            <a:ext cx="960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r>
              <a:rPr lang="en-US" altLang="en-US" sz="1000" i="1">
                <a:latin typeface="Arial" panose="020B0604020202020204" pitchFamily="34" charset="0"/>
              </a:rPr>
              <a:t>Foreground Color</a:t>
            </a:r>
          </a:p>
        </p:txBody>
      </p:sp>
      <p:sp>
        <p:nvSpPr>
          <p:cNvPr id="19478" name="TextBox 11"/>
          <p:cNvSpPr txBox="1">
            <a:spLocks noChangeArrowheads="1"/>
          </p:cNvSpPr>
          <p:nvPr/>
        </p:nvSpPr>
        <p:spPr bwMode="auto">
          <a:xfrm>
            <a:off x="10529888" y="5889625"/>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r>
              <a:rPr lang="en-US" altLang="en-US" sz="1000" i="1">
                <a:latin typeface="Arial" panose="020B0604020202020204" pitchFamily="34" charset="0"/>
              </a:rPr>
              <a:t>Background Color</a:t>
            </a:r>
          </a:p>
        </p:txBody>
      </p:sp>
      <p:sp>
        <p:nvSpPr>
          <p:cNvPr id="19479" name="TextBox 11"/>
          <p:cNvSpPr txBox="1">
            <a:spLocks noChangeArrowheads="1"/>
          </p:cNvSpPr>
          <p:nvPr/>
        </p:nvSpPr>
        <p:spPr bwMode="auto">
          <a:xfrm>
            <a:off x="10537825" y="5214938"/>
            <a:ext cx="9302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r>
              <a:rPr lang="en-US" altLang="en-US" sz="1000" i="1">
                <a:latin typeface="Arial" panose="020B0604020202020204" pitchFamily="34" charset="0"/>
              </a:rPr>
              <a:t>Radio Button</a:t>
            </a:r>
          </a:p>
        </p:txBody>
      </p:sp>
      <p:sp>
        <p:nvSpPr>
          <p:cNvPr id="19480" name="TextBox 11"/>
          <p:cNvSpPr txBox="1">
            <a:spLocks noChangeArrowheads="1"/>
          </p:cNvSpPr>
          <p:nvPr/>
        </p:nvSpPr>
        <p:spPr bwMode="auto">
          <a:xfrm>
            <a:off x="10537825" y="3736975"/>
            <a:ext cx="5889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r>
              <a:rPr lang="en-US" altLang="en-US" sz="1000" i="1">
                <a:latin typeface="Arial" panose="020B0604020202020204" pitchFamily="34" charset="0"/>
              </a:rPr>
              <a:t>Line</a:t>
            </a:r>
          </a:p>
        </p:txBody>
      </p:sp>
      <p:sp>
        <p:nvSpPr>
          <p:cNvPr id="19481" name="TextBox 11"/>
          <p:cNvSpPr txBox="1">
            <a:spLocks noChangeArrowheads="1"/>
          </p:cNvSpPr>
          <p:nvPr/>
        </p:nvSpPr>
        <p:spPr bwMode="auto">
          <a:xfrm>
            <a:off x="10537825" y="3425825"/>
            <a:ext cx="12525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r>
              <a:rPr lang="en-US" altLang="en-US" sz="1000" i="1">
                <a:latin typeface="Arial" panose="020B0604020202020204" pitchFamily="34" charset="0"/>
              </a:rPr>
              <a:t>Magnifying Glass</a:t>
            </a:r>
          </a:p>
        </p:txBody>
      </p:sp>
      <p:sp>
        <p:nvSpPr>
          <p:cNvPr id="19482" name="TextBox 11"/>
          <p:cNvSpPr txBox="1">
            <a:spLocks noChangeArrowheads="1"/>
          </p:cNvSpPr>
          <p:nvPr/>
        </p:nvSpPr>
        <p:spPr bwMode="auto">
          <a:xfrm>
            <a:off x="10518775" y="3090863"/>
            <a:ext cx="949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r>
              <a:rPr lang="en-US" altLang="en-US" sz="1000" i="1">
                <a:latin typeface="Arial" panose="020B0604020202020204" pitchFamily="34" charset="0"/>
              </a:rPr>
              <a:t>Rotate and Skew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extLst>
          </p:cNvPr>
          <p:cNvSpPr>
            <a:spLocks noGrp="1"/>
          </p:cNvSpPr>
          <p:nvPr>
            <p:ph type="title"/>
          </p:nvPr>
        </p:nvSpPr>
        <p:spPr bwMode="auto">
          <a:xfrm>
            <a:off x="1096963" y="914400"/>
            <a:ext cx="6754812" cy="709613"/>
          </a:xfrm>
          <a:extLst/>
        </p:spPr>
        <p:txBody>
          <a:bodyPr rtlCol="0" anchor="t">
            <a:normAutofit fontScale="90000"/>
          </a:bodyPr>
          <a:lstStyle/>
          <a:p>
            <a:pPr fontAlgn="auto">
              <a:spcAft>
                <a:spcPts val="0"/>
              </a:spcAft>
              <a:defRPr/>
            </a:pPr>
            <a:r>
              <a:rPr lang="en-US" altLang="en-US" dirty="0"/>
              <a:t>Explore the Director Workspace</a:t>
            </a:r>
          </a:p>
        </p:txBody>
      </p:sp>
      <p:sp>
        <p:nvSpPr>
          <p:cNvPr id="20483" name="Content Placeholder 6"/>
          <p:cNvSpPr>
            <a:spLocks noGrp="1"/>
          </p:cNvSpPr>
          <p:nvPr>
            <p:ph idx="1"/>
          </p:nvPr>
        </p:nvSpPr>
        <p:spPr>
          <a:xfrm>
            <a:off x="811213" y="2816225"/>
            <a:ext cx="4087812" cy="1690688"/>
          </a:xfrm>
        </p:spPr>
        <p:txBody>
          <a:bodyPr/>
          <a:lstStyle/>
          <a:p>
            <a:r>
              <a:rPr lang="en-US" smtClean="0"/>
              <a:t>The default Director workspace (Windows platform)</a:t>
            </a:r>
            <a:endParaRPr lang="en-US" altLang="en-US" smtClean="0"/>
          </a:p>
        </p:txBody>
      </p:sp>
      <p:pic>
        <p:nvPicPr>
          <p:cNvPr id="2048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26100" y="2379663"/>
            <a:ext cx="5754688" cy="433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bwMode="auto">
          <a:xfrm>
            <a:off x="1096963" y="914400"/>
            <a:ext cx="6754812" cy="709613"/>
          </a:xfrm>
        </p:spPr>
        <p:txBody>
          <a:bodyPr anchor="t"/>
          <a:lstStyle/>
          <a:p>
            <a:r>
              <a:rPr lang="en-US" smtClean="0"/>
              <a:t>Using the Control panel</a:t>
            </a:r>
            <a:endParaRPr lang="en-US" altLang="en-US" smtClean="0"/>
          </a:p>
        </p:txBody>
      </p:sp>
      <p:sp>
        <p:nvSpPr>
          <p:cNvPr id="21507" name="Content Placeholder 6"/>
          <p:cNvSpPr>
            <a:spLocks noGrp="1"/>
          </p:cNvSpPr>
          <p:nvPr>
            <p:ph idx="1"/>
          </p:nvPr>
        </p:nvSpPr>
        <p:spPr>
          <a:xfrm>
            <a:off x="739775" y="2590800"/>
            <a:ext cx="6118225" cy="3875088"/>
          </a:xfrm>
        </p:spPr>
        <p:txBody>
          <a:bodyPr/>
          <a:lstStyle/>
          <a:p>
            <a:pPr algn="just"/>
            <a:r>
              <a:rPr lang="en-US" sz="2400" smtClean="0"/>
              <a:t>Select Window &gt; Control Panel.</a:t>
            </a:r>
          </a:p>
          <a:p>
            <a:pPr algn="just"/>
            <a:r>
              <a:rPr lang="en-US" b="1" smtClean="0">
                <a:latin typeface="JPDAG C+ Myriad Pro"/>
              </a:rPr>
              <a:t>Start, stop, or rewind a movie</a:t>
            </a:r>
            <a:endParaRPr lang="en-US" smtClean="0">
              <a:latin typeface="JPDAG C+ Myriad Pro"/>
            </a:endParaRPr>
          </a:p>
          <a:p>
            <a:pPr lvl="1" algn="just"/>
            <a:r>
              <a:rPr lang="en-US" b="1" smtClean="0">
                <a:latin typeface="JPDAE C+ Myriad Pro"/>
              </a:rPr>
              <a:t>1. </a:t>
            </a:r>
            <a:r>
              <a:rPr lang="en-US" smtClean="0">
                <a:latin typeface="JPDAG F+ Minion Pro"/>
              </a:rPr>
              <a:t>If the Control panel is not already displayed, select Window &gt; Control Panel.</a:t>
            </a:r>
          </a:p>
          <a:p>
            <a:pPr lvl="1" algn="just"/>
            <a:r>
              <a:rPr lang="en-US" b="1" smtClean="0">
                <a:latin typeface="JPDAE C+ Myriad Pro"/>
              </a:rPr>
              <a:t>2. </a:t>
            </a:r>
            <a:r>
              <a:rPr lang="en-US" smtClean="0">
                <a:latin typeface="JPDAG F+ Minion Pro"/>
              </a:rPr>
              <a:t>On the Control panel, click the Rewind, Stop, or Play button. These three buttons appear on the far left side of the Control panel.</a:t>
            </a:r>
          </a:p>
          <a:p>
            <a:pPr algn="just"/>
            <a:r>
              <a:rPr lang="en-US" b="1" smtClean="0">
                <a:latin typeface="JPDAG C+ Myriad Pro"/>
              </a:rPr>
              <a:t>Change the volume at which sounds play</a:t>
            </a:r>
            <a:endParaRPr lang="en-US" smtClean="0">
              <a:latin typeface="JPDAG C+ Myriad Pro"/>
            </a:endParaRPr>
          </a:p>
          <a:p>
            <a:pPr lvl="1" algn="just"/>
            <a:r>
              <a:rPr lang="en-US" smtClean="0">
                <a:latin typeface="JPDAG F+ Minion Pro"/>
              </a:rPr>
              <a:t>On the Control panel, click the Volume button, and then select a volume level from the menu.</a:t>
            </a:r>
            <a:endParaRPr lang="en-US" altLang="en-US" sz="2200" smtClean="0"/>
          </a:p>
        </p:txBody>
      </p:sp>
      <p:pic>
        <p:nvPicPr>
          <p:cNvPr id="2150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56463" y="3478213"/>
            <a:ext cx="41957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extLst>
          </p:cNvPr>
          <p:cNvCxnSpPr/>
          <p:nvPr/>
        </p:nvCxnSpPr>
        <p:spPr>
          <a:xfrm>
            <a:off x="7510463" y="3862388"/>
            <a:ext cx="0" cy="365125"/>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extLst>
          </p:cNvPr>
          <p:cNvCxnSpPr/>
          <p:nvPr/>
        </p:nvCxnSpPr>
        <p:spPr>
          <a:xfrm>
            <a:off x="10863263" y="3862388"/>
            <a:ext cx="0" cy="365125"/>
          </a:xfrm>
          <a:prstGeom prst="line">
            <a:avLst/>
          </a:prstGeom>
        </p:spPr>
        <p:style>
          <a:lnRef idx="1">
            <a:schemeClr val="dk1"/>
          </a:lnRef>
          <a:fillRef idx="0">
            <a:schemeClr val="dk1"/>
          </a:fillRef>
          <a:effectRef idx="0">
            <a:schemeClr val="dk1"/>
          </a:effectRef>
          <a:fontRef idx="minor">
            <a:schemeClr val="tx1"/>
          </a:fontRef>
        </p:style>
      </p:cxnSp>
      <p:sp>
        <p:nvSpPr>
          <p:cNvPr id="21511" name="TextBox 11"/>
          <p:cNvSpPr txBox="1">
            <a:spLocks noChangeArrowheads="1"/>
          </p:cNvSpPr>
          <p:nvPr/>
        </p:nvSpPr>
        <p:spPr bwMode="auto">
          <a:xfrm>
            <a:off x="7000875" y="4313238"/>
            <a:ext cx="1860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r>
              <a:rPr lang="en-US" sz="1000" i="1">
                <a:latin typeface="Arial" panose="020B0604020202020204" pitchFamily="34" charset="0"/>
              </a:rPr>
              <a:t>Rewind, Stop, and Play buttons </a:t>
            </a:r>
            <a:endParaRPr lang="en-US" altLang="en-US" sz="1000" i="1">
              <a:latin typeface="Arial" panose="020B0604020202020204" pitchFamily="34" charset="0"/>
            </a:endParaRPr>
          </a:p>
        </p:txBody>
      </p:sp>
      <p:sp>
        <p:nvSpPr>
          <p:cNvPr id="21512" name="TextBox 11"/>
          <p:cNvSpPr txBox="1">
            <a:spLocks noChangeArrowheads="1"/>
          </p:cNvSpPr>
          <p:nvPr/>
        </p:nvSpPr>
        <p:spPr bwMode="auto">
          <a:xfrm>
            <a:off x="10310813" y="4313238"/>
            <a:ext cx="11049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r>
              <a:rPr lang="en-US" sz="1000" i="1">
                <a:latin typeface="Arial" panose="020B0604020202020204" pitchFamily="34" charset="0"/>
              </a:rPr>
              <a:t>Volume button </a:t>
            </a:r>
            <a:endParaRPr lang="en-US" altLang="en-US" sz="1000" i="1">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a:xfrm>
            <a:off x="1096963" y="914400"/>
            <a:ext cx="6754812" cy="709613"/>
          </a:xfrm>
        </p:spPr>
        <p:txBody>
          <a:bodyPr anchor="t"/>
          <a:lstStyle/>
          <a:p>
            <a:r>
              <a:rPr lang="en-US" smtClean="0"/>
              <a:t>Using the Control panel</a:t>
            </a:r>
            <a:endParaRPr lang="en-US" altLang="en-US" smtClean="0"/>
          </a:p>
        </p:txBody>
      </p:sp>
      <p:sp>
        <p:nvSpPr>
          <p:cNvPr id="22531" name="Content Placeholder 6"/>
          <p:cNvSpPr>
            <a:spLocks noGrp="1"/>
          </p:cNvSpPr>
          <p:nvPr>
            <p:ph idx="1"/>
          </p:nvPr>
        </p:nvSpPr>
        <p:spPr>
          <a:xfrm>
            <a:off x="1096963" y="2590800"/>
            <a:ext cx="5761037" cy="3535363"/>
          </a:xfrm>
        </p:spPr>
        <p:txBody>
          <a:bodyPr/>
          <a:lstStyle/>
          <a:p>
            <a:pPr algn="just"/>
            <a:r>
              <a:rPr lang="en-US" b="1" smtClean="0">
                <a:latin typeface="JPDAG C+ Myriad Pro"/>
              </a:rPr>
              <a:t>Navigating frames in a movie</a:t>
            </a:r>
            <a:endParaRPr lang="en-US" smtClean="0">
              <a:latin typeface="JPDAG C+ Myriad Pro"/>
            </a:endParaRPr>
          </a:p>
          <a:p>
            <a:pPr algn="just"/>
            <a:r>
              <a:rPr lang="en-US" smtClean="0">
                <a:latin typeface="JPDAG F+ Minion Pro"/>
              </a:rPr>
              <a:t>As you build a movie, you sometimes need to check individual frames or examine transitions from one frame to the next. The Control panel allows you to check these details.</a:t>
            </a:r>
          </a:p>
          <a:p>
            <a:pPr algn="just"/>
            <a:r>
              <a:rPr lang="en-US" b="1" smtClean="0">
                <a:latin typeface="JPDAG C+ Myriad Pro"/>
              </a:rPr>
              <a:t>Step through a movie one frame at a time</a:t>
            </a:r>
            <a:endParaRPr lang="en-US" smtClean="0">
              <a:latin typeface="JPDAG C+ Myriad Pro"/>
            </a:endParaRPr>
          </a:p>
          <a:p>
            <a:pPr lvl="1" algn="just"/>
            <a:r>
              <a:rPr lang="en-US" smtClean="0">
                <a:latin typeface="JPDAG F+ Minion Pro"/>
              </a:rPr>
              <a:t>On the Control panel, click the Step Forward button.</a:t>
            </a:r>
          </a:p>
          <a:p>
            <a:pPr algn="just"/>
            <a:r>
              <a:rPr lang="en-US" b="1" smtClean="0">
                <a:latin typeface="JPDAG C+ Myriad Pro"/>
              </a:rPr>
              <a:t>Go to a specific frame in a movie</a:t>
            </a:r>
            <a:endParaRPr lang="en-US" smtClean="0">
              <a:latin typeface="JPDAG C+ Myriad Pro"/>
            </a:endParaRPr>
          </a:p>
          <a:p>
            <a:pPr lvl="1" algn="just"/>
            <a:r>
              <a:rPr lang="en-US" smtClean="0">
                <a:latin typeface="JPDAG F+ Minion Pro"/>
              </a:rPr>
              <a:t>Enter a frame number in the frame counter, and press Enter. </a:t>
            </a:r>
            <a:endParaRPr lang="en-US" altLang="en-US" sz="2200" smtClean="0"/>
          </a:p>
        </p:txBody>
      </p:sp>
      <p:pic>
        <p:nvPicPr>
          <p:cNvPr id="2253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56463" y="3478213"/>
            <a:ext cx="41957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extLst>
          </p:cNvPr>
          <p:cNvCxnSpPr/>
          <p:nvPr/>
        </p:nvCxnSpPr>
        <p:spPr>
          <a:xfrm>
            <a:off x="8462963" y="3862388"/>
            <a:ext cx="0" cy="365125"/>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extLst>
          </p:cNvPr>
          <p:cNvCxnSpPr/>
          <p:nvPr/>
        </p:nvCxnSpPr>
        <p:spPr>
          <a:xfrm>
            <a:off x="8709025" y="3295650"/>
            <a:ext cx="0" cy="363538"/>
          </a:xfrm>
          <a:prstGeom prst="line">
            <a:avLst/>
          </a:prstGeom>
        </p:spPr>
        <p:style>
          <a:lnRef idx="1">
            <a:schemeClr val="dk1"/>
          </a:lnRef>
          <a:fillRef idx="0">
            <a:schemeClr val="dk1"/>
          </a:fillRef>
          <a:effectRef idx="0">
            <a:schemeClr val="dk1"/>
          </a:effectRef>
          <a:fontRef idx="minor">
            <a:schemeClr val="tx1"/>
          </a:fontRef>
        </p:style>
      </p:cxnSp>
      <p:sp>
        <p:nvSpPr>
          <p:cNvPr id="22535" name="TextBox 11"/>
          <p:cNvSpPr txBox="1">
            <a:spLocks noChangeArrowheads="1"/>
          </p:cNvSpPr>
          <p:nvPr/>
        </p:nvSpPr>
        <p:spPr bwMode="auto">
          <a:xfrm>
            <a:off x="7851775" y="4283075"/>
            <a:ext cx="14509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r>
              <a:rPr lang="en-US" sz="1000" i="1">
                <a:latin typeface="Arial" panose="020B0604020202020204" pitchFamily="34" charset="0"/>
              </a:rPr>
              <a:t>Step Forward button </a:t>
            </a:r>
            <a:endParaRPr lang="en-US" altLang="en-US" sz="1000" i="1">
              <a:latin typeface="Arial" panose="020B0604020202020204" pitchFamily="34" charset="0"/>
            </a:endParaRPr>
          </a:p>
        </p:txBody>
      </p:sp>
      <p:sp>
        <p:nvSpPr>
          <p:cNvPr id="22536" name="TextBox 11"/>
          <p:cNvSpPr txBox="1">
            <a:spLocks noChangeArrowheads="1"/>
          </p:cNvSpPr>
          <p:nvPr/>
        </p:nvSpPr>
        <p:spPr bwMode="auto">
          <a:xfrm>
            <a:off x="8197850" y="2940050"/>
            <a:ext cx="1104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0" hangingPunct="0"/>
            <a:r>
              <a:rPr lang="en-US" sz="1000" i="1">
                <a:latin typeface="Arial" panose="020B0604020202020204" pitchFamily="34" charset="0"/>
              </a:rPr>
              <a:t>Frame counter </a:t>
            </a:r>
            <a:endParaRPr lang="en-US" altLang="en-US" sz="1000" i="1">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bwMode="auto">
          <a:xfrm>
            <a:off x="1096963" y="914400"/>
            <a:ext cx="6754812" cy="709613"/>
          </a:xfrm>
        </p:spPr>
        <p:txBody>
          <a:bodyPr anchor="t"/>
          <a:lstStyle/>
          <a:p>
            <a:r>
              <a:rPr lang="en-US" smtClean="0"/>
              <a:t>Using the Cast window</a:t>
            </a:r>
            <a:endParaRPr lang="en-US" altLang="en-US" smtClean="0"/>
          </a:p>
        </p:txBody>
      </p:sp>
      <p:sp>
        <p:nvSpPr>
          <p:cNvPr id="13316" name="Content Placeholder 6">
            <a:extLst>
              <a:ext uri="{FF2B5EF4-FFF2-40B4-BE49-F238E27FC236}"/>
            </a:extLst>
          </p:cNvPr>
          <p:cNvSpPr>
            <a:spLocks noGrp="1"/>
          </p:cNvSpPr>
          <p:nvPr>
            <p:ph idx="1"/>
          </p:nvPr>
        </p:nvSpPr>
        <p:spPr>
          <a:xfrm>
            <a:off x="606425" y="2590800"/>
            <a:ext cx="6429375" cy="3535363"/>
          </a:xfrm>
        </p:spPr>
        <p:txBody>
          <a:bodyPr rtlCol="0">
            <a:normAutofit lnSpcReduction="10000"/>
          </a:bodyPr>
          <a:lstStyle/>
          <a:p>
            <a:pPr algn="just" fontAlgn="auto">
              <a:spcAft>
                <a:spcPts val="0"/>
              </a:spcAft>
              <a:buFont typeface="Wingdings 3" charset="2"/>
              <a:buChar char=""/>
              <a:defRPr/>
            </a:pPr>
            <a:r>
              <a:rPr lang="en-US" dirty="0">
                <a:solidFill>
                  <a:schemeClr val="tx1">
                    <a:lumMod val="75000"/>
                    <a:lumOff val="25000"/>
                  </a:schemeClr>
                </a:solidFill>
                <a:latin typeface="JPDAG F+ Minion Pro"/>
              </a:rPr>
              <a:t>The Cast window contains the cast members of your movie. You can use the Cast window to create or import new cast members, to view existing cast members, and to control the properties of each cast member. </a:t>
            </a:r>
          </a:p>
          <a:p>
            <a:pPr algn="just" fontAlgn="auto">
              <a:spcAft>
                <a:spcPts val="0"/>
              </a:spcAft>
              <a:buFont typeface="Wingdings 3" charset="2"/>
              <a:buChar char=""/>
              <a:defRPr/>
            </a:pPr>
            <a:r>
              <a:rPr lang="en-US" dirty="0">
                <a:solidFill>
                  <a:schemeClr val="tx1">
                    <a:lumMod val="75000"/>
                    <a:lumOff val="25000"/>
                  </a:schemeClr>
                </a:solidFill>
                <a:latin typeface="JPDAG F+ Minion Pro"/>
              </a:rPr>
              <a:t>As you work in Director, expect to use two types of cast members:</a:t>
            </a:r>
          </a:p>
          <a:p>
            <a:pPr lvl="1" algn="just" fontAlgn="auto">
              <a:spcAft>
                <a:spcPts val="0"/>
              </a:spcAft>
              <a:buFont typeface="Wingdings 3" charset="2"/>
              <a:buChar char=""/>
              <a:defRPr/>
            </a:pPr>
            <a:r>
              <a:rPr lang="en-US" dirty="0">
                <a:solidFill>
                  <a:schemeClr val="tx1">
                    <a:lumMod val="75000"/>
                    <a:lumOff val="25000"/>
                  </a:schemeClr>
                </a:solidFill>
                <a:latin typeface="JPDAG F+ Minion Pro"/>
              </a:rPr>
              <a:t>Cast members can be the media elements of your movie, such as sounds, text, graphics, animation, and video. These cast members are placed on the Stage as sprites. </a:t>
            </a:r>
          </a:p>
          <a:p>
            <a:pPr lvl="1" algn="just" fontAlgn="auto">
              <a:spcAft>
                <a:spcPts val="0"/>
              </a:spcAft>
              <a:buFont typeface="Wingdings 3" charset="2"/>
              <a:buChar char=""/>
              <a:defRPr/>
            </a:pPr>
            <a:r>
              <a:rPr lang="en-US" dirty="0">
                <a:solidFill>
                  <a:schemeClr val="tx1">
                    <a:lumMod val="75000"/>
                    <a:lumOff val="25000"/>
                  </a:schemeClr>
                </a:solidFill>
                <a:latin typeface="JPDAG F+ Minion Pro"/>
              </a:rPr>
              <a:t>Some cast members may appear in the Score but not on the Stage. These cast members include scripts, palettes, fonts, and transitions, which you can use in the effects channels on the Score.</a:t>
            </a:r>
            <a:endParaRPr lang="en-US" altLang="en-US" sz="2200" dirty="0">
              <a:solidFill>
                <a:schemeClr val="tx1">
                  <a:lumMod val="75000"/>
                  <a:lumOff val="25000"/>
                </a:schemeClr>
              </a:solidFill>
            </a:endParaRPr>
          </a:p>
        </p:txBody>
      </p:sp>
      <p:pic>
        <p:nvPicPr>
          <p:cNvPr id="2355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51775" y="3013075"/>
            <a:ext cx="3146425" cy="269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1413</TotalTime>
  <Words>2829</Words>
  <Application>Microsoft Office PowerPoint</Application>
  <PresentationFormat>Widescreen</PresentationFormat>
  <Paragraphs>224</Paragraphs>
  <Slides>29</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Century Gothic</vt:lpstr>
      <vt:lpstr>Arial</vt:lpstr>
      <vt:lpstr>Wingdings 3</vt:lpstr>
      <vt:lpstr>Calibri</vt:lpstr>
      <vt:lpstr>JPDEH L+ Minion Pro</vt:lpstr>
      <vt:lpstr>JPDEH J+ Minion Pro</vt:lpstr>
      <vt:lpstr>JPDAG C+ Myriad Pro</vt:lpstr>
      <vt:lpstr>JPDAE C+ Myriad Pro</vt:lpstr>
      <vt:lpstr>JPDAG F+ Minion Pro</vt:lpstr>
      <vt:lpstr>JPDAE G+ Myriad Pro</vt:lpstr>
      <vt:lpstr>Ion Boardroom</vt:lpstr>
      <vt:lpstr>Adobe Director</vt:lpstr>
      <vt:lpstr>Objectives</vt:lpstr>
      <vt:lpstr>Explore the Director Workspace</vt:lpstr>
      <vt:lpstr>Explore the Director Workspace</vt:lpstr>
      <vt:lpstr>Explore the Director Workspace</vt:lpstr>
      <vt:lpstr>Explore the Director Workspace</vt:lpstr>
      <vt:lpstr>Using the Control panel</vt:lpstr>
      <vt:lpstr>Using the Control panel</vt:lpstr>
      <vt:lpstr>Using the Cast window</vt:lpstr>
      <vt:lpstr>Selecting, editing &amp; adding frames in the Score</vt:lpstr>
      <vt:lpstr>Selecting, editing &amp; adding frames in the Score</vt:lpstr>
      <vt:lpstr>Creating new casts</vt:lpstr>
      <vt:lpstr>Creating new casts</vt:lpstr>
      <vt:lpstr>Importing cast members</vt:lpstr>
      <vt:lpstr>Importing cast members</vt:lpstr>
      <vt:lpstr>Switching from one Cast window view to another</vt:lpstr>
      <vt:lpstr>Using Cast window controls </vt:lpstr>
      <vt:lpstr>Controlling Color</vt:lpstr>
      <vt:lpstr>Controlling Color</vt:lpstr>
      <vt:lpstr>Creating sprites</vt:lpstr>
      <vt:lpstr>Setting sprite general preferences</vt:lpstr>
      <vt:lpstr>Setting sprite general preferences</vt:lpstr>
      <vt:lpstr>Selecting sprites</vt:lpstr>
      <vt:lpstr>Name a sprite by using the Property inspector</vt:lpstr>
      <vt:lpstr>Finding sprites</vt:lpstr>
      <vt:lpstr>Layering sprites</vt:lpstr>
      <vt:lpstr>Editing Sprite Properties </vt:lpstr>
      <vt:lpstr>Saving Your Files</vt:lpstr>
      <vt:lpstr>Any 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Hewlett-Packard Company</cp:lastModifiedBy>
  <cp:revision>165</cp:revision>
  <dcterms:created xsi:type="dcterms:W3CDTF">2021-02-23T02:25:08Z</dcterms:created>
  <dcterms:modified xsi:type="dcterms:W3CDTF">2021-03-21T09:18:47Z</dcterms:modified>
</cp:coreProperties>
</file>