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6" r:id="rId1"/>
  </p:sldMasterIdLst>
  <p:notesMasterIdLst>
    <p:notesMasterId r:id="rId25"/>
  </p:notesMasterIdLst>
  <p:sldIdLst>
    <p:sldId id="257" r:id="rId2"/>
    <p:sldId id="336" r:id="rId3"/>
    <p:sldId id="389" r:id="rId4"/>
    <p:sldId id="390" r:id="rId5"/>
    <p:sldId id="391" r:id="rId6"/>
    <p:sldId id="405" r:id="rId7"/>
    <p:sldId id="406" r:id="rId8"/>
    <p:sldId id="413" r:id="rId9"/>
    <p:sldId id="414" r:id="rId10"/>
    <p:sldId id="392" r:id="rId11"/>
    <p:sldId id="409" r:id="rId12"/>
    <p:sldId id="393" r:id="rId13"/>
    <p:sldId id="394" r:id="rId14"/>
    <p:sldId id="395" r:id="rId15"/>
    <p:sldId id="398" r:id="rId16"/>
    <p:sldId id="396" r:id="rId17"/>
    <p:sldId id="407" r:id="rId18"/>
    <p:sldId id="408" r:id="rId19"/>
    <p:sldId id="410" r:id="rId20"/>
    <p:sldId id="411" r:id="rId21"/>
    <p:sldId id="412" r:id="rId22"/>
    <p:sldId id="311" r:id="rId23"/>
    <p:sldId id="376" r:id="rId24"/>
  </p:sldIdLst>
  <p:sldSz cx="12192000" cy="6858000"/>
  <p:notesSz cx="6858000" cy="9144000"/>
  <p:defaultTextStyle>
    <a:defPPr>
      <a:defRPr lang="en-US"/>
    </a:defPPr>
    <a:lvl1pPr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Arial" panose="020B0604020202020204" pitchFamily="34" charset="0"/>
      </a:defRPr>
    </a:lvl1pPr>
    <a:lvl2pPr marL="4572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Arial" panose="020B0604020202020204" pitchFamily="34" charset="0"/>
      </a:defRPr>
    </a:lvl2pPr>
    <a:lvl3pPr marL="9144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Arial" panose="020B0604020202020204" pitchFamily="34" charset="0"/>
      </a:defRPr>
    </a:lvl3pPr>
    <a:lvl4pPr marL="13716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Arial" panose="020B0604020202020204" pitchFamily="34" charset="0"/>
      </a:defRPr>
    </a:lvl4pPr>
    <a:lvl5pPr marL="18288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entury Gothic" panose="020B0502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entury Gothic" panose="020B0502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entury Gothic" panose="020B0502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entury Gothic" panose="020B0502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32" autoAdjust="0"/>
  </p:normalViewPr>
  <p:slideViewPr>
    <p:cSldViewPr snapToGrid="0">
      <p:cViewPr varScale="1">
        <p:scale>
          <a:sx n="70" d="100"/>
          <a:sy n="70" d="100"/>
        </p:scale>
        <p:origin x="738" y="72"/>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cs typeface="+mn-cs"/>
              </a:defRPr>
            </a:lvl1pPr>
          </a:lstStyle>
          <a:p>
            <a:pPr>
              <a:defRPr/>
            </a:pPr>
            <a:fld id="{F90A5401-630A-4372-A174-BC1A538E4110}" type="datetimeFigureOut">
              <a:rPr lang="en-US"/>
              <a:pPr>
                <a:defRPr/>
              </a:pPr>
              <a:t>3/21/2021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smtClean="0">
                <a:latin typeface="Calibri" panose="020F0502020204030204" pitchFamily="34" charset="0"/>
              </a:defRPr>
            </a:lvl1pPr>
          </a:lstStyle>
          <a:p>
            <a:pPr>
              <a:defRPr/>
            </a:pPr>
            <a:fld id="{A4EA2AE0-EFFA-4CFB-A4A1-8567033761EC}" type="slidenum">
              <a:rPr lang="en-US"/>
              <a:pPr>
                <a:defRPr/>
              </a:pPr>
              <a:t>‹#›</a:t>
            </a:fld>
            <a:endParaRPr lang="en-US"/>
          </a:p>
        </p:txBody>
      </p:sp>
    </p:spTree>
    <p:extLst>
      <p:ext uri="{BB962C8B-B14F-4D97-AF65-F5344CB8AC3E}">
        <p14:creationId xmlns:p14="http://schemas.microsoft.com/office/powerpoint/2010/main" val="77446503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1026"/>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Rectangle 1027"/>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Tree>
    <p:extLst>
      <p:ext uri="{BB962C8B-B14F-4D97-AF65-F5344CB8AC3E}">
        <p14:creationId xmlns:p14="http://schemas.microsoft.com/office/powerpoint/2010/main" val="38292959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358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entury Gothic" panose="020B0502020202020204" pitchFamily="34" charset="0"/>
                <a:cs typeface="Arial" panose="020B0604020202020204" pitchFamily="34" charset="0"/>
              </a:defRPr>
            </a:lvl1pPr>
            <a:lvl2pPr marL="742950" indent="-285750">
              <a:defRPr>
                <a:solidFill>
                  <a:schemeClr val="tx1"/>
                </a:solidFill>
                <a:latin typeface="Century Gothic" panose="020B0502020202020204" pitchFamily="34" charset="0"/>
                <a:cs typeface="Arial" panose="020B0604020202020204" pitchFamily="34" charset="0"/>
              </a:defRPr>
            </a:lvl2pPr>
            <a:lvl3pPr marL="1143000" indent="-228600">
              <a:defRPr>
                <a:solidFill>
                  <a:schemeClr val="tx1"/>
                </a:solidFill>
                <a:latin typeface="Century Gothic" panose="020B0502020202020204" pitchFamily="34" charset="0"/>
                <a:cs typeface="Arial" panose="020B0604020202020204" pitchFamily="34" charset="0"/>
              </a:defRPr>
            </a:lvl3pPr>
            <a:lvl4pPr marL="1600200" indent="-228600">
              <a:defRPr>
                <a:solidFill>
                  <a:schemeClr val="tx1"/>
                </a:solidFill>
                <a:latin typeface="Century Gothic" panose="020B0502020202020204" pitchFamily="34" charset="0"/>
                <a:cs typeface="Arial" panose="020B0604020202020204" pitchFamily="34" charset="0"/>
              </a:defRPr>
            </a:lvl4pPr>
            <a:lvl5pPr marL="2057400" indent="-228600">
              <a:defRPr>
                <a:solidFill>
                  <a:schemeClr val="tx1"/>
                </a:solidFill>
                <a:latin typeface="Century Gothic" panose="020B050202020202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cs typeface="Arial" panose="020B0604020202020204" pitchFamily="34" charset="0"/>
              </a:defRPr>
            </a:lvl9pPr>
          </a:lstStyle>
          <a:p>
            <a:pPr eaLnBrk="0" hangingPunct="0"/>
            <a:fld id="{6371E482-6F70-4C68-8B89-DC8488EE7267}" type="slidenum">
              <a:rPr lang="en-US" altLang="en-US">
                <a:latin typeface="Arial" panose="020B0604020202020204" pitchFamily="34" charset="0"/>
              </a:rPr>
              <a:pPr eaLnBrk="0" hangingPunct="0"/>
              <a:t>10</a:t>
            </a:fld>
            <a:endParaRPr lang="en-US" altLang="en-US">
              <a:latin typeface="Arial" panose="020B0604020202020204" pitchFamily="34" charset="0"/>
            </a:endParaRPr>
          </a:p>
        </p:txBody>
      </p:sp>
    </p:spTree>
    <p:extLst>
      <p:ext uri="{BB962C8B-B14F-4D97-AF65-F5344CB8AC3E}">
        <p14:creationId xmlns:p14="http://schemas.microsoft.com/office/powerpoint/2010/main" val="27709456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8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3789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entury Gothic" panose="020B0502020202020204" pitchFamily="34" charset="0"/>
                <a:cs typeface="Arial" panose="020B0604020202020204" pitchFamily="34" charset="0"/>
              </a:defRPr>
            </a:lvl1pPr>
            <a:lvl2pPr marL="742950" indent="-285750">
              <a:defRPr>
                <a:solidFill>
                  <a:schemeClr val="tx1"/>
                </a:solidFill>
                <a:latin typeface="Century Gothic" panose="020B0502020202020204" pitchFamily="34" charset="0"/>
                <a:cs typeface="Arial" panose="020B0604020202020204" pitchFamily="34" charset="0"/>
              </a:defRPr>
            </a:lvl2pPr>
            <a:lvl3pPr marL="1143000" indent="-228600">
              <a:defRPr>
                <a:solidFill>
                  <a:schemeClr val="tx1"/>
                </a:solidFill>
                <a:latin typeface="Century Gothic" panose="020B0502020202020204" pitchFamily="34" charset="0"/>
                <a:cs typeface="Arial" panose="020B0604020202020204" pitchFamily="34" charset="0"/>
              </a:defRPr>
            </a:lvl3pPr>
            <a:lvl4pPr marL="1600200" indent="-228600">
              <a:defRPr>
                <a:solidFill>
                  <a:schemeClr val="tx1"/>
                </a:solidFill>
                <a:latin typeface="Century Gothic" panose="020B0502020202020204" pitchFamily="34" charset="0"/>
                <a:cs typeface="Arial" panose="020B0604020202020204" pitchFamily="34" charset="0"/>
              </a:defRPr>
            </a:lvl4pPr>
            <a:lvl5pPr marL="2057400" indent="-228600">
              <a:defRPr>
                <a:solidFill>
                  <a:schemeClr val="tx1"/>
                </a:solidFill>
                <a:latin typeface="Century Gothic" panose="020B050202020202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cs typeface="Arial" panose="020B0604020202020204" pitchFamily="34" charset="0"/>
              </a:defRPr>
            </a:lvl9pPr>
          </a:lstStyle>
          <a:p>
            <a:pPr eaLnBrk="0" hangingPunct="0"/>
            <a:fld id="{57674B07-CE53-4BA8-BA20-D9F3DAA68A11}" type="slidenum">
              <a:rPr lang="en-US" altLang="en-US">
                <a:latin typeface="Arial" panose="020B0604020202020204" pitchFamily="34" charset="0"/>
              </a:rPr>
              <a:pPr eaLnBrk="0" hangingPunct="0"/>
              <a:t>11</a:t>
            </a:fld>
            <a:endParaRPr lang="en-US" altLang="en-US">
              <a:latin typeface="Arial" panose="020B0604020202020204" pitchFamily="34" charset="0"/>
            </a:endParaRPr>
          </a:p>
        </p:txBody>
      </p:sp>
    </p:spTree>
    <p:extLst>
      <p:ext uri="{BB962C8B-B14F-4D97-AF65-F5344CB8AC3E}">
        <p14:creationId xmlns:p14="http://schemas.microsoft.com/office/powerpoint/2010/main" val="31320643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3994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entury Gothic" panose="020B0502020202020204" pitchFamily="34" charset="0"/>
                <a:cs typeface="Arial" panose="020B0604020202020204" pitchFamily="34" charset="0"/>
              </a:defRPr>
            </a:lvl1pPr>
            <a:lvl2pPr marL="742950" indent="-285750">
              <a:defRPr>
                <a:solidFill>
                  <a:schemeClr val="tx1"/>
                </a:solidFill>
                <a:latin typeface="Century Gothic" panose="020B0502020202020204" pitchFamily="34" charset="0"/>
                <a:cs typeface="Arial" panose="020B0604020202020204" pitchFamily="34" charset="0"/>
              </a:defRPr>
            </a:lvl2pPr>
            <a:lvl3pPr marL="1143000" indent="-228600">
              <a:defRPr>
                <a:solidFill>
                  <a:schemeClr val="tx1"/>
                </a:solidFill>
                <a:latin typeface="Century Gothic" panose="020B0502020202020204" pitchFamily="34" charset="0"/>
                <a:cs typeface="Arial" panose="020B0604020202020204" pitchFamily="34" charset="0"/>
              </a:defRPr>
            </a:lvl3pPr>
            <a:lvl4pPr marL="1600200" indent="-228600">
              <a:defRPr>
                <a:solidFill>
                  <a:schemeClr val="tx1"/>
                </a:solidFill>
                <a:latin typeface="Century Gothic" panose="020B0502020202020204" pitchFamily="34" charset="0"/>
                <a:cs typeface="Arial" panose="020B0604020202020204" pitchFamily="34" charset="0"/>
              </a:defRPr>
            </a:lvl4pPr>
            <a:lvl5pPr marL="2057400" indent="-228600">
              <a:defRPr>
                <a:solidFill>
                  <a:schemeClr val="tx1"/>
                </a:solidFill>
                <a:latin typeface="Century Gothic" panose="020B050202020202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cs typeface="Arial" panose="020B0604020202020204" pitchFamily="34" charset="0"/>
              </a:defRPr>
            </a:lvl9pPr>
          </a:lstStyle>
          <a:p>
            <a:pPr eaLnBrk="0" hangingPunct="0"/>
            <a:fld id="{C47D96B5-BAC1-4BAF-9162-72CB6329DDFA}" type="slidenum">
              <a:rPr lang="en-US" altLang="en-US">
                <a:latin typeface="Arial" panose="020B0604020202020204" pitchFamily="34" charset="0"/>
              </a:rPr>
              <a:pPr eaLnBrk="0" hangingPunct="0"/>
              <a:t>12</a:t>
            </a:fld>
            <a:endParaRPr lang="en-US" altLang="en-US">
              <a:latin typeface="Arial" panose="020B0604020202020204" pitchFamily="34" charset="0"/>
            </a:endParaRPr>
          </a:p>
        </p:txBody>
      </p:sp>
    </p:spTree>
    <p:extLst>
      <p:ext uri="{BB962C8B-B14F-4D97-AF65-F5344CB8AC3E}">
        <p14:creationId xmlns:p14="http://schemas.microsoft.com/office/powerpoint/2010/main" val="32119747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419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entury Gothic" panose="020B0502020202020204" pitchFamily="34" charset="0"/>
                <a:cs typeface="Arial" panose="020B0604020202020204" pitchFamily="34" charset="0"/>
              </a:defRPr>
            </a:lvl1pPr>
            <a:lvl2pPr marL="742950" indent="-285750">
              <a:defRPr>
                <a:solidFill>
                  <a:schemeClr val="tx1"/>
                </a:solidFill>
                <a:latin typeface="Century Gothic" panose="020B0502020202020204" pitchFamily="34" charset="0"/>
                <a:cs typeface="Arial" panose="020B0604020202020204" pitchFamily="34" charset="0"/>
              </a:defRPr>
            </a:lvl2pPr>
            <a:lvl3pPr marL="1143000" indent="-228600">
              <a:defRPr>
                <a:solidFill>
                  <a:schemeClr val="tx1"/>
                </a:solidFill>
                <a:latin typeface="Century Gothic" panose="020B0502020202020204" pitchFamily="34" charset="0"/>
                <a:cs typeface="Arial" panose="020B0604020202020204" pitchFamily="34" charset="0"/>
              </a:defRPr>
            </a:lvl3pPr>
            <a:lvl4pPr marL="1600200" indent="-228600">
              <a:defRPr>
                <a:solidFill>
                  <a:schemeClr val="tx1"/>
                </a:solidFill>
                <a:latin typeface="Century Gothic" panose="020B0502020202020204" pitchFamily="34" charset="0"/>
                <a:cs typeface="Arial" panose="020B0604020202020204" pitchFamily="34" charset="0"/>
              </a:defRPr>
            </a:lvl4pPr>
            <a:lvl5pPr marL="2057400" indent="-228600">
              <a:defRPr>
                <a:solidFill>
                  <a:schemeClr val="tx1"/>
                </a:solidFill>
                <a:latin typeface="Century Gothic" panose="020B050202020202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cs typeface="Arial" panose="020B0604020202020204" pitchFamily="34" charset="0"/>
              </a:defRPr>
            </a:lvl9pPr>
          </a:lstStyle>
          <a:p>
            <a:pPr eaLnBrk="0" hangingPunct="0"/>
            <a:fld id="{2457F1E4-E24A-4F19-A730-ADC11BAAF910}" type="slidenum">
              <a:rPr lang="en-US" altLang="en-US">
                <a:latin typeface="Arial" panose="020B0604020202020204" pitchFamily="34" charset="0"/>
              </a:rPr>
              <a:pPr eaLnBrk="0" hangingPunct="0"/>
              <a:t>13</a:t>
            </a:fld>
            <a:endParaRPr lang="en-US" altLang="en-US">
              <a:latin typeface="Arial" panose="020B0604020202020204" pitchFamily="34" charset="0"/>
            </a:endParaRPr>
          </a:p>
        </p:txBody>
      </p:sp>
    </p:spTree>
    <p:extLst>
      <p:ext uri="{BB962C8B-B14F-4D97-AF65-F5344CB8AC3E}">
        <p14:creationId xmlns:p14="http://schemas.microsoft.com/office/powerpoint/2010/main" val="453808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40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4403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entury Gothic" panose="020B0502020202020204" pitchFamily="34" charset="0"/>
                <a:cs typeface="Arial" panose="020B0604020202020204" pitchFamily="34" charset="0"/>
              </a:defRPr>
            </a:lvl1pPr>
            <a:lvl2pPr marL="742950" indent="-285750">
              <a:defRPr>
                <a:solidFill>
                  <a:schemeClr val="tx1"/>
                </a:solidFill>
                <a:latin typeface="Century Gothic" panose="020B0502020202020204" pitchFamily="34" charset="0"/>
                <a:cs typeface="Arial" panose="020B0604020202020204" pitchFamily="34" charset="0"/>
              </a:defRPr>
            </a:lvl2pPr>
            <a:lvl3pPr marL="1143000" indent="-228600">
              <a:defRPr>
                <a:solidFill>
                  <a:schemeClr val="tx1"/>
                </a:solidFill>
                <a:latin typeface="Century Gothic" panose="020B0502020202020204" pitchFamily="34" charset="0"/>
                <a:cs typeface="Arial" panose="020B0604020202020204" pitchFamily="34" charset="0"/>
              </a:defRPr>
            </a:lvl3pPr>
            <a:lvl4pPr marL="1600200" indent="-228600">
              <a:defRPr>
                <a:solidFill>
                  <a:schemeClr val="tx1"/>
                </a:solidFill>
                <a:latin typeface="Century Gothic" panose="020B0502020202020204" pitchFamily="34" charset="0"/>
                <a:cs typeface="Arial" panose="020B0604020202020204" pitchFamily="34" charset="0"/>
              </a:defRPr>
            </a:lvl4pPr>
            <a:lvl5pPr marL="2057400" indent="-228600">
              <a:defRPr>
                <a:solidFill>
                  <a:schemeClr val="tx1"/>
                </a:solidFill>
                <a:latin typeface="Century Gothic" panose="020B050202020202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cs typeface="Arial" panose="020B0604020202020204" pitchFamily="34" charset="0"/>
              </a:defRPr>
            </a:lvl9pPr>
          </a:lstStyle>
          <a:p>
            <a:pPr eaLnBrk="0" hangingPunct="0"/>
            <a:fld id="{F02729EF-4DB2-4CA9-BF2C-83CC31839BD3}" type="slidenum">
              <a:rPr lang="en-US" altLang="en-US">
                <a:latin typeface="Arial" panose="020B0604020202020204" pitchFamily="34" charset="0"/>
              </a:rPr>
              <a:pPr eaLnBrk="0" hangingPunct="0"/>
              <a:t>14</a:t>
            </a:fld>
            <a:endParaRPr lang="en-US" altLang="en-US">
              <a:latin typeface="Arial" panose="020B0604020202020204" pitchFamily="34" charset="0"/>
            </a:endParaRPr>
          </a:p>
        </p:txBody>
      </p:sp>
    </p:spTree>
    <p:extLst>
      <p:ext uri="{BB962C8B-B14F-4D97-AF65-F5344CB8AC3E}">
        <p14:creationId xmlns:p14="http://schemas.microsoft.com/office/powerpoint/2010/main" val="5214809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4608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entury Gothic" panose="020B0502020202020204" pitchFamily="34" charset="0"/>
                <a:cs typeface="Arial" panose="020B0604020202020204" pitchFamily="34" charset="0"/>
              </a:defRPr>
            </a:lvl1pPr>
            <a:lvl2pPr marL="742950" indent="-285750">
              <a:defRPr>
                <a:solidFill>
                  <a:schemeClr val="tx1"/>
                </a:solidFill>
                <a:latin typeface="Century Gothic" panose="020B0502020202020204" pitchFamily="34" charset="0"/>
                <a:cs typeface="Arial" panose="020B0604020202020204" pitchFamily="34" charset="0"/>
              </a:defRPr>
            </a:lvl2pPr>
            <a:lvl3pPr marL="1143000" indent="-228600">
              <a:defRPr>
                <a:solidFill>
                  <a:schemeClr val="tx1"/>
                </a:solidFill>
                <a:latin typeface="Century Gothic" panose="020B0502020202020204" pitchFamily="34" charset="0"/>
                <a:cs typeface="Arial" panose="020B0604020202020204" pitchFamily="34" charset="0"/>
              </a:defRPr>
            </a:lvl3pPr>
            <a:lvl4pPr marL="1600200" indent="-228600">
              <a:defRPr>
                <a:solidFill>
                  <a:schemeClr val="tx1"/>
                </a:solidFill>
                <a:latin typeface="Century Gothic" panose="020B0502020202020204" pitchFamily="34" charset="0"/>
                <a:cs typeface="Arial" panose="020B0604020202020204" pitchFamily="34" charset="0"/>
              </a:defRPr>
            </a:lvl4pPr>
            <a:lvl5pPr marL="2057400" indent="-228600">
              <a:defRPr>
                <a:solidFill>
                  <a:schemeClr val="tx1"/>
                </a:solidFill>
                <a:latin typeface="Century Gothic" panose="020B050202020202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cs typeface="Arial" panose="020B0604020202020204" pitchFamily="34" charset="0"/>
              </a:defRPr>
            </a:lvl9pPr>
          </a:lstStyle>
          <a:p>
            <a:pPr eaLnBrk="0" hangingPunct="0"/>
            <a:fld id="{AAA04E15-022A-4530-8C92-D9D7E298036E}" type="slidenum">
              <a:rPr lang="en-US" altLang="en-US">
                <a:latin typeface="Arial" panose="020B0604020202020204" pitchFamily="34" charset="0"/>
              </a:rPr>
              <a:pPr eaLnBrk="0" hangingPunct="0"/>
              <a:t>15</a:t>
            </a:fld>
            <a:endParaRPr lang="en-US" altLang="en-US">
              <a:latin typeface="Arial" panose="020B0604020202020204" pitchFamily="34" charset="0"/>
            </a:endParaRPr>
          </a:p>
        </p:txBody>
      </p:sp>
    </p:spTree>
    <p:extLst>
      <p:ext uri="{BB962C8B-B14F-4D97-AF65-F5344CB8AC3E}">
        <p14:creationId xmlns:p14="http://schemas.microsoft.com/office/powerpoint/2010/main" val="31414579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4813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entury Gothic" panose="020B0502020202020204" pitchFamily="34" charset="0"/>
                <a:cs typeface="Arial" panose="020B0604020202020204" pitchFamily="34" charset="0"/>
              </a:defRPr>
            </a:lvl1pPr>
            <a:lvl2pPr marL="742950" indent="-285750">
              <a:defRPr>
                <a:solidFill>
                  <a:schemeClr val="tx1"/>
                </a:solidFill>
                <a:latin typeface="Century Gothic" panose="020B0502020202020204" pitchFamily="34" charset="0"/>
                <a:cs typeface="Arial" panose="020B0604020202020204" pitchFamily="34" charset="0"/>
              </a:defRPr>
            </a:lvl2pPr>
            <a:lvl3pPr marL="1143000" indent="-228600">
              <a:defRPr>
                <a:solidFill>
                  <a:schemeClr val="tx1"/>
                </a:solidFill>
                <a:latin typeface="Century Gothic" panose="020B0502020202020204" pitchFamily="34" charset="0"/>
                <a:cs typeface="Arial" panose="020B0604020202020204" pitchFamily="34" charset="0"/>
              </a:defRPr>
            </a:lvl3pPr>
            <a:lvl4pPr marL="1600200" indent="-228600">
              <a:defRPr>
                <a:solidFill>
                  <a:schemeClr val="tx1"/>
                </a:solidFill>
                <a:latin typeface="Century Gothic" panose="020B0502020202020204" pitchFamily="34" charset="0"/>
                <a:cs typeface="Arial" panose="020B0604020202020204" pitchFamily="34" charset="0"/>
              </a:defRPr>
            </a:lvl4pPr>
            <a:lvl5pPr marL="2057400" indent="-228600">
              <a:defRPr>
                <a:solidFill>
                  <a:schemeClr val="tx1"/>
                </a:solidFill>
                <a:latin typeface="Century Gothic" panose="020B050202020202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cs typeface="Arial" panose="020B0604020202020204" pitchFamily="34" charset="0"/>
              </a:defRPr>
            </a:lvl9pPr>
          </a:lstStyle>
          <a:p>
            <a:pPr eaLnBrk="0" hangingPunct="0"/>
            <a:fld id="{7392725B-7090-4006-A01E-0E6F57299D2F}" type="slidenum">
              <a:rPr lang="en-US" altLang="en-US">
                <a:latin typeface="Arial" panose="020B0604020202020204" pitchFamily="34" charset="0"/>
              </a:rPr>
              <a:pPr eaLnBrk="0" hangingPunct="0"/>
              <a:t>16</a:t>
            </a:fld>
            <a:endParaRPr lang="en-US" altLang="en-US">
              <a:latin typeface="Arial" panose="020B0604020202020204" pitchFamily="34" charset="0"/>
            </a:endParaRPr>
          </a:p>
        </p:txBody>
      </p:sp>
    </p:spTree>
    <p:extLst>
      <p:ext uri="{BB962C8B-B14F-4D97-AF65-F5344CB8AC3E}">
        <p14:creationId xmlns:p14="http://schemas.microsoft.com/office/powerpoint/2010/main" val="18360507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5018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entury Gothic" panose="020B0502020202020204" pitchFamily="34" charset="0"/>
                <a:cs typeface="Arial" panose="020B0604020202020204" pitchFamily="34" charset="0"/>
              </a:defRPr>
            </a:lvl1pPr>
            <a:lvl2pPr marL="742950" indent="-285750">
              <a:defRPr>
                <a:solidFill>
                  <a:schemeClr val="tx1"/>
                </a:solidFill>
                <a:latin typeface="Century Gothic" panose="020B0502020202020204" pitchFamily="34" charset="0"/>
                <a:cs typeface="Arial" panose="020B0604020202020204" pitchFamily="34" charset="0"/>
              </a:defRPr>
            </a:lvl2pPr>
            <a:lvl3pPr marL="1143000" indent="-228600">
              <a:defRPr>
                <a:solidFill>
                  <a:schemeClr val="tx1"/>
                </a:solidFill>
                <a:latin typeface="Century Gothic" panose="020B0502020202020204" pitchFamily="34" charset="0"/>
                <a:cs typeface="Arial" panose="020B0604020202020204" pitchFamily="34" charset="0"/>
              </a:defRPr>
            </a:lvl3pPr>
            <a:lvl4pPr marL="1600200" indent="-228600">
              <a:defRPr>
                <a:solidFill>
                  <a:schemeClr val="tx1"/>
                </a:solidFill>
                <a:latin typeface="Century Gothic" panose="020B0502020202020204" pitchFamily="34" charset="0"/>
                <a:cs typeface="Arial" panose="020B0604020202020204" pitchFamily="34" charset="0"/>
              </a:defRPr>
            </a:lvl4pPr>
            <a:lvl5pPr marL="2057400" indent="-228600">
              <a:defRPr>
                <a:solidFill>
                  <a:schemeClr val="tx1"/>
                </a:solidFill>
                <a:latin typeface="Century Gothic" panose="020B050202020202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cs typeface="Arial" panose="020B0604020202020204" pitchFamily="34" charset="0"/>
              </a:defRPr>
            </a:lvl9pPr>
          </a:lstStyle>
          <a:p>
            <a:pPr eaLnBrk="0" hangingPunct="0"/>
            <a:fld id="{E1D03CDC-9622-430F-B4E7-D2845B18E0B5}" type="slidenum">
              <a:rPr lang="en-US" altLang="en-US">
                <a:latin typeface="Arial" panose="020B0604020202020204" pitchFamily="34" charset="0"/>
              </a:rPr>
              <a:pPr eaLnBrk="0" hangingPunct="0"/>
              <a:t>17</a:t>
            </a:fld>
            <a:endParaRPr lang="en-US" altLang="en-US">
              <a:latin typeface="Arial" panose="020B0604020202020204" pitchFamily="34" charset="0"/>
            </a:endParaRPr>
          </a:p>
        </p:txBody>
      </p:sp>
    </p:spTree>
    <p:extLst>
      <p:ext uri="{BB962C8B-B14F-4D97-AF65-F5344CB8AC3E}">
        <p14:creationId xmlns:p14="http://schemas.microsoft.com/office/powerpoint/2010/main" val="155178922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5222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entury Gothic" panose="020B0502020202020204" pitchFamily="34" charset="0"/>
                <a:cs typeface="Arial" panose="020B0604020202020204" pitchFamily="34" charset="0"/>
              </a:defRPr>
            </a:lvl1pPr>
            <a:lvl2pPr marL="742950" indent="-285750">
              <a:defRPr>
                <a:solidFill>
                  <a:schemeClr val="tx1"/>
                </a:solidFill>
                <a:latin typeface="Century Gothic" panose="020B0502020202020204" pitchFamily="34" charset="0"/>
                <a:cs typeface="Arial" panose="020B0604020202020204" pitchFamily="34" charset="0"/>
              </a:defRPr>
            </a:lvl2pPr>
            <a:lvl3pPr marL="1143000" indent="-228600">
              <a:defRPr>
                <a:solidFill>
                  <a:schemeClr val="tx1"/>
                </a:solidFill>
                <a:latin typeface="Century Gothic" panose="020B0502020202020204" pitchFamily="34" charset="0"/>
                <a:cs typeface="Arial" panose="020B0604020202020204" pitchFamily="34" charset="0"/>
              </a:defRPr>
            </a:lvl3pPr>
            <a:lvl4pPr marL="1600200" indent="-228600">
              <a:defRPr>
                <a:solidFill>
                  <a:schemeClr val="tx1"/>
                </a:solidFill>
                <a:latin typeface="Century Gothic" panose="020B0502020202020204" pitchFamily="34" charset="0"/>
                <a:cs typeface="Arial" panose="020B0604020202020204" pitchFamily="34" charset="0"/>
              </a:defRPr>
            </a:lvl4pPr>
            <a:lvl5pPr marL="2057400" indent="-228600">
              <a:defRPr>
                <a:solidFill>
                  <a:schemeClr val="tx1"/>
                </a:solidFill>
                <a:latin typeface="Century Gothic" panose="020B050202020202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cs typeface="Arial" panose="020B0604020202020204" pitchFamily="34" charset="0"/>
              </a:defRPr>
            </a:lvl9pPr>
          </a:lstStyle>
          <a:p>
            <a:pPr eaLnBrk="0" hangingPunct="0"/>
            <a:fld id="{7F8F7EE6-33C8-40D9-A32A-D349809E7CC1}" type="slidenum">
              <a:rPr lang="en-US" altLang="en-US">
                <a:latin typeface="Arial" panose="020B0604020202020204" pitchFamily="34" charset="0"/>
              </a:rPr>
              <a:pPr eaLnBrk="0" hangingPunct="0"/>
              <a:t>18</a:t>
            </a:fld>
            <a:endParaRPr lang="en-US" altLang="en-US">
              <a:latin typeface="Arial" panose="020B0604020202020204" pitchFamily="34" charset="0"/>
            </a:endParaRPr>
          </a:p>
        </p:txBody>
      </p:sp>
    </p:spTree>
    <p:extLst>
      <p:ext uri="{BB962C8B-B14F-4D97-AF65-F5344CB8AC3E}">
        <p14:creationId xmlns:p14="http://schemas.microsoft.com/office/powerpoint/2010/main" val="200901451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42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5427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entury Gothic" panose="020B0502020202020204" pitchFamily="34" charset="0"/>
                <a:cs typeface="Arial" panose="020B0604020202020204" pitchFamily="34" charset="0"/>
              </a:defRPr>
            </a:lvl1pPr>
            <a:lvl2pPr marL="742950" indent="-285750">
              <a:defRPr>
                <a:solidFill>
                  <a:schemeClr val="tx1"/>
                </a:solidFill>
                <a:latin typeface="Century Gothic" panose="020B0502020202020204" pitchFamily="34" charset="0"/>
                <a:cs typeface="Arial" panose="020B0604020202020204" pitchFamily="34" charset="0"/>
              </a:defRPr>
            </a:lvl2pPr>
            <a:lvl3pPr marL="1143000" indent="-228600">
              <a:defRPr>
                <a:solidFill>
                  <a:schemeClr val="tx1"/>
                </a:solidFill>
                <a:latin typeface="Century Gothic" panose="020B0502020202020204" pitchFamily="34" charset="0"/>
                <a:cs typeface="Arial" panose="020B0604020202020204" pitchFamily="34" charset="0"/>
              </a:defRPr>
            </a:lvl3pPr>
            <a:lvl4pPr marL="1600200" indent="-228600">
              <a:defRPr>
                <a:solidFill>
                  <a:schemeClr val="tx1"/>
                </a:solidFill>
                <a:latin typeface="Century Gothic" panose="020B0502020202020204" pitchFamily="34" charset="0"/>
                <a:cs typeface="Arial" panose="020B0604020202020204" pitchFamily="34" charset="0"/>
              </a:defRPr>
            </a:lvl4pPr>
            <a:lvl5pPr marL="2057400" indent="-228600">
              <a:defRPr>
                <a:solidFill>
                  <a:schemeClr val="tx1"/>
                </a:solidFill>
                <a:latin typeface="Century Gothic" panose="020B050202020202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cs typeface="Arial" panose="020B0604020202020204" pitchFamily="34" charset="0"/>
              </a:defRPr>
            </a:lvl9pPr>
          </a:lstStyle>
          <a:p>
            <a:pPr eaLnBrk="0" hangingPunct="0"/>
            <a:fld id="{B02AC9BE-F6A3-4499-83EB-6EA211B0A5A7}" type="slidenum">
              <a:rPr lang="en-US" altLang="en-US">
                <a:latin typeface="Arial" panose="020B0604020202020204" pitchFamily="34" charset="0"/>
              </a:rPr>
              <a:pPr eaLnBrk="0" hangingPunct="0"/>
              <a:t>19</a:t>
            </a:fld>
            <a:endParaRPr lang="en-US" altLang="en-US">
              <a:latin typeface="Arial" panose="020B0604020202020204" pitchFamily="34" charset="0"/>
            </a:endParaRPr>
          </a:p>
        </p:txBody>
      </p:sp>
    </p:spTree>
    <p:extLst>
      <p:ext uri="{BB962C8B-B14F-4D97-AF65-F5344CB8AC3E}">
        <p14:creationId xmlns:p14="http://schemas.microsoft.com/office/powerpoint/2010/main" val="39216720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1026"/>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9" name="Rectangle 1027"/>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Tree>
    <p:extLst>
      <p:ext uri="{BB962C8B-B14F-4D97-AF65-F5344CB8AC3E}">
        <p14:creationId xmlns:p14="http://schemas.microsoft.com/office/powerpoint/2010/main" val="331231175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5632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entury Gothic" panose="020B0502020202020204" pitchFamily="34" charset="0"/>
                <a:cs typeface="Arial" panose="020B0604020202020204" pitchFamily="34" charset="0"/>
              </a:defRPr>
            </a:lvl1pPr>
            <a:lvl2pPr marL="742950" indent="-285750">
              <a:defRPr>
                <a:solidFill>
                  <a:schemeClr val="tx1"/>
                </a:solidFill>
                <a:latin typeface="Century Gothic" panose="020B0502020202020204" pitchFamily="34" charset="0"/>
                <a:cs typeface="Arial" panose="020B0604020202020204" pitchFamily="34" charset="0"/>
              </a:defRPr>
            </a:lvl2pPr>
            <a:lvl3pPr marL="1143000" indent="-228600">
              <a:defRPr>
                <a:solidFill>
                  <a:schemeClr val="tx1"/>
                </a:solidFill>
                <a:latin typeface="Century Gothic" panose="020B0502020202020204" pitchFamily="34" charset="0"/>
                <a:cs typeface="Arial" panose="020B0604020202020204" pitchFamily="34" charset="0"/>
              </a:defRPr>
            </a:lvl3pPr>
            <a:lvl4pPr marL="1600200" indent="-228600">
              <a:defRPr>
                <a:solidFill>
                  <a:schemeClr val="tx1"/>
                </a:solidFill>
                <a:latin typeface="Century Gothic" panose="020B0502020202020204" pitchFamily="34" charset="0"/>
                <a:cs typeface="Arial" panose="020B0604020202020204" pitchFamily="34" charset="0"/>
              </a:defRPr>
            </a:lvl4pPr>
            <a:lvl5pPr marL="2057400" indent="-228600">
              <a:defRPr>
                <a:solidFill>
                  <a:schemeClr val="tx1"/>
                </a:solidFill>
                <a:latin typeface="Century Gothic" panose="020B050202020202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cs typeface="Arial" panose="020B0604020202020204" pitchFamily="34" charset="0"/>
              </a:defRPr>
            </a:lvl9pPr>
          </a:lstStyle>
          <a:p>
            <a:pPr eaLnBrk="0" hangingPunct="0"/>
            <a:fld id="{83CCE549-F9D0-43C3-80FC-559786E2D197}" type="slidenum">
              <a:rPr lang="en-US" altLang="en-US">
                <a:latin typeface="Arial" panose="020B0604020202020204" pitchFamily="34" charset="0"/>
              </a:rPr>
              <a:pPr eaLnBrk="0" hangingPunct="0"/>
              <a:t>20</a:t>
            </a:fld>
            <a:endParaRPr lang="en-US" altLang="en-US">
              <a:latin typeface="Arial" panose="020B0604020202020204" pitchFamily="34" charset="0"/>
            </a:endParaRPr>
          </a:p>
        </p:txBody>
      </p:sp>
    </p:spTree>
    <p:extLst>
      <p:ext uri="{BB962C8B-B14F-4D97-AF65-F5344CB8AC3E}">
        <p14:creationId xmlns:p14="http://schemas.microsoft.com/office/powerpoint/2010/main" val="232585406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583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entury Gothic" panose="020B0502020202020204" pitchFamily="34" charset="0"/>
                <a:cs typeface="Arial" panose="020B0604020202020204" pitchFamily="34" charset="0"/>
              </a:defRPr>
            </a:lvl1pPr>
            <a:lvl2pPr marL="742950" indent="-285750">
              <a:defRPr>
                <a:solidFill>
                  <a:schemeClr val="tx1"/>
                </a:solidFill>
                <a:latin typeface="Century Gothic" panose="020B0502020202020204" pitchFamily="34" charset="0"/>
                <a:cs typeface="Arial" panose="020B0604020202020204" pitchFamily="34" charset="0"/>
              </a:defRPr>
            </a:lvl2pPr>
            <a:lvl3pPr marL="1143000" indent="-228600">
              <a:defRPr>
                <a:solidFill>
                  <a:schemeClr val="tx1"/>
                </a:solidFill>
                <a:latin typeface="Century Gothic" panose="020B0502020202020204" pitchFamily="34" charset="0"/>
                <a:cs typeface="Arial" panose="020B0604020202020204" pitchFamily="34" charset="0"/>
              </a:defRPr>
            </a:lvl3pPr>
            <a:lvl4pPr marL="1600200" indent="-228600">
              <a:defRPr>
                <a:solidFill>
                  <a:schemeClr val="tx1"/>
                </a:solidFill>
                <a:latin typeface="Century Gothic" panose="020B0502020202020204" pitchFamily="34" charset="0"/>
                <a:cs typeface="Arial" panose="020B0604020202020204" pitchFamily="34" charset="0"/>
              </a:defRPr>
            </a:lvl4pPr>
            <a:lvl5pPr marL="2057400" indent="-228600">
              <a:defRPr>
                <a:solidFill>
                  <a:schemeClr val="tx1"/>
                </a:solidFill>
                <a:latin typeface="Century Gothic" panose="020B050202020202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cs typeface="Arial" panose="020B0604020202020204" pitchFamily="34" charset="0"/>
              </a:defRPr>
            </a:lvl9pPr>
          </a:lstStyle>
          <a:p>
            <a:pPr eaLnBrk="0" hangingPunct="0"/>
            <a:fld id="{370B4C95-7813-4D35-ACAF-CC26671A372F}" type="slidenum">
              <a:rPr lang="en-US" altLang="en-US">
                <a:latin typeface="Arial" panose="020B0604020202020204" pitchFamily="34" charset="0"/>
              </a:rPr>
              <a:pPr eaLnBrk="0" hangingPunct="0"/>
              <a:t>21</a:t>
            </a:fld>
            <a:endParaRPr lang="en-US" altLang="en-US">
              <a:latin typeface="Arial" panose="020B0604020202020204" pitchFamily="34" charset="0"/>
            </a:endParaRPr>
          </a:p>
        </p:txBody>
      </p:sp>
    </p:spTree>
    <p:extLst>
      <p:ext uri="{BB962C8B-B14F-4D97-AF65-F5344CB8AC3E}">
        <p14:creationId xmlns:p14="http://schemas.microsoft.com/office/powerpoint/2010/main" val="26516838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2150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entury Gothic" panose="020B0502020202020204" pitchFamily="34" charset="0"/>
                <a:cs typeface="Arial" panose="020B0604020202020204" pitchFamily="34" charset="0"/>
              </a:defRPr>
            </a:lvl1pPr>
            <a:lvl2pPr marL="742950" indent="-285750">
              <a:defRPr>
                <a:solidFill>
                  <a:schemeClr val="tx1"/>
                </a:solidFill>
                <a:latin typeface="Century Gothic" panose="020B0502020202020204" pitchFamily="34" charset="0"/>
                <a:cs typeface="Arial" panose="020B0604020202020204" pitchFamily="34" charset="0"/>
              </a:defRPr>
            </a:lvl2pPr>
            <a:lvl3pPr marL="1143000" indent="-228600">
              <a:defRPr>
                <a:solidFill>
                  <a:schemeClr val="tx1"/>
                </a:solidFill>
                <a:latin typeface="Century Gothic" panose="020B0502020202020204" pitchFamily="34" charset="0"/>
                <a:cs typeface="Arial" panose="020B0604020202020204" pitchFamily="34" charset="0"/>
              </a:defRPr>
            </a:lvl3pPr>
            <a:lvl4pPr marL="1600200" indent="-228600">
              <a:defRPr>
                <a:solidFill>
                  <a:schemeClr val="tx1"/>
                </a:solidFill>
                <a:latin typeface="Century Gothic" panose="020B0502020202020204" pitchFamily="34" charset="0"/>
                <a:cs typeface="Arial" panose="020B0604020202020204" pitchFamily="34" charset="0"/>
              </a:defRPr>
            </a:lvl4pPr>
            <a:lvl5pPr marL="2057400" indent="-228600">
              <a:defRPr>
                <a:solidFill>
                  <a:schemeClr val="tx1"/>
                </a:solidFill>
                <a:latin typeface="Century Gothic" panose="020B050202020202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cs typeface="Arial" panose="020B0604020202020204" pitchFamily="34" charset="0"/>
              </a:defRPr>
            </a:lvl9pPr>
          </a:lstStyle>
          <a:p>
            <a:pPr eaLnBrk="0" hangingPunct="0"/>
            <a:fld id="{A2D436F1-2149-4D93-8A59-4E83506E7F85}" type="slidenum">
              <a:rPr lang="en-US" altLang="en-US">
                <a:latin typeface="Arial" panose="020B0604020202020204" pitchFamily="34" charset="0"/>
              </a:rPr>
              <a:pPr eaLnBrk="0" hangingPunct="0"/>
              <a:t>3</a:t>
            </a:fld>
            <a:endParaRPr lang="en-US" altLang="en-US">
              <a:latin typeface="Arial" panose="020B0604020202020204" pitchFamily="34" charset="0"/>
            </a:endParaRPr>
          </a:p>
        </p:txBody>
      </p:sp>
    </p:spTree>
    <p:extLst>
      <p:ext uri="{BB962C8B-B14F-4D97-AF65-F5344CB8AC3E}">
        <p14:creationId xmlns:p14="http://schemas.microsoft.com/office/powerpoint/2010/main" val="3591973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2355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entury Gothic" panose="020B0502020202020204" pitchFamily="34" charset="0"/>
                <a:cs typeface="Arial" panose="020B0604020202020204" pitchFamily="34" charset="0"/>
              </a:defRPr>
            </a:lvl1pPr>
            <a:lvl2pPr marL="742950" indent="-285750">
              <a:defRPr>
                <a:solidFill>
                  <a:schemeClr val="tx1"/>
                </a:solidFill>
                <a:latin typeface="Century Gothic" panose="020B0502020202020204" pitchFamily="34" charset="0"/>
                <a:cs typeface="Arial" panose="020B0604020202020204" pitchFamily="34" charset="0"/>
              </a:defRPr>
            </a:lvl2pPr>
            <a:lvl3pPr marL="1143000" indent="-228600">
              <a:defRPr>
                <a:solidFill>
                  <a:schemeClr val="tx1"/>
                </a:solidFill>
                <a:latin typeface="Century Gothic" panose="020B0502020202020204" pitchFamily="34" charset="0"/>
                <a:cs typeface="Arial" panose="020B0604020202020204" pitchFamily="34" charset="0"/>
              </a:defRPr>
            </a:lvl3pPr>
            <a:lvl4pPr marL="1600200" indent="-228600">
              <a:defRPr>
                <a:solidFill>
                  <a:schemeClr val="tx1"/>
                </a:solidFill>
                <a:latin typeface="Century Gothic" panose="020B0502020202020204" pitchFamily="34" charset="0"/>
                <a:cs typeface="Arial" panose="020B0604020202020204" pitchFamily="34" charset="0"/>
              </a:defRPr>
            </a:lvl4pPr>
            <a:lvl5pPr marL="2057400" indent="-228600">
              <a:defRPr>
                <a:solidFill>
                  <a:schemeClr val="tx1"/>
                </a:solidFill>
                <a:latin typeface="Century Gothic" panose="020B050202020202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cs typeface="Arial" panose="020B0604020202020204" pitchFamily="34" charset="0"/>
              </a:defRPr>
            </a:lvl9pPr>
          </a:lstStyle>
          <a:p>
            <a:pPr eaLnBrk="0" hangingPunct="0"/>
            <a:fld id="{71AA0F9B-A291-4881-979F-9F19A8442D48}" type="slidenum">
              <a:rPr lang="en-US" altLang="en-US">
                <a:latin typeface="Arial" panose="020B0604020202020204" pitchFamily="34" charset="0"/>
              </a:rPr>
              <a:pPr eaLnBrk="0" hangingPunct="0"/>
              <a:t>4</a:t>
            </a:fld>
            <a:endParaRPr lang="en-US" altLang="en-US">
              <a:latin typeface="Arial" panose="020B0604020202020204" pitchFamily="34" charset="0"/>
            </a:endParaRPr>
          </a:p>
        </p:txBody>
      </p:sp>
    </p:spTree>
    <p:extLst>
      <p:ext uri="{BB962C8B-B14F-4D97-AF65-F5344CB8AC3E}">
        <p14:creationId xmlns:p14="http://schemas.microsoft.com/office/powerpoint/2010/main" val="33818588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2560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entury Gothic" panose="020B0502020202020204" pitchFamily="34" charset="0"/>
                <a:cs typeface="Arial" panose="020B0604020202020204" pitchFamily="34" charset="0"/>
              </a:defRPr>
            </a:lvl1pPr>
            <a:lvl2pPr marL="742950" indent="-285750">
              <a:defRPr>
                <a:solidFill>
                  <a:schemeClr val="tx1"/>
                </a:solidFill>
                <a:latin typeface="Century Gothic" panose="020B0502020202020204" pitchFamily="34" charset="0"/>
                <a:cs typeface="Arial" panose="020B0604020202020204" pitchFamily="34" charset="0"/>
              </a:defRPr>
            </a:lvl2pPr>
            <a:lvl3pPr marL="1143000" indent="-228600">
              <a:defRPr>
                <a:solidFill>
                  <a:schemeClr val="tx1"/>
                </a:solidFill>
                <a:latin typeface="Century Gothic" panose="020B0502020202020204" pitchFamily="34" charset="0"/>
                <a:cs typeface="Arial" panose="020B0604020202020204" pitchFamily="34" charset="0"/>
              </a:defRPr>
            </a:lvl3pPr>
            <a:lvl4pPr marL="1600200" indent="-228600">
              <a:defRPr>
                <a:solidFill>
                  <a:schemeClr val="tx1"/>
                </a:solidFill>
                <a:latin typeface="Century Gothic" panose="020B0502020202020204" pitchFamily="34" charset="0"/>
                <a:cs typeface="Arial" panose="020B0604020202020204" pitchFamily="34" charset="0"/>
              </a:defRPr>
            </a:lvl4pPr>
            <a:lvl5pPr marL="2057400" indent="-228600">
              <a:defRPr>
                <a:solidFill>
                  <a:schemeClr val="tx1"/>
                </a:solidFill>
                <a:latin typeface="Century Gothic" panose="020B050202020202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cs typeface="Arial" panose="020B0604020202020204" pitchFamily="34" charset="0"/>
              </a:defRPr>
            </a:lvl9pPr>
          </a:lstStyle>
          <a:p>
            <a:pPr eaLnBrk="0" hangingPunct="0"/>
            <a:fld id="{3BB33C65-5AF0-42AE-86F0-8AF89F876ADF}" type="slidenum">
              <a:rPr lang="en-US" altLang="en-US">
                <a:latin typeface="Arial" panose="020B0604020202020204" pitchFamily="34" charset="0"/>
              </a:rPr>
              <a:pPr eaLnBrk="0" hangingPunct="0"/>
              <a:t>5</a:t>
            </a:fld>
            <a:endParaRPr lang="en-US" altLang="en-US">
              <a:latin typeface="Arial" panose="020B0604020202020204" pitchFamily="34" charset="0"/>
            </a:endParaRPr>
          </a:p>
        </p:txBody>
      </p:sp>
    </p:spTree>
    <p:extLst>
      <p:ext uri="{BB962C8B-B14F-4D97-AF65-F5344CB8AC3E}">
        <p14:creationId xmlns:p14="http://schemas.microsoft.com/office/powerpoint/2010/main" val="36323228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2765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entury Gothic" panose="020B0502020202020204" pitchFamily="34" charset="0"/>
                <a:cs typeface="Arial" panose="020B0604020202020204" pitchFamily="34" charset="0"/>
              </a:defRPr>
            </a:lvl1pPr>
            <a:lvl2pPr marL="742950" indent="-285750">
              <a:defRPr>
                <a:solidFill>
                  <a:schemeClr val="tx1"/>
                </a:solidFill>
                <a:latin typeface="Century Gothic" panose="020B0502020202020204" pitchFamily="34" charset="0"/>
                <a:cs typeface="Arial" panose="020B0604020202020204" pitchFamily="34" charset="0"/>
              </a:defRPr>
            </a:lvl2pPr>
            <a:lvl3pPr marL="1143000" indent="-228600">
              <a:defRPr>
                <a:solidFill>
                  <a:schemeClr val="tx1"/>
                </a:solidFill>
                <a:latin typeface="Century Gothic" panose="020B0502020202020204" pitchFamily="34" charset="0"/>
                <a:cs typeface="Arial" panose="020B0604020202020204" pitchFamily="34" charset="0"/>
              </a:defRPr>
            </a:lvl3pPr>
            <a:lvl4pPr marL="1600200" indent="-228600">
              <a:defRPr>
                <a:solidFill>
                  <a:schemeClr val="tx1"/>
                </a:solidFill>
                <a:latin typeface="Century Gothic" panose="020B0502020202020204" pitchFamily="34" charset="0"/>
                <a:cs typeface="Arial" panose="020B0604020202020204" pitchFamily="34" charset="0"/>
              </a:defRPr>
            </a:lvl4pPr>
            <a:lvl5pPr marL="2057400" indent="-228600">
              <a:defRPr>
                <a:solidFill>
                  <a:schemeClr val="tx1"/>
                </a:solidFill>
                <a:latin typeface="Century Gothic" panose="020B050202020202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cs typeface="Arial" panose="020B0604020202020204" pitchFamily="34" charset="0"/>
              </a:defRPr>
            </a:lvl9pPr>
          </a:lstStyle>
          <a:p>
            <a:pPr eaLnBrk="0" hangingPunct="0"/>
            <a:fld id="{BE0124B4-BC5C-4CB4-9F32-553712FA34F5}" type="slidenum">
              <a:rPr lang="en-US" altLang="en-US">
                <a:latin typeface="Arial" panose="020B0604020202020204" pitchFamily="34" charset="0"/>
              </a:rPr>
              <a:pPr eaLnBrk="0" hangingPunct="0"/>
              <a:t>6</a:t>
            </a:fld>
            <a:endParaRPr lang="en-US" altLang="en-US">
              <a:latin typeface="Arial" panose="020B0604020202020204" pitchFamily="34" charset="0"/>
            </a:endParaRPr>
          </a:p>
        </p:txBody>
      </p:sp>
    </p:spTree>
    <p:extLst>
      <p:ext uri="{BB962C8B-B14F-4D97-AF65-F5344CB8AC3E}">
        <p14:creationId xmlns:p14="http://schemas.microsoft.com/office/powerpoint/2010/main" val="14274477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6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297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entury Gothic" panose="020B0502020202020204" pitchFamily="34" charset="0"/>
                <a:cs typeface="Arial" panose="020B0604020202020204" pitchFamily="34" charset="0"/>
              </a:defRPr>
            </a:lvl1pPr>
            <a:lvl2pPr marL="742950" indent="-285750">
              <a:defRPr>
                <a:solidFill>
                  <a:schemeClr val="tx1"/>
                </a:solidFill>
                <a:latin typeface="Century Gothic" panose="020B0502020202020204" pitchFamily="34" charset="0"/>
                <a:cs typeface="Arial" panose="020B0604020202020204" pitchFamily="34" charset="0"/>
              </a:defRPr>
            </a:lvl2pPr>
            <a:lvl3pPr marL="1143000" indent="-228600">
              <a:defRPr>
                <a:solidFill>
                  <a:schemeClr val="tx1"/>
                </a:solidFill>
                <a:latin typeface="Century Gothic" panose="020B0502020202020204" pitchFamily="34" charset="0"/>
                <a:cs typeface="Arial" panose="020B0604020202020204" pitchFamily="34" charset="0"/>
              </a:defRPr>
            </a:lvl3pPr>
            <a:lvl4pPr marL="1600200" indent="-228600">
              <a:defRPr>
                <a:solidFill>
                  <a:schemeClr val="tx1"/>
                </a:solidFill>
                <a:latin typeface="Century Gothic" panose="020B0502020202020204" pitchFamily="34" charset="0"/>
                <a:cs typeface="Arial" panose="020B0604020202020204" pitchFamily="34" charset="0"/>
              </a:defRPr>
            </a:lvl4pPr>
            <a:lvl5pPr marL="2057400" indent="-228600">
              <a:defRPr>
                <a:solidFill>
                  <a:schemeClr val="tx1"/>
                </a:solidFill>
                <a:latin typeface="Century Gothic" panose="020B050202020202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cs typeface="Arial" panose="020B0604020202020204" pitchFamily="34" charset="0"/>
              </a:defRPr>
            </a:lvl9pPr>
          </a:lstStyle>
          <a:p>
            <a:pPr eaLnBrk="0" hangingPunct="0"/>
            <a:fld id="{53F54454-529D-49B9-921D-E29FF300B9DF}" type="slidenum">
              <a:rPr lang="en-US" altLang="en-US">
                <a:latin typeface="Arial" panose="020B0604020202020204" pitchFamily="34" charset="0"/>
              </a:rPr>
              <a:pPr eaLnBrk="0" hangingPunct="0"/>
              <a:t>7</a:t>
            </a:fld>
            <a:endParaRPr lang="en-US" altLang="en-US">
              <a:latin typeface="Arial" panose="020B0604020202020204" pitchFamily="34" charset="0"/>
            </a:endParaRPr>
          </a:p>
        </p:txBody>
      </p:sp>
    </p:spTree>
    <p:extLst>
      <p:ext uri="{BB962C8B-B14F-4D97-AF65-F5344CB8AC3E}">
        <p14:creationId xmlns:p14="http://schemas.microsoft.com/office/powerpoint/2010/main" val="21677994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317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entury Gothic" panose="020B0502020202020204" pitchFamily="34" charset="0"/>
                <a:cs typeface="Arial" panose="020B0604020202020204" pitchFamily="34" charset="0"/>
              </a:defRPr>
            </a:lvl1pPr>
            <a:lvl2pPr marL="742950" indent="-285750">
              <a:defRPr>
                <a:solidFill>
                  <a:schemeClr val="tx1"/>
                </a:solidFill>
                <a:latin typeface="Century Gothic" panose="020B0502020202020204" pitchFamily="34" charset="0"/>
                <a:cs typeface="Arial" panose="020B0604020202020204" pitchFamily="34" charset="0"/>
              </a:defRPr>
            </a:lvl2pPr>
            <a:lvl3pPr marL="1143000" indent="-228600">
              <a:defRPr>
                <a:solidFill>
                  <a:schemeClr val="tx1"/>
                </a:solidFill>
                <a:latin typeface="Century Gothic" panose="020B0502020202020204" pitchFamily="34" charset="0"/>
                <a:cs typeface="Arial" panose="020B0604020202020204" pitchFamily="34" charset="0"/>
              </a:defRPr>
            </a:lvl3pPr>
            <a:lvl4pPr marL="1600200" indent="-228600">
              <a:defRPr>
                <a:solidFill>
                  <a:schemeClr val="tx1"/>
                </a:solidFill>
                <a:latin typeface="Century Gothic" panose="020B0502020202020204" pitchFamily="34" charset="0"/>
                <a:cs typeface="Arial" panose="020B0604020202020204" pitchFamily="34" charset="0"/>
              </a:defRPr>
            </a:lvl4pPr>
            <a:lvl5pPr marL="2057400" indent="-228600">
              <a:defRPr>
                <a:solidFill>
                  <a:schemeClr val="tx1"/>
                </a:solidFill>
                <a:latin typeface="Century Gothic" panose="020B050202020202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cs typeface="Arial" panose="020B0604020202020204" pitchFamily="34" charset="0"/>
              </a:defRPr>
            </a:lvl9pPr>
          </a:lstStyle>
          <a:p>
            <a:pPr eaLnBrk="0" hangingPunct="0"/>
            <a:fld id="{4DC92852-2A48-4DBD-91B8-4CE9FA9133DB}" type="slidenum">
              <a:rPr lang="en-US" altLang="en-US">
                <a:latin typeface="Arial" panose="020B0604020202020204" pitchFamily="34" charset="0"/>
              </a:rPr>
              <a:pPr eaLnBrk="0" hangingPunct="0"/>
              <a:t>8</a:t>
            </a:fld>
            <a:endParaRPr lang="en-US" altLang="en-US">
              <a:latin typeface="Arial" panose="020B0604020202020204" pitchFamily="34" charset="0"/>
            </a:endParaRPr>
          </a:p>
        </p:txBody>
      </p:sp>
    </p:spTree>
    <p:extLst>
      <p:ext uri="{BB962C8B-B14F-4D97-AF65-F5344CB8AC3E}">
        <p14:creationId xmlns:p14="http://schemas.microsoft.com/office/powerpoint/2010/main" val="41813408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337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entury Gothic" panose="020B0502020202020204" pitchFamily="34" charset="0"/>
                <a:cs typeface="Arial" panose="020B0604020202020204" pitchFamily="34" charset="0"/>
              </a:defRPr>
            </a:lvl1pPr>
            <a:lvl2pPr marL="742950" indent="-285750">
              <a:defRPr>
                <a:solidFill>
                  <a:schemeClr val="tx1"/>
                </a:solidFill>
                <a:latin typeface="Century Gothic" panose="020B0502020202020204" pitchFamily="34" charset="0"/>
                <a:cs typeface="Arial" panose="020B0604020202020204" pitchFamily="34" charset="0"/>
              </a:defRPr>
            </a:lvl2pPr>
            <a:lvl3pPr marL="1143000" indent="-228600">
              <a:defRPr>
                <a:solidFill>
                  <a:schemeClr val="tx1"/>
                </a:solidFill>
                <a:latin typeface="Century Gothic" panose="020B0502020202020204" pitchFamily="34" charset="0"/>
                <a:cs typeface="Arial" panose="020B0604020202020204" pitchFamily="34" charset="0"/>
              </a:defRPr>
            </a:lvl3pPr>
            <a:lvl4pPr marL="1600200" indent="-228600">
              <a:defRPr>
                <a:solidFill>
                  <a:schemeClr val="tx1"/>
                </a:solidFill>
                <a:latin typeface="Century Gothic" panose="020B0502020202020204" pitchFamily="34" charset="0"/>
                <a:cs typeface="Arial" panose="020B0604020202020204" pitchFamily="34" charset="0"/>
              </a:defRPr>
            </a:lvl4pPr>
            <a:lvl5pPr marL="2057400" indent="-228600">
              <a:defRPr>
                <a:solidFill>
                  <a:schemeClr val="tx1"/>
                </a:solidFill>
                <a:latin typeface="Century Gothic" panose="020B050202020202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cs typeface="Arial" panose="020B0604020202020204" pitchFamily="34" charset="0"/>
              </a:defRPr>
            </a:lvl9pPr>
          </a:lstStyle>
          <a:p>
            <a:pPr eaLnBrk="0" hangingPunct="0"/>
            <a:fld id="{3086518F-498E-4202-BD7A-83595C7DC3F4}" type="slidenum">
              <a:rPr lang="en-US" altLang="en-US">
                <a:latin typeface="Arial" panose="020B0604020202020204" pitchFamily="34" charset="0"/>
              </a:rPr>
              <a:pPr eaLnBrk="0" hangingPunct="0"/>
              <a:t>9</a:t>
            </a:fld>
            <a:endParaRPr lang="en-US" altLang="en-US">
              <a:latin typeface="Arial" panose="020B0604020202020204" pitchFamily="34" charset="0"/>
            </a:endParaRPr>
          </a:p>
        </p:txBody>
      </p:sp>
    </p:spTree>
    <p:extLst>
      <p:ext uri="{BB962C8B-B14F-4D97-AF65-F5344CB8AC3E}">
        <p14:creationId xmlns:p14="http://schemas.microsoft.com/office/powerpoint/2010/main" val="140565118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1"/>
          <p:cNvGrpSpPr>
            <a:grpSpLocks/>
          </p:cNvGrpSpPr>
          <p:nvPr/>
        </p:nvGrpSpPr>
        <p:grpSpPr bwMode="auto">
          <a:xfrm>
            <a:off x="0" y="0"/>
            <a:ext cx="12192000" cy="6858000"/>
            <a:chOff x="0" y="0"/>
            <a:chExt cx="12192000" cy="6858000"/>
          </a:xfrm>
        </p:grpSpPr>
        <p:sp>
          <p:nvSpPr>
            <p:cNvPr id="5" name="Rectangle 4"/>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6" name="Freeform 21"/>
            <p:cNvSpPr>
              <a:spLocks noEditPoints="1"/>
            </p:cNvSpPr>
            <p:nvPr/>
          </p:nvSpPr>
          <p:spPr bwMode="gray">
            <a:xfrm>
              <a:off x="0" y="1587"/>
              <a:ext cx="12192000" cy="6856413"/>
            </a:xfrm>
            <a:custGeom>
              <a:avLst/>
              <a:gdLst>
                <a:gd name="T0" fmla="*/ 0 w 15356"/>
                <a:gd name="T1" fmla="*/ 0 h 8638"/>
                <a:gd name="T2" fmla="*/ 0 w 15356"/>
                <a:gd name="T3" fmla="*/ 6856413 h 8638"/>
                <a:gd name="T4" fmla="*/ 12192000 w 15356"/>
                <a:gd name="T5" fmla="*/ 6856413 h 8638"/>
                <a:gd name="T6" fmla="*/ 12192000 w 15356"/>
                <a:gd name="T7" fmla="*/ 0 h 8638"/>
                <a:gd name="T8" fmla="*/ 0 w 15356"/>
                <a:gd name="T9" fmla="*/ 0 h 8638"/>
                <a:gd name="T10" fmla="*/ 11709274 w 15356"/>
                <a:gd name="T11" fmla="*/ 6380163 h 8638"/>
                <a:gd name="T12" fmla="*/ 476374 w 15356"/>
                <a:gd name="T13" fmla="*/ 6380163 h 8638"/>
                <a:gd name="T14" fmla="*/ 476374 w 15356"/>
                <a:gd name="T15" fmla="*/ 469900 h 8638"/>
                <a:gd name="T16" fmla="*/ 11709274 w 15356"/>
                <a:gd name="T17" fmla="*/ 469900 h 8638"/>
                <a:gd name="T18" fmla="*/ 11709274 w 15356"/>
                <a:gd name="T19" fmla="*/ 6380163 h 863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AU"/>
            </a:p>
          </p:txBody>
        </p:sp>
      </p:grpSp>
      <p:sp>
        <p:nvSpPr>
          <p:cNvPr id="7" name="Rectangle 6"/>
          <p:cNvSpPr/>
          <p:nvPr/>
        </p:nvSpPr>
        <p:spPr>
          <a:xfrm>
            <a:off x="10437813"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3"/>
          <p:cNvSpPr>
            <a:spLocks noGrp="1"/>
          </p:cNvSpPr>
          <p:nvPr>
            <p:ph type="dt" sz="half" idx="10"/>
          </p:nvPr>
        </p:nvSpPr>
        <p:spPr bwMode="gray">
          <a:xfrm rot="5400000">
            <a:off x="10158413" y="1792288"/>
            <a:ext cx="990600" cy="304800"/>
          </a:xfrm>
        </p:spPr>
        <p:txBody>
          <a:bodyPr anchor="t"/>
          <a:lstStyle>
            <a:lvl1pPr algn="l">
              <a:defRPr b="0" i="0">
                <a:solidFill>
                  <a:schemeClr val="bg1">
                    <a:alpha val="60000"/>
                  </a:schemeClr>
                </a:solidFill>
              </a:defRPr>
            </a:lvl1pPr>
          </a:lstStyle>
          <a:p>
            <a:pPr>
              <a:defRPr/>
            </a:pPr>
            <a:fld id="{B405A8ED-BDA2-4DB2-82F1-3EEC285FDDCD}" type="datetimeFigureOut">
              <a:rPr lang="en-US"/>
              <a:pPr>
                <a:defRPr/>
              </a:pPr>
              <a:t>3/21/2021</a:t>
            </a:fld>
            <a:endParaRPr lang="en-US"/>
          </a:p>
        </p:txBody>
      </p:sp>
      <p:sp>
        <p:nvSpPr>
          <p:cNvPr id="9" name="Footer Placeholder 4"/>
          <p:cNvSpPr>
            <a:spLocks noGrp="1"/>
          </p:cNvSpPr>
          <p:nvPr>
            <p:ph type="ftr" sz="quarter" idx="11"/>
          </p:nvPr>
        </p:nvSpPr>
        <p:spPr bwMode="gray">
          <a:xfrm rot="5400000">
            <a:off x="8952706" y="3228182"/>
            <a:ext cx="3859213" cy="304800"/>
          </a:xfrm>
        </p:spPr>
        <p:txBody>
          <a:bodyPr/>
          <a:lstStyle>
            <a:lvl1pPr>
              <a:defRPr b="0" i="0">
                <a:solidFill>
                  <a:schemeClr val="bg1">
                    <a:alpha val="60000"/>
                  </a:schemeClr>
                </a:solidFill>
              </a:defRPr>
            </a:lvl1pPr>
          </a:lstStyle>
          <a:p>
            <a:pPr>
              <a:defRPr/>
            </a:pPr>
            <a:endParaRPr lang="en-US"/>
          </a:p>
        </p:txBody>
      </p:sp>
      <p:sp>
        <p:nvSpPr>
          <p:cNvPr id="10" name="Slide Number Placeholder 5"/>
          <p:cNvSpPr>
            <a:spLocks noGrp="1"/>
          </p:cNvSpPr>
          <p:nvPr>
            <p:ph type="sldNum" sz="quarter" idx="12"/>
          </p:nvPr>
        </p:nvSpPr>
        <p:spPr/>
        <p:txBody>
          <a:bodyPr/>
          <a:lstStyle>
            <a:lvl1pPr>
              <a:defRPr smtClean="0"/>
            </a:lvl1pPr>
          </a:lstStyle>
          <a:p>
            <a:pPr>
              <a:defRPr/>
            </a:pPr>
            <a:fld id="{182A1E7E-B230-482B-AF12-E1A3A1988589}" type="slidenum">
              <a:rPr lang="en-US"/>
              <a:pPr>
                <a:defRPr/>
              </a:pPr>
              <a:t>‹#›</a:t>
            </a:fld>
            <a:endParaRPr lang="en-US"/>
          </a:p>
        </p:txBody>
      </p:sp>
    </p:spTree>
    <p:extLst>
      <p:ext uri="{BB962C8B-B14F-4D97-AF65-F5344CB8AC3E}">
        <p14:creationId xmlns:p14="http://schemas.microsoft.com/office/powerpoint/2010/main" val="40226881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5" name="Group 21"/>
          <p:cNvGrpSpPr>
            <a:grpSpLocks/>
          </p:cNvGrpSpPr>
          <p:nvPr/>
        </p:nvGrpSpPr>
        <p:grpSpPr bwMode="auto">
          <a:xfrm>
            <a:off x="0" y="0"/>
            <a:ext cx="12192000" cy="6858000"/>
            <a:chOff x="0" y="0"/>
            <a:chExt cx="12192000" cy="6858000"/>
          </a:xfrm>
        </p:grpSpPr>
        <p:sp>
          <p:nvSpPr>
            <p:cNvPr id="6" name="Rectangle 5"/>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7" name="Oval 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Oval 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Oval 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Oval 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Oval 1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a:spLocks/>
            </p:cNvSpPr>
            <p:nvPr/>
          </p:nvSpPr>
          <p:spPr bwMode="gray">
            <a:xfrm rot="10371525">
              <a:off x="263767" y="4438254"/>
              <a:ext cx="3299407" cy="440924"/>
            </a:xfrm>
            <a:custGeom>
              <a:avLst/>
              <a:gdLst>
                <a:gd name="T0" fmla="*/ 28045 w 10000"/>
                <a:gd name="T1" fmla="*/ 211004 h 5291"/>
                <a:gd name="T2" fmla="*/ 3285549 w 10000"/>
                <a:gd name="T3" fmla="*/ 440924 h 5291"/>
                <a:gd name="T4" fmla="*/ 3299407 w 10000"/>
                <a:gd name="T5" fmla="*/ 0 h 5291"/>
                <a:gd name="T6" fmla="*/ 3299407 w 10000"/>
                <a:gd name="T7" fmla="*/ 0 h 5291"/>
                <a:gd name="T8" fmla="*/ 3189537 w 10000"/>
                <a:gd name="T9" fmla="*/ 17000 h 5291"/>
                <a:gd name="T10" fmla="*/ 3079666 w 10000"/>
                <a:gd name="T11" fmla="*/ 33334 h 5291"/>
                <a:gd name="T12" fmla="*/ 2969796 w 10000"/>
                <a:gd name="T13" fmla="*/ 49167 h 5291"/>
                <a:gd name="T14" fmla="*/ 2859596 w 10000"/>
                <a:gd name="T15" fmla="*/ 62751 h 5291"/>
                <a:gd name="T16" fmla="*/ 2749396 w 10000"/>
                <a:gd name="T17" fmla="*/ 76418 h 5291"/>
                <a:gd name="T18" fmla="*/ 2639196 w 10000"/>
                <a:gd name="T19" fmla="*/ 89251 h 5291"/>
                <a:gd name="T20" fmla="*/ 2530315 w 10000"/>
                <a:gd name="T21" fmla="*/ 100168 h 5291"/>
                <a:gd name="T22" fmla="*/ 2419455 w 10000"/>
                <a:gd name="T23" fmla="*/ 110419 h 5291"/>
                <a:gd name="T24" fmla="*/ 2309585 w 10000"/>
                <a:gd name="T25" fmla="*/ 120002 h 5291"/>
                <a:gd name="T26" fmla="*/ 2201694 w 10000"/>
                <a:gd name="T27" fmla="*/ 128169 h 5291"/>
                <a:gd name="T28" fmla="*/ 2091824 w 10000"/>
                <a:gd name="T29" fmla="*/ 136336 h 5291"/>
                <a:gd name="T30" fmla="*/ 1983933 w 10000"/>
                <a:gd name="T31" fmla="*/ 143252 h 5291"/>
                <a:gd name="T32" fmla="*/ 1876043 w 10000"/>
                <a:gd name="T33" fmla="*/ 148669 h 5291"/>
                <a:gd name="T34" fmla="*/ 1768152 w 10000"/>
                <a:gd name="T35" fmla="*/ 154169 h 5291"/>
                <a:gd name="T36" fmla="*/ 1661581 w 10000"/>
                <a:gd name="T37" fmla="*/ 158836 h 5291"/>
                <a:gd name="T38" fmla="*/ 1556330 w 10000"/>
                <a:gd name="T39" fmla="*/ 162336 h 5291"/>
                <a:gd name="T40" fmla="*/ 1450419 w 10000"/>
                <a:gd name="T41" fmla="*/ 165003 h 5291"/>
                <a:gd name="T42" fmla="*/ 1345828 w 10000"/>
                <a:gd name="T43" fmla="*/ 167753 h 5291"/>
                <a:gd name="T44" fmla="*/ 1242557 w 10000"/>
                <a:gd name="T45" fmla="*/ 169086 h 5291"/>
                <a:gd name="T46" fmla="*/ 1139615 w 10000"/>
                <a:gd name="T47" fmla="*/ 170503 h 5291"/>
                <a:gd name="T48" fmla="*/ 1037664 w 10000"/>
                <a:gd name="T49" fmla="*/ 171086 h 5291"/>
                <a:gd name="T50" fmla="*/ 936702 w 10000"/>
                <a:gd name="T51" fmla="*/ 170503 h 5291"/>
                <a:gd name="T52" fmla="*/ 837060 w 10000"/>
                <a:gd name="T53" fmla="*/ 170503 h 5291"/>
                <a:gd name="T54" fmla="*/ 738407 w 10000"/>
                <a:gd name="T55" fmla="*/ 169086 h 5291"/>
                <a:gd name="T56" fmla="*/ 641075 w 10000"/>
                <a:gd name="T57" fmla="*/ 167003 h 5291"/>
                <a:gd name="T58" fmla="*/ 545392 w 10000"/>
                <a:gd name="T59" fmla="*/ 165003 h 5291"/>
                <a:gd name="T60" fmla="*/ 451359 w 10000"/>
                <a:gd name="T61" fmla="*/ 162919 h 5291"/>
                <a:gd name="T62" fmla="*/ 357986 w 10000"/>
                <a:gd name="T63" fmla="*/ 159586 h 5291"/>
                <a:gd name="T64" fmla="*/ 265932 w 10000"/>
                <a:gd name="T65" fmla="*/ 156086 h 5291"/>
                <a:gd name="T66" fmla="*/ 175858 w 10000"/>
                <a:gd name="T67" fmla="*/ 152753 h 5291"/>
                <a:gd name="T68" fmla="*/ 0 w 10000"/>
                <a:gd name="T69" fmla="*/ 143836 h 5291"/>
                <a:gd name="T70" fmla="*/ 28045 w 10000"/>
                <a:gd name="T71" fmla="*/ 211004 h 5291"/>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10000" h="5291">
                  <a:moveTo>
                    <a:pt x="85" y="2532"/>
                  </a:moveTo>
                  <a:cubicBezTo>
                    <a:pt x="1736" y="3911"/>
                    <a:pt x="7524" y="5298"/>
                    <a:pt x="9958" y="5291"/>
                  </a:cubicBezTo>
                  <a:cubicBezTo>
                    <a:pt x="9989" y="1958"/>
                    <a:pt x="9969" y="3333"/>
                    <a:pt x="10000" y="0"/>
                  </a:cubicBez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AU"/>
            </a:p>
          </p:txBody>
        </p:sp>
        <p:sp>
          <p:nvSpPr>
            <p:cNvPr id="13" name="Freeform 5"/>
            <p:cNvSpPr>
              <a:spLocks/>
            </p:cNvSpPr>
            <p:nvPr/>
          </p:nvSpPr>
          <p:spPr bwMode="gray">
            <a:xfrm rot="10800000">
              <a:off x="459506" y="321130"/>
              <a:ext cx="11277600" cy="4533900"/>
            </a:xfrm>
            <a:custGeom>
              <a:avLst/>
              <a:gdLst>
                <a:gd name="T0" fmla="*/ 0 w 7104"/>
                <a:gd name="T1" fmla="*/ 0 h 2856"/>
                <a:gd name="T2" fmla="*/ 0 w 7104"/>
                <a:gd name="T3" fmla="*/ 4533900 h 2856"/>
                <a:gd name="T4" fmla="*/ 11277600 w 7104"/>
                <a:gd name="T5" fmla="*/ 4533900 h 2856"/>
                <a:gd name="T6" fmla="*/ 11277600 w 7104"/>
                <a:gd name="T7" fmla="*/ 1588 h 2856"/>
                <a:gd name="T8" fmla="*/ 11277600 w 7104"/>
                <a:gd name="T9" fmla="*/ 1588 h 2856"/>
                <a:gd name="T10" fmla="*/ 11022013 w 7104"/>
                <a:gd name="T11" fmla="*/ 41275 h 2856"/>
                <a:gd name="T12" fmla="*/ 10766425 w 7104"/>
                <a:gd name="T13" fmla="*/ 79375 h 2856"/>
                <a:gd name="T14" fmla="*/ 10510838 w 7104"/>
                <a:gd name="T15" fmla="*/ 115888 h 2856"/>
                <a:gd name="T16" fmla="*/ 10253663 w 7104"/>
                <a:gd name="T17" fmla="*/ 147638 h 2856"/>
                <a:gd name="T18" fmla="*/ 9998075 w 7104"/>
                <a:gd name="T19" fmla="*/ 179388 h 2856"/>
                <a:gd name="T20" fmla="*/ 9740900 w 7104"/>
                <a:gd name="T21" fmla="*/ 209550 h 2856"/>
                <a:gd name="T22" fmla="*/ 9486900 w 7104"/>
                <a:gd name="T23" fmla="*/ 234950 h 2856"/>
                <a:gd name="T24" fmla="*/ 9229725 w 7104"/>
                <a:gd name="T25" fmla="*/ 258763 h 2856"/>
                <a:gd name="T26" fmla="*/ 8974138 w 7104"/>
                <a:gd name="T27" fmla="*/ 280988 h 2856"/>
                <a:gd name="T28" fmla="*/ 8721725 w 7104"/>
                <a:gd name="T29" fmla="*/ 300038 h 2856"/>
                <a:gd name="T30" fmla="*/ 8467725 w 7104"/>
                <a:gd name="T31" fmla="*/ 319088 h 2856"/>
                <a:gd name="T32" fmla="*/ 8215313 w 7104"/>
                <a:gd name="T33" fmla="*/ 334963 h 2856"/>
                <a:gd name="T34" fmla="*/ 7964488 w 7104"/>
                <a:gd name="T35" fmla="*/ 347663 h 2856"/>
                <a:gd name="T36" fmla="*/ 7713663 w 7104"/>
                <a:gd name="T37" fmla="*/ 360363 h 2856"/>
                <a:gd name="T38" fmla="*/ 7466013 w 7104"/>
                <a:gd name="T39" fmla="*/ 371475 h 2856"/>
                <a:gd name="T40" fmla="*/ 7219950 w 7104"/>
                <a:gd name="T41" fmla="*/ 379413 h 2856"/>
                <a:gd name="T42" fmla="*/ 6973888 w 7104"/>
                <a:gd name="T43" fmla="*/ 385763 h 2856"/>
                <a:gd name="T44" fmla="*/ 6731000 w 7104"/>
                <a:gd name="T45" fmla="*/ 392113 h 2856"/>
                <a:gd name="T46" fmla="*/ 6489700 w 7104"/>
                <a:gd name="T47" fmla="*/ 395288 h 2856"/>
                <a:gd name="T48" fmla="*/ 6249988 w 7104"/>
                <a:gd name="T49" fmla="*/ 398463 h 2856"/>
                <a:gd name="T50" fmla="*/ 6013450 w 7104"/>
                <a:gd name="T51" fmla="*/ 400050 h 2856"/>
                <a:gd name="T52" fmla="*/ 5778500 w 7104"/>
                <a:gd name="T53" fmla="*/ 398463 h 2856"/>
                <a:gd name="T54" fmla="*/ 5546725 w 7104"/>
                <a:gd name="T55" fmla="*/ 398463 h 2856"/>
                <a:gd name="T56" fmla="*/ 5316538 w 7104"/>
                <a:gd name="T57" fmla="*/ 395288 h 2856"/>
                <a:gd name="T58" fmla="*/ 5091113 w 7104"/>
                <a:gd name="T59" fmla="*/ 390525 h 2856"/>
                <a:gd name="T60" fmla="*/ 4867275 w 7104"/>
                <a:gd name="T61" fmla="*/ 385763 h 2856"/>
                <a:gd name="T62" fmla="*/ 4648200 w 7104"/>
                <a:gd name="T63" fmla="*/ 381000 h 2856"/>
                <a:gd name="T64" fmla="*/ 4430713 w 7104"/>
                <a:gd name="T65" fmla="*/ 373063 h 2856"/>
                <a:gd name="T66" fmla="*/ 4216400 w 7104"/>
                <a:gd name="T67" fmla="*/ 365125 h 2856"/>
                <a:gd name="T68" fmla="*/ 4006850 w 7104"/>
                <a:gd name="T69" fmla="*/ 357188 h 2856"/>
                <a:gd name="T70" fmla="*/ 3597275 w 7104"/>
                <a:gd name="T71" fmla="*/ 336550 h 2856"/>
                <a:gd name="T72" fmla="*/ 3205163 w 7104"/>
                <a:gd name="T73" fmla="*/ 314325 h 2856"/>
                <a:gd name="T74" fmla="*/ 2828925 w 7104"/>
                <a:gd name="T75" fmla="*/ 290513 h 2856"/>
                <a:gd name="T76" fmla="*/ 2471738 w 7104"/>
                <a:gd name="T77" fmla="*/ 265113 h 2856"/>
                <a:gd name="T78" fmla="*/ 2132013 w 7104"/>
                <a:gd name="T79" fmla="*/ 238125 h 2856"/>
                <a:gd name="T80" fmla="*/ 1816100 w 7104"/>
                <a:gd name="T81" fmla="*/ 209550 h 2856"/>
                <a:gd name="T82" fmla="*/ 1519238 w 7104"/>
                <a:gd name="T83" fmla="*/ 180975 h 2856"/>
                <a:gd name="T84" fmla="*/ 1246188 w 7104"/>
                <a:gd name="T85" fmla="*/ 152400 h 2856"/>
                <a:gd name="T86" fmla="*/ 995363 w 7104"/>
                <a:gd name="T87" fmla="*/ 125413 h 2856"/>
                <a:gd name="T88" fmla="*/ 773113 w 7104"/>
                <a:gd name="T89" fmla="*/ 100013 h 2856"/>
                <a:gd name="T90" fmla="*/ 573088 w 7104"/>
                <a:gd name="T91" fmla="*/ 76200 h 2856"/>
                <a:gd name="T92" fmla="*/ 403225 w 7104"/>
                <a:gd name="T93" fmla="*/ 55563 h 2856"/>
                <a:gd name="T94" fmla="*/ 261938 w 7104"/>
                <a:gd name="T95" fmla="*/ 36513 h 2856"/>
                <a:gd name="T96" fmla="*/ 66675 w 7104"/>
                <a:gd name="T97" fmla="*/ 9525 h 2856"/>
                <a:gd name="T98" fmla="*/ 0 w 7104"/>
                <a:gd name="T99" fmla="*/ 0 h 2856"/>
                <a:gd name="T100" fmla="*/ 0 w 7104"/>
                <a:gd name="T101" fmla="*/ 0 h 285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7104" h="2856">
                  <a:moveTo>
                    <a:pt x="0" y="0"/>
                  </a:moveTo>
                  <a:lnTo>
                    <a:pt x="0" y="2856"/>
                  </a:lnTo>
                  <a:lnTo>
                    <a:pt x="7104" y="2856"/>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AU"/>
            </a:p>
          </p:txBody>
        </p:sp>
        <p:sp>
          <p:nvSpPr>
            <p:cNvPr id="14" name="Freeform 5"/>
            <p:cNvSpPr>
              <a:spLocks noEditPoints="1"/>
            </p:cNvSpPr>
            <p:nvPr/>
          </p:nvSpPr>
          <p:spPr bwMode="gray">
            <a:xfrm>
              <a:off x="0" y="1587"/>
              <a:ext cx="12192000" cy="6856413"/>
            </a:xfrm>
            <a:custGeom>
              <a:avLst/>
              <a:gdLst>
                <a:gd name="T0" fmla="*/ 0 w 15356"/>
                <a:gd name="T1" fmla="*/ 0 h 8638"/>
                <a:gd name="T2" fmla="*/ 0 w 15356"/>
                <a:gd name="T3" fmla="*/ 6856413 h 8638"/>
                <a:gd name="T4" fmla="*/ 12192000 w 15356"/>
                <a:gd name="T5" fmla="*/ 6856413 h 8638"/>
                <a:gd name="T6" fmla="*/ 12192000 w 15356"/>
                <a:gd name="T7" fmla="*/ 0 h 8638"/>
                <a:gd name="T8" fmla="*/ 0 w 15356"/>
                <a:gd name="T9" fmla="*/ 0 h 8638"/>
                <a:gd name="T10" fmla="*/ 11709274 w 15356"/>
                <a:gd name="T11" fmla="*/ 6380163 h 8638"/>
                <a:gd name="T12" fmla="*/ 476374 w 15356"/>
                <a:gd name="T13" fmla="*/ 6380163 h 8638"/>
                <a:gd name="T14" fmla="*/ 476374 w 15356"/>
                <a:gd name="T15" fmla="*/ 469900 h 8638"/>
                <a:gd name="T16" fmla="*/ 11709274 w 15356"/>
                <a:gd name="T17" fmla="*/ 469900 h 8638"/>
                <a:gd name="T18" fmla="*/ 11709274 w 15356"/>
                <a:gd name="T19" fmla="*/ 6380163 h 863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AU"/>
            </a:p>
          </p:txBody>
        </p:sp>
      </p:grpSp>
      <p:sp>
        <p:nvSpPr>
          <p:cNvPr id="15" name="Rectangle 14"/>
          <p:cNvSpPr/>
          <p:nvPr/>
        </p:nvSpPr>
        <p:spPr>
          <a:xfrm>
            <a:off x="10437813"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rtlCol="0">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6" name="Date Placeholder 4"/>
          <p:cNvSpPr>
            <a:spLocks noGrp="1"/>
          </p:cNvSpPr>
          <p:nvPr>
            <p:ph type="dt" sz="half" idx="10"/>
          </p:nvPr>
        </p:nvSpPr>
        <p:spPr/>
        <p:txBody>
          <a:bodyPr/>
          <a:lstStyle>
            <a:lvl1pPr>
              <a:defRPr/>
            </a:lvl1pPr>
          </a:lstStyle>
          <a:p>
            <a:pPr>
              <a:defRPr/>
            </a:pPr>
            <a:fld id="{D4B0E79F-1C7A-4C75-8862-B55F9BE92E87}" type="datetimeFigureOut">
              <a:rPr lang="en-US"/>
              <a:pPr>
                <a:defRPr/>
              </a:pPr>
              <a:t>3/21/2021</a:t>
            </a:fld>
            <a:endParaRPr lang="en-US"/>
          </a:p>
        </p:txBody>
      </p:sp>
      <p:sp>
        <p:nvSpPr>
          <p:cNvPr id="17" name="Footer Placeholder 5"/>
          <p:cNvSpPr>
            <a:spLocks noGrp="1"/>
          </p:cNvSpPr>
          <p:nvPr>
            <p:ph type="ftr" sz="quarter" idx="11"/>
          </p:nvPr>
        </p:nvSpPr>
        <p:spPr/>
        <p:txBody>
          <a:bodyPr/>
          <a:lstStyle>
            <a:lvl1pPr>
              <a:defRPr/>
            </a:lvl1pPr>
          </a:lstStyle>
          <a:p>
            <a:pPr>
              <a:defRPr/>
            </a:pPr>
            <a:endParaRPr lang="en-US"/>
          </a:p>
        </p:txBody>
      </p:sp>
      <p:sp>
        <p:nvSpPr>
          <p:cNvPr id="18" name="Slide Number Placeholder 6"/>
          <p:cNvSpPr>
            <a:spLocks noGrp="1"/>
          </p:cNvSpPr>
          <p:nvPr>
            <p:ph type="sldNum" sz="quarter" idx="12"/>
          </p:nvPr>
        </p:nvSpPr>
        <p:spPr/>
        <p:txBody>
          <a:bodyPr/>
          <a:lstStyle>
            <a:lvl1pPr>
              <a:defRPr smtClean="0"/>
            </a:lvl1pPr>
          </a:lstStyle>
          <a:p>
            <a:pPr>
              <a:defRPr/>
            </a:pPr>
            <a:fld id="{3C3B1FD9-CB47-46AD-8EE5-60A63AD721B4}" type="slidenum">
              <a:rPr lang="en-US"/>
              <a:pPr>
                <a:defRPr/>
              </a:pPr>
              <a:t>‹#›</a:t>
            </a:fld>
            <a:endParaRPr lang="en-US"/>
          </a:p>
        </p:txBody>
      </p:sp>
    </p:spTree>
    <p:extLst>
      <p:ext uri="{BB962C8B-B14F-4D97-AF65-F5344CB8AC3E}">
        <p14:creationId xmlns:p14="http://schemas.microsoft.com/office/powerpoint/2010/main" val="33480908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4" name="Group 21"/>
          <p:cNvGrpSpPr>
            <a:grpSpLocks/>
          </p:cNvGrpSpPr>
          <p:nvPr/>
        </p:nvGrpSpPr>
        <p:grpSpPr bwMode="auto">
          <a:xfrm>
            <a:off x="0" y="0"/>
            <a:ext cx="12192000" cy="6858000"/>
            <a:chOff x="0" y="0"/>
            <a:chExt cx="12192000" cy="6858000"/>
          </a:xfrm>
        </p:grpSpPr>
        <p:sp>
          <p:nvSpPr>
            <p:cNvPr id="5" name="Rectangle 4"/>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6" name="Oval 5"/>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Oval 6"/>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Oval 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Oval 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Oval 1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a:spLocks/>
            </p:cNvSpPr>
            <p:nvPr/>
          </p:nvSpPr>
          <p:spPr bwMode="gray">
            <a:xfrm rot="-589932">
              <a:off x="8490951" y="2714874"/>
              <a:ext cx="3299407" cy="440924"/>
            </a:xfrm>
            <a:custGeom>
              <a:avLst/>
              <a:gdLst>
                <a:gd name="T0" fmla="*/ 28045 w 10000"/>
                <a:gd name="T1" fmla="*/ 211004 h 5291"/>
                <a:gd name="T2" fmla="*/ 3285549 w 10000"/>
                <a:gd name="T3" fmla="*/ 440924 h 5291"/>
                <a:gd name="T4" fmla="*/ 3299407 w 10000"/>
                <a:gd name="T5" fmla="*/ 0 h 5291"/>
                <a:gd name="T6" fmla="*/ 3299407 w 10000"/>
                <a:gd name="T7" fmla="*/ 0 h 5291"/>
                <a:gd name="T8" fmla="*/ 3189537 w 10000"/>
                <a:gd name="T9" fmla="*/ 17000 h 5291"/>
                <a:gd name="T10" fmla="*/ 3079666 w 10000"/>
                <a:gd name="T11" fmla="*/ 33334 h 5291"/>
                <a:gd name="T12" fmla="*/ 2969796 w 10000"/>
                <a:gd name="T13" fmla="*/ 49167 h 5291"/>
                <a:gd name="T14" fmla="*/ 2859596 w 10000"/>
                <a:gd name="T15" fmla="*/ 62751 h 5291"/>
                <a:gd name="T16" fmla="*/ 2749396 w 10000"/>
                <a:gd name="T17" fmla="*/ 76418 h 5291"/>
                <a:gd name="T18" fmla="*/ 2639196 w 10000"/>
                <a:gd name="T19" fmla="*/ 89251 h 5291"/>
                <a:gd name="T20" fmla="*/ 2530315 w 10000"/>
                <a:gd name="T21" fmla="*/ 100168 h 5291"/>
                <a:gd name="T22" fmla="*/ 2419455 w 10000"/>
                <a:gd name="T23" fmla="*/ 110419 h 5291"/>
                <a:gd name="T24" fmla="*/ 2309585 w 10000"/>
                <a:gd name="T25" fmla="*/ 120002 h 5291"/>
                <a:gd name="T26" fmla="*/ 2201694 w 10000"/>
                <a:gd name="T27" fmla="*/ 128169 h 5291"/>
                <a:gd name="T28" fmla="*/ 2091824 w 10000"/>
                <a:gd name="T29" fmla="*/ 136336 h 5291"/>
                <a:gd name="T30" fmla="*/ 1983933 w 10000"/>
                <a:gd name="T31" fmla="*/ 143252 h 5291"/>
                <a:gd name="T32" fmla="*/ 1876043 w 10000"/>
                <a:gd name="T33" fmla="*/ 148669 h 5291"/>
                <a:gd name="T34" fmla="*/ 1768152 w 10000"/>
                <a:gd name="T35" fmla="*/ 154169 h 5291"/>
                <a:gd name="T36" fmla="*/ 1661581 w 10000"/>
                <a:gd name="T37" fmla="*/ 158836 h 5291"/>
                <a:gd name="T38" fmla="*/ 1556330 w 10000"/>
                <a:gd name="T39" fmla="*/ 162336 h 5291"/>
                <a:gd name="T40" fmla="*/ 1450419 w 10000"/>
                <a:gd name="T41" fmla="*/ 165003 h 5291"/>
                <a:gd name="T42" fmla="*/ 1345828 w 10000"/>
                <a:gd name="T43" fmla="*/ 167753 h 5291"/>
                <a:gd name="T44" fmla="*/ 1242557 w 10000"/>
                <a:gd name="T45" fmla="*/ 169086 h 5291"/>
                <a:gd name="T46" fmla="*/ 1139615 w 10000"/>
                <a:gd name="T47" fmla="*/ 170503 h 5291"/>
                <a:gd name="T48" fmla="*/ 1037664 w 10000"/>
                <a:gd name="T49" fmla="*/ 171086 h 5291"/>
                <a:gd name="T50" fmla="*/ 936702 w 10000"/>
                <a:gd name="T51" fmla="*/ 170503 h 5291"/>
                <a:gd name="T52" fmla="*/ 837060 w 10000"/>
                <a:gd name="T53" fmla="*/ 170503 h 5291"/>
                <a:gd name="T54" fmla="*/ 738407 w 10000"/>
                <a:gd name="T55" fmla="*/ 169086 h 5291"/>
                <a:gd name="T56" fmla="*/ 641075 w 10000"/>
                <a:gd name="T57" fmla="*/ 167003 h 5291"/>
                <a:gd name="T58" fmla="*/ 545392 w 10000"/>
                <a:gd name="T59" fmla="*/ 165003 h 5291"/>
                <a:gd name="T60" fmla="*/ 451359 w 10000"/>
                <a:gd name="T61" fmla="*/ 162919 h 5291"/>
                <a:gd name="T62" fmla="*/ 357986 w 10000"/>
                <a:gd name="T63" fmla="*/ 159586 h 5291"/>
                <a:gd name="T64" fmla="*/ 265932 w 10000"/>
                <a:gd name="T65" fmla="*/ 156086 h 5291"/>
                <a:gd name="T66" fmla="*/ 175858 w 10000"/>
                <a:gd name="T67" fmla="*/ 152753 h 5291"/>
                <a:gd name="T68" fmla="*/ 0 w 10000"/>
                <a:gd name="T69" fmla="*/ 143836 h 5291"/>
                <a:gd name="T70" fmla="*/ 28045 w 10000"/>
                <a:gd name="T71" fmla="*/ 211004 h 5291"/>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10000" h="5291">
                  <a:moveTo>
                    <a:pt x="85" y="2532"/>
                  </a:moveTo>
                  <a:cubicBezTo>
                    <a:pt x="1736" y="3911"/>
                    <a:pt x="7524" y="5298"/>
                    <a:pt x="9958" y="5291"/>
                  </a:cubicBezTo>
                  <a:cubicBezTo>
                    <a:pt x="9989" y="1958"/>
                    <a:pt x="9969" y="3333"/>
                    <a:pt x="10000" y="0"/>
                  </a:cubicBez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AU"/>
            </a:p>
          </p:txBody>
        </p:sp>
        <p:sp>
          <p:nvSpPr>
            <p:cNvPr id="13" name="Freeform 5"/>
            <p:cNvSpPr>
              <a:spLocks/>
            </p:cNvSpPr>
            <p:nvPr/>
          </p:nvSpPr>
          <p:spPr bwMode="gray">
            <a:xfrm>
              <a:off x="455612" y="2801319"/>
              <a:ext cx="11277600" cy="3602637"/>
            </a:xfrm>
            <a:custGeom>
              <a:avLst/>
              <a:gdLst>
                <a:gd name="T0" fmla="*/ 0 w 10000"/>
                <a:gd name="T1" fmla="*/ 0 h 7946"/>
                <a:gd name="T2" fmla="*/ 0 w 10000"/>
                <a:gd name="T3" fmla="*/ 3602184 h 7946"/>
                <a:gd name="T4" fmla="*/ 11277600 w 10000"/>
                <a:gd name="T5" fmla="*/ 3602637 h 7946"/>
                <a:gd name="T6" fmla="*/ 11277600 w 10000"/>
                <a:gd name="T7" fmla="*/ 1814 h 7946"/>
                <a:gd name="T8" fmla="*/ 11277600 w 10000"/>
                <a:gd name="T9" fmla="*/ 1814 h 7946"/>
                <a:gd name="T10" fmla="*/ 11021598 w 10000"/>
                <a:gd name="T11" fmla="*/ 41258 h 7946"/>
                <a:gd name="T12" fmla="*/ 10766725 w 10000"/>
                <a:gd name="T13" fmla="*/ 79343 h 7946"/>
                <a:gd name="T14" fmla="*/ 10510723 w 10000"/>
                <a:gd name="T15" fmla="*/ 116068 h 7946"/>
                <a:gd name="T16" fmla="*/ 10253594 w 10000"/>
                <a:gd name="T17" fmla="*/ 147805 h 7946"/>
                <a:gd name="T18" fmla="*/ 9997592 w 10000"/>
                <a:gd name="T19" fmla="*/ 179542 h 7946"/>
                <a:gd name="T20" fmla="*/ 9740463 w 10000"/>
                <a:gd name="T21" fmla="*/ 209466 h 7946"/>
                <a:gd name="T22" fmla="*/ 9486717 w 10000"/>
                <a:gd name="T23" fmla="*/ 234856 h 7946"/>
                <a:gd name="T24" fmla="*/ 9229588 w 10000"/>
                <a:gd name="T25" fmla="*/ 258886 h 7946"/>
                <a:gd name="T26" fmla="*/ 8973586 w 10000"/>
                <a:gd name="T27" fmla="*/ 281102 h 7946"/>
                <a:gd name="T28" fmla="*/ 8722096 w 10000"/>
                <a:gd name="T29" fmla="*/ 300144 h 7946"/>
                <a:gd name="T30" fmla="*/ 8467222 w 10000"/>
                <a:gd name="T31" fmla="*/ 319187 h 7946"/>
                <a:gd name="T32" fmla="*/ 8215732 w 10000"/>
                <a:gd name="T33" fmla="*/ 335055 h 7946"/>
                <a:gd name="T34" fmla="*/ 7964241 w 10000"/>
                <a:gd name="T35" fmla="*/ 347750 h 7946"/>
                <a:gd name="T36" fmla="*/ 7713878 w 10000"/>
                <a:gd name="T37" fmla="*/ 360445 h 7946"/>
                <a:gd name="T38" fmla="*/ 7465771 w 10000"/>
                <a:gd name="T39" fmla="*/ 371326 h 7946"/>
                <a:gd name="T40" fmla="*/ 7219920 w 10000"/>
                <a:gd name="T41" fmla="*/ 379487 h 7946"/>
                <a:gd name="T42" fmla="*/ 6974068 w 10000"/>
                <a:gd name="T43" fmla="*/ 385835 h 7946"/>
                <a:gd name="T44" fmla="*/ 6730472 w 10000"/>
                <a:gd name="T45" fmla="*/ 392182 h 7946"/>
                <a:gd name="T46" fmla="*/ 6490259 w 10000"/>
                <a:gd name="T47" fmla="*/ 395356 h 7946"/>
                <a:gd name="T48" fmla="*/ 6250046 w 10000"/>
                <a:gd name="T49" fmla="*/ 398530 h 7946"/>
                <a:gd name="T50" fmla="*/ 6013216 w 10000"/>
                <a:gd name="T51" fmla="*/ 399890 h 7946"/>
                <a:gd name="T52" fmla="*/ 5778642 w 10000"/>
                <a:gd name="T53" fmla="*/ 398530 h 7946"/>
                <a:gd name="T54" fmla="*/ 5546324 w 10000"/>
                <a:gd name="T55" fmla="*/ 398530 h 7946"/>
                <a:gd name="T56" fmla="*/ 5316261 w 10000"/>
                <a:gd name="T57" fmla="*/ 395356 h 7946"/>
                <a:gd name="T58" fmla="*/ 5090709 w 10000"/>
                <a:gd name="T59" fmla="*/ 390369 h 7946"/>
                <a:gd name="T60" fmla="*/ 4867412 w 10000"/>
                <a:gd name="T61" fmla="*/ 385835 h 7946"/>
                <a:gd name="T62" fmla="*/ 4648627 w 10000"/>
                <a:gd name="T63" fmla="*/ 380848 h 7946"/>
                <a:gd name="T64" fmla="*/ 4430969 w 10000"/>
                <a:gd name="T65" fmla="*/ 373140 h 7946"/>
                <a:gd name="T66" fmla="*/ 4216695 w 10000"/>
                <a:gd name="T67" fmla="*/ 364979 h 7946"/>
                <a:gd name="T68" fmla="*/ 4006931 w 10000"/>
                <a:gd name="T69" fmla="*/ 357271 h 7946"/>
                <a:gd name="T70" fmla="*/ 3597554 w 10000"/>
                <a:gd name="T71" fmla="*/ 336415 h 7946"/>
                <a:gd name="T72" fmla="*/ 3205094 w 10000"/>
                <a:gd name="T73" fmla="*/ 314199 h 7946"/>
                <a:gd name="T74" fmla="*/ 2828422 w 10000"/>
                <a:gd name="T75" fmla="*/ 290623 h 7946"/>
                <a:gd name="T76" fmla="*/ 2472050 w 10000"/>
                <a:gd name="T77" fmla="*/ 265233 h 7946"/>
                <a:gd name="T78" fmla="*/ 2131466 w 10000"/>
                <a:gd name="T79" fmla="*/ 238030 h 7946"/>
                <a:gd name="T80" fmla="*/ 1815694 w 10000"/>
                <a:gd name="T81" fmla="*/ 209466 h 7946"/>
                <a:gd name="T82" fmla="*/ 1519093 w 10000"/>
                <a:gd name="T83" fmla="*/ 180903 h 7946"/>
                <a:gd name="T84" fmla="*/ 1246175 w 10000"/>
                <a:gd name="T85" fmla="*/ 152339 h 7946"/>
                <a:gd name="T86" fmla="*/ 995812 w 10000"/>
                <a:gd name="T87" fmla="*/ 125589 h 7946"/>
                <a:gd name="T88" fmla="*/ 773643 w 10000"/>
                <a:gd name="T89" fmla="*/ 100199 h 7946"/>
                <a:gd name="T90" fmla="*/ 572902 w 10000"/>
                <a:gd name="T91" fmla="*/ 76170 h 7946"/>
                <a:gd name="T92" fmla="*/ 403738 w 10000"/>
                <a:gd name="T93" fmla="*/ 55767 h 7946"/>
                <a:gd name="T94" fmla="*/ 261640 w 10000"/>
                <a:gd name="T95" fmla="*/ 36725 h 7946"/>
                <a:gd name="T96" fmla="*/ 66538 w 10000"/>
                <a:gd name="T97" fmla="*/ 9521 h 7946"/>
                <a:gd name="T98" fmla="*/ 0 w 10000"/>
                <a:gd name="T99" fmla="*/ 0 h 7946"/>
                <a:gd name="T100" fmla="*/ 0 w 10000"/>
                <a:gd name="T101" fmla="*/ 0 h 794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10000" h="7946">
                  <a:moveTo>
                    <a:pt x="0" y="0"/>
                  </a:moveTo>
                  <a:lnTo>
                    <a:pt x="0" y="7945"/>
                  </a:lnTo>
                  <a:lnTo>
                    <a:pt x="10000" y="7946"/>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AU"/>
            </a:p>
          </p:txBody>
        </p:sp>
        <p:sp>
          <p:nvSpPr>
            <p:cNvPr id="14" name="Freeform 5"/>
            <p:cNvSpPr>
              <a:spLocks noEditPoints="1"/>
            </p:cNvSpPr>
            <p:nvPr/>
          </p:nvSpPr>
          <p:spPr bwMode="gray">
            <a:xfrm>
              <a:off x="0" y="1587"/>
              <a:ext cx="12192000" cy="6856413"/>
            </a:xfrm>
            <a:custGeom>
              <a:avLst/>
              <a:gdLst>
                <a:gd name="T0" fmla="*/ 0 w 15356"/>
                <a:gd name="T1" fmla="*/ 0 h 8638"/>
                <a:gd name="T2" fmla="*/ 0 w 15356"/>
                <a:gd name="T3" fmla="*/ 6856413 h 8638"/>
                <a:gd name="T4" fmla="*/ 12192000 w 15356"/>
                <a:gd name="T5" fmla="*/ 6856413 h 8638"/>
                <a:gd name="T6" fmla="*/ 12192000 w 15356"/>
                <a:gd name="T7" fmla="*/ 0 h 8638"/>
                <a:gd name="T8" fmla="*/ 0 w 15356"/>
                <a:gd name="T9" fmla="*/ 0 h 8638"/>
                <a:gd name="T10" fmla="*/ 11709274 w 15356"/>
                <a:gd name="T11" fmla="*/ 6380163 h 8638"/>
                <a:gd name="T12" fmla="*/ 476374 w 15356"/>
                <a:gd name="T13" fmla="*/ 6380163 h 8638"/>
                <a:gd name="T14" fmla="*/ 476374 w 15356"/>
                <a:gd name="T15" fmla="*/ 469900 h 8638"/>
                <a:gd name="T16" fmla="*/ 11709274 w 15356"/>
                <a:gd name="T17" fmla="*/ 469900 h 8638"/>
                <a:gd name="T18" fmla="*/ 11709274 w 15356"/>
                <a:gd name="T19" fmla="*/ 6380163 h 863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AU"/>
            </a:p>
          </p:txBody>
        </p:sp>
      </p:grpSp>
      <p:sp>
        <p:nvSpPr>
          <p:cNvPr id="15" name="Rectangle 14"/>
          <p:cNvSpPr/>
          <p:nvPr/>
        </p:nvSpPr>
        <p:spPr>
          <a:xfrm>
            <a:off x="10437813"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6" name="Date Placeholder 3"/>
          <p:cNvSpPr>
            <a:spLocks noGrp="1"/>
          </p:cNvSpPr>
          <p:nvPr>
            <p:ph type="dt" sz="half" idx="10"/>
          </p:nvPr>
        </p:nvSpPr>
        <p:spPr/>
        <p:txBody>
          <a:bodyPr/>
          <a:lstStyle>
            <a:lvl1pPr>
              <a:defRPr/>
            </a:lvl1pPr>
          </a:lstStyle>
          <a:p>
            <a:pPr>
              <a:defRPr/>
            </a:pPr>
            <a:fld id="{04CC8145-AE40-41F6-AA1D-58DC865F6271}" type="datetimeFigureOut">
              <a:rPr lang="en-US"/>
              <a:pPr>
                <a:defRPr/>
              </a:pPr>
              <a:t>3/21/2021</a:t>
            </a:fld>
            <a:endParaRPr lang="en-US"/>
          </a:p>
        </p:txBody>
      </p:sp>
      <p:sp>
        <p:nvSpPr>
          <p:cNvPr id="17" name="Footer Placeholder 4"/>
          <p:cNvSpPr>
            <a:spLocks noGrp="1"/>
          </p:cNvSpPr>
          <p:nvPr>
            <p:ph type="ftr" sz="quarter" idx="11"/>
          </p:nvPr>
        </p:nvSpPr>
        <p:spPr/>
        <p:txBody>
          <a:bodyPr/>
          <a:lstStyle>
            <a:lvl1pPr>
              <a:defRPr/>
            </a:lvl1pPr>
          </a:lstStyle>
          <a:p>
            <a:pPr>
              <a:defRPr/>
            </a:pPr>
            <a:endParaRPr lang="en-US"/>
          </a:p>
        </p:txBody>
      </p:sp>
      <p:sp>
        <p:nvSpPr>
          <p:cNvPr id="18" name="Slide Number Placeholder 5"/>
          <p:cNvSpPr>
            <a:spLocks noGrp="1"/>
          </p:cNvSpPr>
          <p:nvPr>
            <p:ph type="sldNum" sz="quarter" idx="12"/>
          </p:nvPr>
        </p:nvSpPr>
        <p:spPr/>
        <p:txBody>
          <a:bodyPr/>
          <a:lstStyle>
            <a:lvl1pPr>
              <a:defRPr smtClean="0"/>
            </a:lvl1pPr>
          </a:lstStyle>
          <a:p>
            <a:pPr>
              <a:defRPr/>
            </a:pPr>
            <a:fld id="{1CBC218D-EE12-4FD3-8DF0-266DDF7A498E}" type="slidenum">
              <a:rPr lang="en-US"/>
              <a:pPr>
                <a:defRPr/>
              </a:pPr>
              <a:t>‹#›</a:t>
            </a:fld>
            <a:endParaRPr lang="en-US"/>
          </a:p>
        </p:txBody>
      </p:sp>
    </p:spTree>
    <p:extLst>
      <p:ext uri="{BB962C8B-B14F-4D97-AF65-F5344CB8AC3E}">
        <p14:creationId xmlns:p14="http://schemas.microsoft.com/office/powerpoint/2010/main" val="39672678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5" name="Group 21"/>
          <p:cNvGrpSpPr>
            <a:grpSpLocks/>
          </p:cNvGrpSpPr>
          <p:nvPr/>
        </p:nvGrpSpPr>
        <p:grpSpPr bwMode="auto">
          <a:xfrm>
            <a:off x="0" y="0"/>
            <a:ext cx="12192000" cy="6858000"/>
            <a:chOff x="0" y="0"/>
            <a:chExt cx="12192000" cy="6858000"/>
          </a:xfrm>
        </p:grpSpPr>
        <p:sp>
          <p:nvSpPr>
            <p:cNvPr id="6" name="Rectangle 5"/>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7" name="Oval 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Oval 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Oval 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Oval 1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a:spLocks/>
            </p:cNvSpPr>
            <p:nvPr/>
          </p:nvSpPr>
          <p:spPr bwMode="gray">
            <a:xfrm rot="-589932">
              <a:off x="8490951" y="4185117"/>
              <a:ext cx="3299407" cy="440924"/>
            </a:xfrm>
            <a:custGeom>
              <a:avLst/>
              <a:gdLst>
                <a:gd name="T0" fmla="*/ 28045 w 10000"/>
                <a:gd name="T1" fmla="*/ 211004 h 5291"/>
                <a:gd name="T2" fmla="*/ 3285549 w 10000"/>
                <a:gd name="T3" fmla="*/ 440924 h 5291"/>
                <a:gd name="T4" fmla="*/ 3299407 w 10000"/>
                <a:gd name="T5" fmla="*/ 0 h 5291"/>
                <a:gd name="T6" fmla="*/ 3299407 w 10000"/>
                <a:gd name="T7" fmla="*/ 0 h 5291"/>
                <a:gd name="T8" fmla="*/ 3189537 w 10000"/>
                <a:gd name="T9" fmla="*/ 17000 h 5291"/>
                <a:gd name="T10" fmla="*/ 3079666 w 10000"/>
                <a:gd name="T11" fmla="*/ 33334 h 5291"/>
                <a:gd name="T12" fmla="*/ 2969796 w 10000"/>
                <a:gd name="T13" fmla="*/ 49167 h 5291"/>
                <a:gd name="T14" fmla="*/ 2859596 w 10000"/>
                <a:gd name="T15" fmla="*/ 62751 h 5291"/>
                <a:gd name="T16" fmla="*/ 2749396 w 10000"/>
                <a:gd name="T17" fmla="*/ 76418 h 5291"/>
                <a:gd name="T18" fmla="*/ 2639196 w 10000"/>
                <a:gd name="T19" fmla="*/ 89251 h 5291"/>
                <a:gd name="T20" fmla="*/ 2530315 w 10000"/>
                <a:gd name="T21" fmla="*/ 100168 h 5291"/>
                <a:gd name="T22" fmla="*/ 2419455 w 10000"/>
                <a:gd name="T23" fmla="*/ 110419 h 5291"/>
                <a:gd name="T24" fmla="*/ 2309585 w 10000"/>
                <a:gd name="T25" fmla="*/ 120002 h 5291"/>
                <a:gd name="T26" fmla="*/ 2201694 w 10000"/>
                <a:gd name="T27" fmla="*/ 128169 h 5291"/>
                <a:gd name="T28" fmla="*/ 2091824 w 10000"/>
                <a:gd name="T29" fmla="*/ 136336 h 5291"/>
                <a:gd name="T30" fmla="*/ 1983933 w 10000"/>
                <a:gd name="T31" fmla="*/ 143252 h 5291"/>
                <a:gd name="T32" fmla="*/ 1876043 w 10000"/>
                <a:gd name="T33" fmla="*/ 148669 h 5291"/>
                <a:gd name="T34" fmla="*/ 1768152 w 10000"/>
                <a:gd name="T35" fmla="*/ 154169 h 5291"/>
                <a:gd name="T36" fmla="*/ 1661581 w 10000"/>
                <a:gd name="T37" fmla="*/ 158836 h 5291"/>
                <a:gd name="T38" fmla="*/ 1556330 w 10000"/>
                <a:gd name="T39" fmla="*/ 162336 h 5291"/>
                <a:gd name="T40" fmla="*/ 1450419 w 10000"/>
                <a:gd name="T41" fmla="*/ 165003 h 5291"/>
                <a:gd name="T42" fmla="*/ 1345828 w 10000"/>
                <a:gd name="T43" fmla="*/ 167753 h 5291"/>
                <a:gd name="T44" fmla="*/ 1242557 w 10000"/>
                <a:gd name="T45" fmla="*/ 169086 h 5291"/>
                <a:gd name="T46" fmla="*/ 1139615 w 10000"/>
                <a:gd name="T47" fmla="*/ 170503 h 5291"/>
                <a:gd name="T48" fmla="*/ 1037664 w 10000"/>
                <a:gd name="T49" fmla="*/ 171086 h 5291"/>
                <a:gd name="T50" fmla="*/ 936702 w 10000"/>
                <a:gd name="T51" fmla="*/ 170503 h 5291"/>
                <a:gd name="T52" fmla="*/ 837060 w 10000"/>
                <a:gd name="T53" fmla="*/ 170503 h 5291"/>
                <a:gd name="T54" fmla="*/ 738407 w 10000"/>
                <a:gd name="T55" fmla="*/ 169086 h 5291"/>
                <a:gd name="T56" fmla="*/ 641075 w 10000"/>
                <a:gd name="T57" fmla="*/ 167003 h 5291"/>
                <a:gd name="T58" fmla="*/ 545392 w 10000"/>
                <a:gd name="T59" fmla="*/ 165003 h 5291"/>
                <a:gd name="T60" fmla="*/ 451359 w 10000"/>
                <a:gd name="T61" fmla="*/ 162919 h 5291"/>
                <a:gd name="T62" fmla="*/ 357986 w 10000"/>
                <a:gd name="T63" fmla="*/ 159586 h 5291"/>
                <a:gd name="T64" fmla="*/ 265932 w 10000"/>
                <a:gd name="T65" fmla="*/ 156086 h 5291"/>
                <a:gd name="T66" fmla="*/ 175858 w 10000"/>
                <a:gd name="T67" fmla="*/ 152753 h 5291"/>
                <a:gd name="T68" fmla="*/ 0 w 10000"/>
                <a:gd name="T69" fmla="*/ 143836 h 5291"/>
                <a:gd name="T70" fmla="*/ 28045 w 10000"/>
                <a:gd name="T71" fmla="*/ 211004 h 5291"/>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10000" h="5291">
                  <a:moveTo>
                    <a:pt x="85" y="2532"/>
                  </a:moveTo>
                  <a:cubicBezTo>
                    <a:pt x="1736" y="3911"/>
                    <a:pt x="7524" y="5298"/>
                    <a:pt x="9958" y="5291"/>
                  </a:cubicBezTo>
                  <a:cubicBezTo>
                    <a:pt x="9989" y="1958"/>
                    <a:pt x="9969" y="3333"/>
                    <a:pt x="10000" y="0"/>
                  </a:cubicBez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AU"/>
            </a:p>
          </p:txBody>
        </p:sp>
        <p:sp>
          <p:nvSpPr>
            <p:cNvPr id="15" name="Freeform 5"/>
            <p:cNvSpPr>
              <a:spLocks/>
            </p:cNvSpPr>
            <p:nvPr/>
          </p:nvSpPr>
          <p:spPr bwMode="gray">
            <a:xfrm>
              <a:off x="455612" y="4241801"/>
              <a:ext cx="11277600" cy="2337161"/>
            </a:xfrm>
            <a:custGeom>
              <a:avLst/>
              <a:gdLst>
                <a:gd name="T0" fmla="*/ 0 w 10000"/>
                <a:gd name="T1" fmla="*/ 0 h 8000"/>
                <a:gd name="T2" fmla="*/ 0 w 10000"/>
                <a:gd name="T3" fmla="*/ 2328397 h 8000"/>
                <a:gd name="T4" fmla="*/ 11277600 w 10000"/>
                <a:gd name="T5" fmla="*/ 2337161 h 8000"/>
                <a:gd name="T6" fmla="*/ 11277600 w 10000"/>
                <a:gd name="T7" fmla="*/ 2045 h 8000"/>
                <a:gd name="T8" fmla="*/ 11277600 w 10000"/>
                <a:gd name="T9" fmla="*/ 2045 h 8000"/>
                <a:gd name="T10" fmla="*/ 11021598 w 10000"/>
                <a:gd name="T11" fmla="*/ 45575 h 8000"/>
                <a:gd name="T12" fmla="*/ 10766725 w 10000"/>
                <a:gd name="T13" fmla="*/ 87059 h 8000"/>
                <a:gd name="T14" fmla="*/ 10510723 w 10000"/>
                <a:gd name="T15" fmla="*/ 127667 h 8000"/>
                <a:gd name="T16" fmla="*/ 10253594 w 10000"/>
                <a:gd name="T17" fmla="*/ 162433 h 8000"/>
                <a:gd name="T18" fmla="*/ 9997592 w 10000"/>
                <a:gd name="T19" fmla="*/ 197490 h 8000"/>
                <a:gd name="T20" fmla="*/ 9740463 w 10000"/>
                <a:gd name="T21" fmla="*/ 230210 h 8000"/>
                <a:gd name="T22" fmla="*/ 9486717 w 10000"/>
                <a:gd name="T23" fmla="*/ 258256 h 8000"/>
                <a:gd name="T24" fmla="*/ 9229588 w 10000"/>
                <a:gd name="T25" fmla="*/ 284841 h 8000"/>
                <a:gd name="T26" fmla="*/ 8973586 w 10000"/>
                <a:gd name="T27" fmla="*/ 309090 h 8000"/>
                <a:gd name="T28" fmla="*/ 8722096 w 10000"/>
                <a:gd name="T29" fmla="*/ 330124 h 8000"/>
                <a:gd name="T30" fmla="*/ 8467222 w 10000"/>
                <a:gd name="T31" fmla="*/ 351158 h 8000"/>
                <a:gd name="T32" fmla="*/ 8215732 w 10000"/>
                <a:gd name="T33" fmla="*/ 368687 h 8000"/>
                <a:gd name="T34" fmla="*/ 7964241 w 10000"/>
                <a:gd name="T35" fmla="*/ 382418 h 8000"/>
                <a:gd name="T36" fmla="*/ 7713878 w 10000"/>
                <a:gd name="T37" fmla="*/ 396733 h 8000"/>
                <a:gd name="T38" fmla="*/ 7465771 w 10000"/>
                <a:gd name="T39" fmla="*/ 408711 h 8000"/>
                <a:gd name="T40" fmla="*/ 7219920 w 10000"/>
                <a:gd name="T41" fmla="*/ 417183 h 8000"/>
                <a:gd name="T42" fmla="*/ 6974068 w 10000"/>
                <a:gd name="T43" fmla="*/ 424487 h 8000"/>
                <a:gd name="T44" fmla="*/ 6730472 w 10000"/>
                <a:gd name="T45" fmla="*/ 431498 h 8000"/>
                <a:gd name="T46" fmla="*/ 6490259 w 10000"/>
                <a:gd name="T47" fmla="*/ 434712 h 8000"/>
                <a:gd name="T48" fmla="*/ 6250046 w 10000"/>
                <a:gd name="T49" fmla="*/ 438218 h 8000"/>
                <a:gd name="T50" fmla="*/ 6013216 w 10000"/>
                <a:gd name="T51" fmla="*/ 439971 h 8000"/>
                <a:gd name="T52" fmla="*/ 5778642 w 10000"/>
                <a:gd name="T53" fmla="*/ 438218 h 8000"/>
                <a:gd name="T54" fmla="*/ 5546324 w 10000"/>
                <a:gd name="T55" fmla="*/ 438218 h 8000"/>
                <a:gd name="T56" fmla="*/ 5316261 w 10000"/>
                <a:gd name="T57" fmla="*/ 434712 h 8000"/>
                <a:gd name="T58" fmla="*/ 5090709 w 10000"/>
                <a:gd name="T59" fmla="*/ 429453 h 8000"/>
                <a:gd name="T60" fmla="*/ 4867412 w 10000"/>
                <a:gd name="T61" fmla="*/ 424487 h 8000"/>
                <a:gd name="T62" fmla="*/ 4648627 w 10000"/>
                <a:gd name="T63" fmla="*/ 418936 h 8000"/>
                <a:gd name="T64" fmla="*/ 4430969 w 10000"/>
                <a:gd name="T65" fmla="*/ 410464 h 8000"/>
                <a:gd name="T66" fmla="*/ 4216695 w 10000"/>
                <a:gd name="T67" fmla="*/ 401407 h 8000"/>
                <a:gd name="T68" fmla="*/ 4006931 w 10000"/>
                <a:gd name="T69" fmla="*/ 393227 h 8000"/>
                <a:gd name="T70" fmla="*/ 3597554 w 10000"/>
                <a:gd name="T71" fmla="*/ 370148 h 8000"/>
                <a:gd name="T72" fmla="*/ 3205094 w 10000"/>
                <a:gd name="T73" fmla="*/ 345608 h 8000"/>
                <a:gd name="T74" fmla="*/ 2828422 w 10000"/>
                <a:gd name="T75" fmla="*/ 319899 h 8000"/>
                <a:gd name="T76" fmla="*/ 2472050 w 10000"/>
                <a:gd name="T77" fmla="*/ 291561 h 8000"/>
                <a:gd name="T78" fmla="*/ 2131466 w 10000"/>
                <a:gd name="T79" fmla="*/ 262054 h 8000"/>
                <a:gd name="T80" fmla="*/ 1815694 w 10000"/>
                <a:gd name="T81" fmla="*/ 230210 h 8000"/>
                <a:gd name="T82" fmla="*/ 1519093 w 10000"/>
                <a:gd name="T83" fmla="*/ 198951 h 8000"/>
                <a:gd name="T84" fmla="*/ 1246175 w 10000"/>
                <a:gd name="T85" fmla="*/ 167691 h 8000"/>
                <a:gd name="T86" fmla="*/ 995812 w 10000"/>
                <a:gd name="T87" fmla="*/ 138185 h 8000"/>
                <a:gd name="T88" fmla="*/ 773643 w 10000"/>
                <a:gd name="T89" fmla="*/ 110139 h 8000"/>
                <a:gd name="T90" fmla="*/ 572902 w 10000"/>
                <a:gd name="T91" fmla="*/ 83554 h 8000"/>
                <a:gd name="T92" fmla="*/ 403738 w 10000"/>
                <a:gd name="T93" fmla="*/ 61350 h 8000"/>
                <a:gd name="T94" fmla="*/ 261640 w 10000"/>
                <a:gd name="T95" fmla="*/ 40316 h 8000"/>
                <a:gd name="T96" fmla="*/ 66538 w 10000"/>
                <a:gd name="T97" fmla="*/ 10225 h 8000"/>
                <a:gd name="T98" fmla="*/ 0 w 10000"/>
                <a:gd name="T99" fmla="*/ 0 h 8000"/>
                <a:gd name="T100" fmla="*/ 0 w 10000"/>
                <a:gd name="T101" fmla="*/ 0 h 8000"/>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10000" h="8000">
                  <a:moveTo>
                    <a:pt x="0" y="0"/>
                  </a:moveTo>
                  <a:lnTo>
                    <a:pt x="0" y="7970"/>
                  </a:lnTo>
                  <a:lnTo>
                    <a:pt x="10000" y="8000"/>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AU"/>
            </a:p>
          </p:txBody>
        </p:sp>
        <p:sp>
          <p:nvSpPr>
            <p:cNvPr id="16" name="Freeform 5"/>
            <p:cNvSpPr>
              <a:spLocks noEditPoints="1"/>
            </p:cNvSpPr>
            <p:nvPr/>
          </p:nvSpPr>
          <p:spPr bwMode="gray">
            <a:xfrm>
              <a:off x="0" y="1587"/>
              <a:ext cx="12192000" cy="6856413"/>
            </a:xfrm>
            <a:custGeom>
              <a:avLst/>
              <a:gdLst>
                <a:gd name="T0" fmla="*/ 0 w 15356"/>
                <a:gd name="T1" fmla="*/ 0 h 8638"/>
                <a:gd name="T2" fmla="*/ 0 w 15356"/>
                <a:gd name="T3" fmla="*/ 6856413 h 8638"/>
                <a:gd name="T4" fmla="*/ 12192000 w 15356"/>
                <a:gd name="T5" fmla="*/ 6856413 h 8638"/>
                <a:gd name="T6" fmla="*/ 12192000 w 15356"/>
                <a:gd name="T7" fmla="*/ 0 h 8638"/>
                <a:gd name="T8" fmla="*/ 0 w 15356"/>
                <a:gd name="T9" fmla="*/ 0 h 8638"/>
                <a:gd name="T10" fmla="*/ 11709274 w 15356"/>
                <a:gd name="T11" fmla="*/ 6380163 h 8638"/>
                <a:gd name="T12" fmla="*/ 476374 w 15356"/>
                <a:gd name="T13" fmla="*/ 6380163 h 8638"/>
                <a:gd name="T14" fmla="*/ 476374 w 15356"/>
                <a:gd name="T15" fmla="*/ 469900 h 8638"/>
                <a:gd name="T16" fmla="*/ 11709274 w 15356"/>
                <a:gd name="T17" fmla="*/ 469900 h 8638"/>
                <a:gd name="T18" fmla="*/ 11709274 w 15356"/>
                <a:gd name="T19" fmla="*/ 6380163 h 863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AU"/>
            </a:p>
          </p:txBody>
        </p:sp>
      </p:grpSp>
      <p:sp>
        <p:nvSpPr>
          <p:cNvPr id="17" name="TextBox 31"/>
          <p:cNvSpPr txBox="1">
            <a:spLocks noChangeArrowheads="1"/>
          </p:cNvSpPr>
          <p:nvPr/>
        </p:nvSpPr>
        <p:spPr bwMode="gray">
          <a:xfrm>
            <a:off x="881063" y="608013"/>
            <a:ext cx="801687" cy="156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fontAlgn="base">
              <a:spcBef>
                <a:spcPct val="0"/>
              </a:spcBef>
              <a:spcAft>
                <a:spcPct val="0"/>
              </a:spcAft>
              <a:defRPr>
                <a:solidFill>
                  <a:schemeClr val="tx1"/>
                </a:solidFill>
                <a:latin typeface="Century Gothic" panose="020B0502020202020204" pitchFamily="34" charset="0"/>
              </a:defRPr>
            </a:lvl6pPr>
            <a:lvl7pPr marL="2971800" indent="-228600" defTabSz="457200" fontAlgn="base">
              <a:spcBef>
                <a:spcPct val="0"/>
              </a:spcBef>
              <a:spcAft>
                <a:spcPct val="0"/>
              </a:spcAft>
              <a:defRPr>
                <a:solidFill>
                  <a:schemeClr val="tx1"/>
                </a:solidFill>
                <a:latin typeface="Century Gothic" panose="020B0502020202020204" pitchFamily="34" charset="0"/>
              </a:defRPr>
            </a:lvl7pPr>
            <a:lvl8pPr marL="3429000" indent="-228600" defTabSz="457200" fontAlgn="base">
              <a:spcBef>
                <a:spcPct val="0"/>
              </a:spcBef>
              <a:spcAft>
                <a:spcPct val="0"/>
              </a:spcAft>
              <a:defRPr>
                <a:solidFill>
                  <a:schemeClr val="tx1"/>
                </a:solidFill>
                <a:latin typeface="Century Gothic" panose="020B0502020202020204" pitchFamily="34" charset="0"/>
              </a:defRPr>
            </a:lvl8pPr>
            <a:lvl9pPr marL="3886200" indent="-228600" defTabSz="457200" fontAlgn="base">
              <a:spcBef>
                <a:spcPct val="0"/>
              </a:spcBef>
              <a:spcAft>
                <a:spcPct val="0"/>
              </a:spcAft>
              <a:defRPr>
                <a:solidFill>
                  <a:schemeClr val="tx1"/>
                </a:solidFill>
                <a:latin typeface="Century Gothic" panose="020B0502020202020204" pitchFamily="34" charset="0"/>
              </a:defRPr>
            </a:lvl9pPr>
          </a:lstStyle>
          <a:p>
            <a:pPr algn="r" eaLnBrk="1" hangingPunct="1">
              <a:defRPr/>
            </a:pPr>
            <a:r>
              <a:rPr lang="en-US" sz="9600" smtClean="0">
                <a:solidFill>
                  <a:srgbClr val="EF53A5"/>
                </a:solidFill>
                <a:latin typeface="Arial" panose="020B0604020202020204" pitchFamily="34" charset="0"/>
              </a:rPr>
              <a:t>“</a:t>
            </a:r>
          </a:p>
        </p:txBody>
      </p:sp>
      <p:sp>
        <p:nvSpPr>
          <p:cNvPr id="18" name="TextBox 32"/>
          <p:cNvSpPr txBox="1">
            <a:spLocks noChangeArrowheads="1"/>
          </p:cNvSpPr>
          <p:nvPr/>
        </p:nvSpPr>
        <p:spPr bwMode="gray">
          <a:xfrm>
            <a:off x="9883775" y="2613025"/>
            <a:ext cx="654050"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fontAlgn="base">
              <a:spcBef>
                <a:spcPct val="0"/>
              </a:spcBef>
              <a:spcAft>
                <a:spcPct val="0"/>
              </a:spcAft>
              <a:defRPr>
                <a:solidFill>
                  <a:schemeClr val="tx1"/>
                </a:solidFill>
                <a:latin typeface="Century Gothic" panose="020B0502020202020204" pitchFamily="34" charset="0"/>
              </a:defRPr>
            </a:lvl6pPr>
            <a:lvl7pPr marL="2971800" indent="-228600" defTabSz="457200" fontAlgn="base">
              <a:spcBef>
                <a:spcPct val="0"/>
              </a:spcBef>
              <a:spcAft>
                <a:spcPct val="0"/>
              </a:spcAft>
              <a:defRPr>
                <a:solidFill>
                  <a:schemeClr val="tx1"/>
                </a:solidFill>
                <a:latin typeface="Century Gothic" panose="020B0502020202020204" pitchFamily="34" charset="0"/>
              </a:defRPr>
            </a:lvl7pPr>
            <a:lvl8pPr marL="3429000" indent="-228600" defTabSz="457200" fontAlgn="base">
              <a:spcBef>
                <a:spcPct val="0"/>
              </a:spcBef>
              <a:spcAft>
                <a:spcPct val="0"/>
              </a:spcAft>
              <a:defRPr>
                <a:solidFill>
                  <a:schemeClr val="tx1"/>
                </a:solidFill>
                <a:latin typeface="Century Gothic" panose="020B0502020202020204" pitchFamily="34" charset="0"/>
              </a:defRPr>
            </a:lvl8pPr>
            <a:lvl9pPr marL="3886200" indent="-228600" defTabSz="457200" fontAlgn="base">
              <a:spcBef>
                <a:spcPct val="0"/>
              </a:spcBef>
              <a:spcAft>
                <a:spcPct val="0"/>
              </a:spcAft>
              <a:defRPr>
                <a:solidFill>
                  <a:schemeClr val="tx1"/>
                </a:solidFill>
                <a:latin typeface="Century Gothic" panose="020B0502020202020204" pitchFamily="34" charset="0"/>
              </a:defRPr>
            </a:lvl9pPr>
          </a:lstStyle>
          <a:p>
            <a:pPr algn="r" eaLnBrk="1" hangingPunct="1">
              <a:defRPr/>
            </a:pPr>
            <a:r>
              <a:rPr lang="en-US" sz="9600" smtClean="0">
                <a:solidFill>
                  <a:srgbClr val="EF53A5"/>
                </a:solidFill>
                <a:latin typeface="Arial" panose="020B0604020202020204" pitchFamily="34" charset="0"/>
              </a:rPr>
              <a:t>”</a:t>
            </a:r>
          </a:p>
        </p:txBody>
      </p:sp>
      <p:sp>
        <p:nvSpPr>
          <p:cNvPr id="19" name="Rectangle 18"/>
          <p:cNvSpPr/>
          <p:nvPr/>
        </p:nvSpPr>
        <p:spPr>
          <a:xfrm>
            <a:off x="10437813"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0" name="Date Placeholder 3"/>
          <p:cNvSpPr>
            <a:spLocks noGrp="1"/>
          </p:cNvSpPr>
          <p:nvPr>
            <p:ph type="dt" sz="half" idx="14"/>
          </p:nvPr>
        </p:nvSpPr>
        <p:spPr/>
        <p:txBody>
          <a:bodyPr/>
          <a:lstStyle>
            <a:lvl1pPr>
              <a:defRPr/>
            </a:lvl1pPr>
          </a:lstStyle>
          <a:p>
            <a:pPr>
              <a:defRPr/>
            </a:pPr>
            <a:fld id="{3B4308FA-9DF8-4077-B933-858CCC9858EA}" type="datetimeFigureOut">
              <a:rPr lang="en-US"/>
              <a:pPr>
                <a:defRPr/>
              </a:pPr>
              <a:t>3/21/2021</a:t>
            </a:fld>
            <a:endParaRPr lang="en-US"/>
          </a:p>
        </p:txBody>
      </p:sp>
      <p:sp>
        <p:nvSpPr>
          <p:cNvPr id="21" name="Footer Placeholder 4"/>
          <p:cNvSpPr>
            <a:spLocks noGrp="1"/>
          </p:cNvSpPr>
          <p:nvPr>
            <p:ph type="ftr" sz="quarter" idx="15"/>
          </p:nvPr>
        </p:nvSpPr>
        <p:spPr/>
        <p:txBody>
          <a:bodyPr/>
          <a:lstStyle>
            <a:lvl1pPr>
              <a:defRPr/>
            </a:lvl1pPr>
          </a:lstStyle>
          <a:p>
            <a:pPr>
              <a:defRPr/>
            </a:pPr>
            <a:endParaRPr lang="en-US"/>
          </a:p>
        </p:txBody>
      </p:sp>
      <p:sp>
        <p:nvSpPr>
          <p:cNvPr id="22" name="Slide Number Placeholder 5"/>
          <p:cNvSpPr>
            <a:spLocks noGrp="1"/>
          </p:cNvSpPr>
          <p:nvPr>
            <p:ph type="sldNum" sz="quarter" idx="16"/>
          </p:nvPr>
        </p:nvSpPr>
        <p:spPr/>
        <p:txBody>
          <a:bodyPr/>
          <a:lstStyle>
            <a:lvl1pPr>
              <a:defRPr smtClean="0"/>
            </a:lvl1pPr>
          </a:lstStyle>
          <a:p>
            <a:pPr>
              <a:defRPr/>
            </a:pPr>
            <a:fld id="{2FA07D1C-9DF9-473C-9BA9-8E32A642F88B}" type="slidenum">
              <a:rPr lang="en-US"/>
              <a:pPr>
                <a:defRPr/>
              </a:pPr>
              <a:t>‹#›</a:t>
            </a:fld>
            <a:endParaRPr lang="en-US"/>
          </a:p>
        </p:txBody>
      </p:sp>
    </p:spTree>
    <p:extLst>
      <p:ext uri="{BB962C8B-B14F-4D97-AF65-F5344CB8AC3E}">
        <p14:creationId xmlns:p14="http://schemas.microsoft.com/office/powerpoint/2010/main" val="22131885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4" name="Group 21"/>
          <p:cNvGrpSpPr>
            <a:grpSpLocks/>
          </p:cNvGrpSpPr>
          <p:nvPr/>
        </p:nvGrpSpPr>
        <p:grpSpPr bwMode="auto">
          <a:xfrm>
            <a:off x="0" y="0"/>
            <a:ext cx="12192000" cy="6858000"/>
            <a:chOff x="0" y="0"/>
            <a:chExt cx="12192000" cy="6858000"/>
          </a:xfrm>
        </p:grpSpPr>
        <p:sp>
          <p:nvSpPr>
            <p:cNvPr id="5" name="Rectangle 4"/>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6" name="Oval 5"/>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Oval 6"/>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Oval 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Oval 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Oval 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a:spLocks/>
            </p:cNvSpPr>
            <p:nvPr/>
          </p:nvSpPr>
          <p:spPr bwMode="gray">
            <a:xfrm rot="-589932">
              <a:off x="8490951" y="4193583"/>
              <a:ext cx="3299407" cy="440924"/>
            </a:xfrm>
            <a:custGeom>
              <a:avLst/>
              <a:gdLst>
                <a:gd name="T0" fmla="*/ 28045 w 10000"/>
                <a:gd name="T1" fmla="*/ 211004 h 5291"/>
                <a:gd name="T2" fmla="*/ 3285549 w 10000"/>
                <a:gd name="T3" fmla="*/ 440924 h 5291"/>
                <a:gd name="T4" fmla="*/ 3299407 w 10000"/>
                <a:gd name="T5" fmla="*/ 0 h 5291"/>
                <a:gd name="T6" fmla="*/ 3299407 w 10000"/>
                <a:gd name="T7" fmla="*/ 0 h 5291"/>
                <a:gd name="T8" fmla="*/ 3189537 w 10000"/>
                <a:gd name="T9" fmla="*/ 17000 h 5291"/>
                <a:gd name="T10" fmla="*/ 3079666 w 10000"/>
                <a:gd name="T11" fmla="*/ 33334 h 5291"/>
                <a:gd name="T12" fmla="*/ 2969796 w 10000"/>
                <a:gd name="T13" fmla="*/ 49167 h 5291"/>
                <a:gd name="T14" fmla="*/ 2859596 w 10000"/>
                <a:gd name="T15" fmla="*/ 62751 h 5291"/>
                <a:gd name="T16" fmla="*/ 2749396 w 10000"/>
                <a:gd name="T17" fmla="*/ 76418 h 5291"/>
                <a:gd name="T18" fmla="*/ 2639196 w 10000"/>
                <a:gd name="T19" fmla="*/ 89251 h 5291"/>
                <a:gd name="T20" fmla="*/ 2530315 w 10000"/>
                <a:gd name="T21" fmla="*/ 100168 h 5291"/>
                <a:gd name="T22" fmla="*/ 2419455 w 10000"/>
                <a:gd name="T23" fmla="*/ 110419 h 5291"/>
                <a:gd name="T24" fmla="*/ 2309585 w 10000"/>
                <a:gd name="T25" fmla="*/ 120002 h 5291"/>
                <a:gd name="T26" fmla="*/ 2201694 w 10000"/>
                <a:gd name="T27" fmla="*/ 128169 h 5291"/>
                <a:gd name="T28" fmla="*/ 2091824 w 10000"/>
                <a:gd name="T29" fmla="*/ 136336 h 5291"/>
                <a:gd name="T30" fmla="*/ 1983933 w 10000"/>
                <a:gd name="T31" fmla="*/ 143252 h 5291"/>
                <a:gd name="T32" fmla="*/ 1876043 w 10000"/>
                <a:gd name="T33" fmla="*/ 148669 h 5291"/>
                <a:gd name="T34" fmla="*/ 1768152 w 10000"/>
                <a:gd name="T35" fmla="*/ 154169 h 5291"/>
                <a:gd name="T36" fmla="*/ 1661581 w 10000"/>
                <a:gd name="T37" fmla="*/ 158836 h 5291"/>
                <a:gd name="T38" fmla="*/ 1556330 w 10000"/>
                <a:gd name="T39" fmla="*/ 162336 h 5291"/>
                <a:gd name="T40" fmla="*/ 1450419 w 10000"/>
                <a:gd name="T41" fmla="*/ 165003 h 5291"/>
                <a:gd name="T42" fmla="*/ 1345828 w 10000"/>
                <a:gd name="T43" fmla="*/ 167753 h 5291"/>
                <a:gd name="T44" fmla="*/ 1242557 w 10000"/>
                <a:gd name="T45" fmla="*/ 169086 h 5291"/>
                <a:gd name="T46" fmla="*/ 1139615 w 10000"/>
                <a:gd name="T47" fmla="*/ 170503 h 5291"/>
                <a:gd name="T48" fmla="*/ 1037664 w 10000"/>
                <a:gd name="T49" fmla="*/ 171086 h 5291"/>
                <a:gd name="T50" fmla="*/ 936702 w 10000"/>
                <a:gd name="T51" fmla="*/ 170503 h 5291"/>
                <a:gd name="T52" fmla="*/ 837060 w 10000"/>
                <a:gd name="T53" fmla="*/ 170503 h 5291"/>
                <a:gd name="T54" fmla="*/ 738407 w 10000"/>
                <a:gd name="T55" fmla="*/ 169086 h 5291"/>
                <a:gd name="T56" fmla="*/ 641075 w 10000"/>
                <a:gd name="T57" fmla="*/ 167003 h 5291"/>
                <a:gd name="T58" fmla="*/ 545392 w 10000"/>
                <a:gd name="T59" fmla="*/ 165003 h 5291"/>
                <a:gd name="T60" fmla="*/ 451359 w 10000"/>
                <a:gd name="T61" fmla="*/ 162919 h 5291"/>
                <a:gd name="T62" fmla="*/ 357986 w 10000"/>
                <a:gd name="T63" fmla="*/ 159586 h 5291"/>
                <a:gd name="T64" fmla="*/ 265932 w 10000"/>
                <a:gd name="T65" fmla="*/ 156086 h 5291"/>
                <a:gd name="T66" fmla="*/ 175858 w 10000"/>
                <a:gd name="T67" fmla="*/ 152753 h 5291"/>
                <a:gd name="T68" fmla="*/ 0 w 10000"/>
                <a:gd name="T69" fmla="*/ 143836 h 5291"/>
                <a:gd name="T70" fmla="*/ 28045 w 10000"/>
                <a:gd name="T71" fmla="*/ 211004 h 5291"/>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10000" h="5291">
                  <a:moveTo>
                    <a:pt x="85" y="2532"/>
                  </a:moveTo>
                  <a:cubicBezTo>
                    <a:pt x="1736" y="3911"/>
                    <a:pt x="7524" y="5298"/>
                    <a:pt x="9958" y="5291"/>
                  </a:cubicBezTo>
                  <a:cubicBezTo>
                    <a:pt x="9989" y="1958"/>
                    <a:pt x="9969" y="3333"/>
                    <a:pt x="10000" y="0"/>
                  </a:cubicBez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AU"/>
            </a:p>
          </p:txBody>
        </p:sp>
        <p:sp>
          <p:nvSpPr>
            <p:cNvPr id="12" name="Freeform 5"/>
            <p:cNvSpPr>
              <a:spLocks/>
            </p:cNvSpPr>
            <p:nvPr/>
          </p:nvSpPr>
          <p:spPr bwMode="gray">
            <a:xfrm>
              <a:off x="455612" y="4241801"/>
              <a:ext cx="11277600" cy="2337161"/>
            </a:xfrm>
            <a:custGeom>
              <a:avLst/>
              <a:gdLst>
                <a:gd name="T0" fmla="*/ 0 w 10000"/>
                <a:gd name="T1" fmla="*/ 0 h 8000"/>
                <a:gd name="T2" fmla="*/ 0 w 10000"/>
                <a:gd name="T3" fmla="*/ 2328397 h 8000"/>
                <a:gd name="T4" fmla="*/ 11277600 w 10000"/>
                <a:gd name="T5" fmla="*/ 2337161 h 8000"/>
                <a:gd name="T6" fmla="*/ 11277600 w 10000"/>
                <a:gd name="T7" fmla="*/ 2045 h 8000"/>
                <a:gd name="T8" fmla="*/ 11277600 w 10000"/>
                <a:gd name="T9" fmla="*/ 2045 h 8000"/>
                <a:gd name="T10" fmla="*/ 11021598 w 10000"/>
                <a:gd name="T11" fmla="*/ 45575 h 8000"/>
                <a:gd name="T12" fmla="*/ 10766725 w 10000"/>
                <a:gd name="T13" fmla="*/ 87059 h 8000"/>
                <a:gd name="T14" fmla="*/ 10510723 w 10000"/>
                <a:gd name="T15" fmla="*/ 127667 h 8000"/>
                <a:gd name="T16" fmla="*/ 10253594 w 10000"/>
                <a:gd name="T17" fmla="*/ 162433 h 8000"/>
                <a:gd name="T18" fmla="*/ 9997592 w 10000"/>
                <a:gd name="T19" fmla="*/ 197490 h 8000"/>
                <a:gd name="T20" fmla="*/ 9740463 w 10000"/>
                <a:gd name="T21" fmla="*/ 230210 h 8000"/>
                <a:gd name="T22" fmla="*/ 9486717 w 10000"/>
                <a:gd name="T23" fmla="*/ 258256 h 8000"/>
                <a:gd name="T24" fmla="*/ 9229588 w 10000"/>
                <a:gd name="T25" fmla="*/ 284841 h 8000"/>
                <a:gd name="T26" fmla="*/ 8973586 w 10000"/>
                <a:gd name="T27" fmla="*/ 309090 h 8000"/>
                <a:gd name="T28" fmla="*/ 8722096 w 10000"/>
                <a:gd name="T29" fmla="*/ 330124 h 8000"/>
                <a:gd name="T30" fmla="*/ 8467222 w 10000"/>
                <a:gd name="T31" fmla="*/ 351158 h 8000"/>
                <a:gd name="T32" fmla="*/ 8215732 w 10000"/>
                <a:gd name="T33" fmla="*/ 368687 h 8000"/>
                <a:gd name="T34" fmla="*/ 7964241 w 10000"/>
                <a:gd name="T35" fmla="*/ 382418 h 8000"/>
                <a:gd name="T36" fmla="*/ 7713878 w 10000"/>
                <a:gd name="T37" fmla="*/ 396733 h 8000"/>
                <a:gd name="T38" fmla="*/ 7465771 w 10000"/>
                <a:gd name="T39" fmla="*/ 408711 h 8000"/>
                <a:gd name="T40" fmla="*/ 7219920 w 10000"/>
                <a:gd name="T41" fmla="*/ 417183 h 8000"/>
                <a:gd name="T42" fmla="*/ 6974068 w 10000"/>
                <a:gd name="T43" fmla="*/ 424487 h 8000"/>
                <a:gd name="T44" fmla="*/ 6730472 w 10000"/>
                <a:gd name="T45" fmla="*/ 431498 h 8000"/>
                <a:gd name="T46" fmla="*/ 6490259 w 10000"/>
                <a:gd name="T47" fmla="*/ 434712 h 8000"/>
                <a:gd name="T48" fmla="*/ 6250046 w 10000"/>
                <a:gd name="T49" fmla="*/ 438218 h 8000"/>
                <a:gd name="T50" fmla="*/ 6013216 w 10000"/>
                <a:gd name="T51" fmla="*/ 439971 h 8000"/>
                <a:gd name="T52" fmla="*/ 5778642 w 10000"/>
                <a:gd name="T53" fmla="*/ 438218 h 8000"/>
                <a:gd name="T54" fmla="*/ 5546324 w 10000"/>
                <a:gd name="T55" fmla="*/ 438218 h 8000"/>
                <a:gd name="T56" fmla="*/ 5316261 w 10000"/>
                <a:gd name="T57" fmla="*/ 434712 h 8000"/>
                <a:gd name="T58" fmla="*/ 5090709 w 10000"/>
                <a:gd name="T59" fmla="*/ 429453 h 8000"/>
                <a:gd name="T60" fmla="*/ 4867412 w 10000"/>
                <a:gd name="T61" fmla="*/ 424487 h 8000"/>
                <a:gd name="T62" fmla="*/ 4648627 w 10000"/>
                <a:gd name="T63" fmla="*/ 418936 h 8000"/>
                <a:gd name="T64" fmla="*/ 4430969 w 10000"/>
                <a:gd name="T65" fmla="*/ 410464 h 8000"/>
                <a:gd name="T66" fmla="*/ 4216695 w 10000"/>
                <a:gd name="T67" fmla="*/ 401407 h 8000"/>
                <a:gd name="T68" fmla="*/ 4006931 w 10000"/>
                <a:gd name="T69" fmla="*/ 393227 h 8000"/>
                <a:gd name="T70" fmla="*/ 3597554 w 10000"/>
                <a:gd name="T71" fmla="*/ 370148 h 8000"/>
                <a:gd name="T72" fmla="*/ 3205094 w 10000"/>
                <a:gd name="T73" fmla="*/ 345608 h 8000"/>
                <a:gd name="T74" fmla="*/ 2828422 w 10000"/>
                <a:gd name="T75" fmla="*/ 319899 h 8000"/>
                <a:gd name="T76" fmla="*/ 2472050 w 10000"/>
                <a:gd name="T77" fmla="*/ 291561 h 8000"/>
                <a:gd name="T78" fmla="*/ 2131466 w 10000"/>
                <a:gd name="T79" fmla="*/ 262054 h 8000"/>
                <a:gd name="T80" fmla="*/ 1815694 w 10000"/>
                <a:gd name="T81" fmla="*/ 230210 h 8000"/>
                <a:gd name="T82" fmla="*/ 1519093 w 10000"/>
                <a:gd name="T83" fmla="*/ 198951 h 8000"/>
                <a:gd name="T84" fmla="*/ 1246175 w 10000"/>
                <a:gd name="T85" fmla="*/ 167691 h 8000"/>
                <a:gd name="T86" fmla="*/ 995812 w 10000"/>
                <a:gd name="T87" fmla="*/ 138185 h 8000"/>
                <a:gd name="T88" fmla="*/ 773643 w 10000"/>
                <a:gd name="T89" fmla="*/ 110139 h 8000"/>
                <a:gd name="T90" fmla="*/ 572902 w 10000"/>
                <a:gd name="T91" fmla="*/ 83554 h 8000"/>
                <a:gd name="T92" fmla="*/ 403738 w 10000"/>
                <a:gd name="T93" fmla="*/ 61350 h 8000"/>
                <a:gd name="T94" fmla="*/ 261640 w 10000"/>
                <a:gd name="T95" fmla="*/ 40316 h 8000"/>
                <a:gd name="T96" fmla="*/ 66538 w 10000"/>
                <a:gd name="T97" fmla="*/ 10225 h 8000"/>
                <a:gd name="T98" fmla="*/ 0 w 10000"/>
                <a:gd name="T99" fmla="*/ 0 h 8000"/>
                <a:gd name="T100" fmla="*/ 0 w 10000"/>
                <a:gd name="T101" fmla="*/ 0 h 8000"/>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10000" h="8000">
                  <a:moveTo>
                    <a:pt x="0" y="0"/>
                  </a:moveTo>
                  <a:lnTo>
                    <a:pt x="0" y="7970"/>
                  </a:lnTo>
                  <a:lnTo>
                    <a:pt x="10000" y="8000"/>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AU"/>
            </a:p>
          </p:txBody>
        </p:sp>
        <p:sp>
          <p:nvSpPr>
            <p:cNvPr id="13" name="Freeform 5"/>
            <p:cNvSpPr>
              <a:spLocks noEditPoints="1"/>
            </p:cNvSpPr>
            <p:nvPr/>
          </p:nvSpPr>
          <p:spPr bwMode="gray">
            <a:xfrm>
              <a:off x="0" y="1587"/>
              <a:ext cx="12192000" cy="6856413"/>
            </a:xfrm>
            <a:custGeom>
              <a:avLst/>
              <a:gdLst>
                <a:gd name="T0" fmla="*/ 0 w 15356"/>
                <a:gd name="T1" fmla="*/ 0 h 8638"/>
                <a:gd name="T2" fmla="*/ 0 w 15356"/>
                <a:gd name="T3" fmla="*/ 6856413 h 8638"/>
                <a:gd name="T4" fmla="*/ 12192000 w 15356"/>
                <a:gd name="T5" fmla="*/ 6856413 h 8638"/>
                <a:gd name="T6" fmla="*/ 12192000 w 15356"/>
                <a:gd name="T7" fmla="*/ 0 h 8638"/>
                <a:gd name="T8" fmla="*/ 0 w 15356"/>
                <a:gd name="T9" fmla="*/ 0 h 8638"/>
                <a:gd name="T10" fmla="*/ 11709274 w 15356"/>
                <a:gd name="T11" fmla="*/ 6380163 h 8638"/>
                <a:gd name="T12" fmla="*/ 476374 w 15356"/>
                <a:gd name="T13" fmla="*/ 6380163 h 8638"/>
                <a:gd name="T14" fmla="*/ 476374 w 15356"/>
                <a:gd name="T15" fmla="*/ 469900 h 8638"/>
                <a:gd name="T16" fmla="*/ 11709274 w 15356"/>
                <a:gd name="T17" fmla="*/ 469900 h 8638"/>
                <a:gd name="T18" fmla="*/ 11709274 w 15356"/>
                <a:gd name="T19" fmla="*/ 6380163 h 863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AU"/>
            </a:p>
          </p:txBody>
        </p:sp>
      </p:grpSp>
      <p:sp>
        <p:nvSpPr>
          <p:cNvPr id="14" name="Rectangle 13"/>
          <p:cNvSpPr/>
          <p:nvPr/>
        </p:nvSpPr>
        <p:spPr>
          <a:xfrm>
            <a:off x="10437813"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5" name="Date Placeholder 3"/>
          <p:cNvSpPr>
            <a:spLocks noGrp="1"/>
          </p:cNvSpPr>
          <p:nvPr>
            <p:ph type="dt" sz="half" idx="10"/>
          </p:nvPr>
        </p:nvSpPr>
        <p:spPr/>
        <p:txBody>
          <a:bodyPr/>
          <a:lstStyle>
            <a:lvl1pPr>
              <a:defRPr/>
            </a:lvl1pPr>
          </a:lstStyle>
          <a:p>
            <a:pPr>
              <a:defRPr/>
            </a:pPr>
            <a:fld id="{47EAAAC9-AE0F-4C65-9732-6FEA793D0F76}" type="datetimeFigureOut">
              <a:rPr lang="en-US"/>
              <a:pPr>
                <a:defRPr/>
              </a:pPr>
              <a:t>3/21/2021</a:t>
            </a:fld>
            <a:endParaRPr lang="en-US"/>
          </a:p>
        </p:txBody>
      </p:sp>
      <p:sp>
        <p:nvSpPr>
          <p:cNvPr id="16" name="Footer Placeholder 4"/>
          <p:cNvSpPr>
            <a:spLocks noGrp="1"/>
          </p:cNvSpPr>
          <p:nvPr>
            <p:ph type="ftr" sz="quarter" idx="11"/>
          </p:nvPr>
        </p:nvSpPr>
        <p:spPr/>
        <p:txBody>
          <a:bodyPr/>
          <a:lstStyle>
            <a:lvl1pPr>
              <a:defRPr/>
            </a:lvl1pPr>
          </a:lstStyle>
          <a:p>
            <a:pPr>
              <a:defRPr/>
            </a:pPr>
            <a:endParaRPr lang="en-US"/>
          </a:p>
        </p:txBody>
      </p:sp>
      <p:sp>
        <p:nvSpPr>
          <p:cNvPr id="17" name="Slide Number Placeholder 5"/>
          <p:cNvSpPr>
            <a:spLocks noGrp="1"/>
          </p:cNvSpPr>
          <p:nvPr>
            <p:ph type="sldNum" sz="quarter" idx="12"/>
          </p:nvPr>
        </p:nvSpPr>
        <p:spPr/>
        <p:txBody>
          <a:bodyPr/>
          <a:lstStyle>
            <a:lvl1pPr>
              <a:defRPr smtClean="0"/>
            </a:lvl1pPr>
          </a:lstStyle>
          <a:p>
            <a:pPr>
              <a:defRPr/>
            </a:pPr>
            <a:fld id="{876088F9-4378-4A15-A97D-5AE4EB0C66C2}" type="slidenum">
              <a:rPr lang="en-US"/>
              <a:pPr>
                <a:defRPr/>
              </a:pPr>
              <a:t>‹#›</a:t>
            </a:fld>
            <a:endParaRPr lang="en-US"/>
          </a:p>
        </p:txBody>
      </p:sp>
    </p:spTree>
    <p:extLst>
      <p:ext uri="{BB962C8B-B14F-4D97-AF65-F5344CB8AC3E}">
        <p14:creationId xmlns:p14="http://schemas.microsoft.com/office/powerpoint/2010/main" val="22180686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cxnSp>
        <p:nvCxnSpPr>
          <p:cNvPr id="9" name="Straight Connector 8"/>
          <p:cNvCxnSpPr/>
          <p:nvPr/>
        </p:nvCxnSpPr>
        <p:spPr>
          <a:xfrm>
            <a:off x="4403725" y="2570163"/>
            <a:ext cx="0" cy="34925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7772400" y="2570163"/>
            <a:ext cx="0" cy="34925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Date Placeholder 6"/>
          <p:cNvSpPr>
            <a:spLocks noGrp="1"/>
          </p:cNvSpPr>
          <p:nvPr>
            <p:ph type="dt" sz="half" idx="18"/>
          </p:nvPr>
        </p:nvSpPr>
        <p:spPr/>
        <p:txBody>
          <a:bodyPr/>
          <a:lstStyle>
            <a:lvl1pPr>
              <a:defRPr/>
            </a:lvl1pPr>
          </a:lstStyle>
          <a:p>
            <a:pPr>
              <a:defRPr/>
            </a:pPr>
            <a:fld id="{D8619BF8-B333-4F56-BB68-3807FD72654F}" type="datetimeFigureOut">
              <a:rPr lang="en-US"/>
              <a:pPr>
                <a:defRPr/>
              </a:pPr>
              <a:t>3/21/2021</a:t>
            </a:fld>
            <a:endParaRPr lang="en-US"/>
          </a:p>
        </p:txBody>
      </p:sp>
      <p:sp>
        <p:nvSpPr>
          <p:cNvPr id="12" name="Footer Placeholder 7"/>
          <p:cNvSpPr>
            <a:spLocks noGrp="1"/>
          </p:cNvSpPr>
          <p:nvPr>
            <p:ph type="ftr" sz="quarter" idx="19"/>
          </p:nvPr>
        </p:nvSpPr>
        <p:spPr/>
        <p:txBody>
          <a:bodyPr/>
          <a:lstStyle>
            <a:lvl1pPr>
              <a:defRPr/>
            </a:lvl1pPr>
          </a:lstStyle>
          <a:p>
            <a:pPr>
              <a:defRPr/>
            </a:pPr>
            <a:endParaRPr lang="en-US"/>
          </a:p>
        </p:txBody>
      </p:sp>
      <p:sp>
        <p:nvSpPr>
          <p:cNvPr id="13" name="Slide Number Placeholder 8"/>
          <p:cNvSpPr>
            <a:spLocks noGrp="1"/>
          </p:cNvSpPr>
          <p:nvPr>
            <p:ph type="sldNum" sz="quarter" idx="20"/>
          </p:nvPr>
        </p:nvSpPr>
        <p:spPr/>
        <p:txBody>
          <a:bodyPr/>
          <a:lstStyle>
            <a:lvl1pPr>
              <a:defRPr smtClean="0"/>
            </a:lvl1pPr>
          </a:lstStyle>
          <a:p>
            <a:pPr>
              <a:defRPr/>
            </a:pPr>
            <a:fld id="{DB4C6ED0-938D-427A-98D2-CC321DBBA0E1}" type="slidenum">
              <a:rPr lang="en-US"/>
              <a:pPr>
                <a:defRPr/>
              </a:pPr>
              <a:t>‹#›</a:t>
            </a:fld>
            <a:endParaRPr lang="en-US"/>
          </a:p>
        </p:txBody>
      </p:sp>
    </p:spTree>
    <p:extLst>
      <p:ext uri="{BB962C8B-B14F-4D97-AF65-F5344CB8AC3E}">
        <p14:creationId xmlns:p14="http://schemas.microsoft.com/office/powerpoint/2010/main" val="1871620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cxnSp>
        <p:nvCxnSpPr>
          <p:cNvPr id="12" name="Straight Connector 11"/>
          <p:cNvCxnSpPr/>
          <p:nvPr/>
        </p:nvCxnSpPr>
        <p:spPr>
          <a:xfrm>
            <a:off x="4405313" y="2570163"/>
            <a:ext cx="0" cy="34925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7797800" y="2570163"/>
            <a:ext cx="0" cy="34925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rtlCol="0">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noProof="0"/>
              <a:t>Click icon to add picture</a:t>
            </a:r>
            <a:endParaRPr lang="en-US" noProof="0" dirty="0"/>
          </a:p>
        </p:txBody>
      </p:sp>
      <p:sp>
        <p:nvSpPr>
          <p:cNvPr id="22" name="Text Placeholder 3"/>
          <p:cNvSpPr>
            <a:spLocks noGrp="1"/>
          </p:cNvSpPr>
          <p:nvPr>
            <p:ph type="body" sz="half" idx="18"/>
          </p:nvPr>
        </p:nvSpPr>
        <p:spPr>
          <a:xfrm>
            <a:off x="1154954" y="5109106"/>
            <a:ext cx="3050438" cy="91795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rtlCol="0">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noProof="0"/>
              <a:t>Click icon to add picture</a:t>
            </a:r>
            <a:endParaRPr lang="en-US" noProof="0" dirty="0"/>
          </a:p>
        </p:txBody>
      </p:sp>
      <p:sp>
        <p:nvSpPr>
          <p:cNvPr id="23" name="Text Placeholder 3"/>
          <p:cNvSpPr>
            <a:spLocks noGrp="1"/>
          </p:cNvSpPr>
          <p:nvPr>
            <p:ph type="body" sz="half" idx="19"/>
          </p:nvPr>
        </p:nvSpPr>
        <p:spPr>
          <a:xfrm>
            <a:off x="4570172" y="5109105"/>
            <a:ext cx="3050438" cy="91795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rtlCol="0">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noProof="0"/>
              <a:t>Click icon to add picture</a:t>
            </a:r>
            <a:endParaRPr lang="en-US" noProof="0" dirty="0"/>
          </a:p>
        </p:txBody>
      </p:sp>
      <p:sp>
        <p:nvSpPr>
          <p:cNvPr id="24" name="Text Placeholder 3"/>
          <p:cNvSpPr>
            <a:spLocks noGrp="1"/>
          </p:cNvSpPr>
          <p:nvPr>
            <p:ph type="body" sz="half" idx="20"/>
          </p:nvPr>
        </p:nvSpPr>
        <p:spPr>
          <a:xfrm>
            <a:off x="7982775" y="5109104"/>
            <a:ext cx="3051096" cy="91795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5" name="Date Placeholder 6"/>
          <p:cNvSpPr>
            <a:spLocks noGrp="1"/>
          </p:cNvSpPr>
          <p:nvPr>
            <p:ph type="dt" sz="half" idx="23"/>
          </p:nvPr>
        </p:nvSpPr>
        <p:spPr/>
        <p:txBody>
          <a:bodyPr/>
          <a:lstStyle>
            <a:lvl1pPr>
              <a:defRPr/>
            </a:lvl1pPr>
          </a:lstStyle>
          <a:p>
            <a:pPr>
              <a:defRPr/>
            </a:pPr>
            <a:fld id="{68074104-352C-41F6-A65E-C702EACA5D52}" type="datetimeFigureOut">
              <a:rPr lang="en-US"/>
              <a:pPr>
                <a:defRPr/>
              </a:pPr>
              <a:t>3/21/2021</a:t>
            </a:fld>
            <a:endParaRPr lang="en-US"/>
          </a:p>
        </p:txBody>
      </p:sp>
      <p:sp>
        <p:nvSpPr>
          <p:cNvPr id="16" name="Footer Placeholder 7"/>
          <p:cNvSpPr>
            <a:spLocks noGrp="1"/>
          </p:cNvSpPr>
          <p:nvPr>
            <p:ph type="ftr" sz="quarter" idx="24"/>
          </p:nvPr>
        </p:nvSpPr>
        <p:spPr>
          <a:xfrm>
            <a:off x="560388" y="6391275"/>
            <a:ext cx="3644900" cy="304800"/>
          </a:xfrm>
        </p:spPr>
        <p:txBody>
          <a:bodyPr/>
          <a:lstStyle>
            <a:lvl1pPr>
              <a:defRPr/>
            </a:lvl1pPr>
          </a:lstStyle>
          <a:p>
            <a:pPr>
              <a:defRPr/>
            </a:pPr>
            <a:endParaRPr lang="en-US"/>
          </a:p>
        </p:txBody>
      </p:sp>
      <p:sp>
        <p:nvSpPr>
          <p:cNvPr id="17" name="Slide Number Placeholder 8"/>
          <p:cNvSpPr>
            <a:spLocks noGrp="1"/>
          </p:cNvSpPr>
          <p:nvPr>
            <p:ph type="sldNum" sz="quarter" idx="25"/>
          </p:nvPr>
        </p:nvSpPr>
        <p:spPr/>
        <p:txBody>
          <a:bodyPr/>
          <a:lstStyle>
            <a:lvl1pPr>
              <a:defRPr smtClean="0"/>
            </a:lvl1pPr>
          </a:lstStyle>
          <a:p>
            <a:pPr>
              <a:defRPr/>
            </a:pPr>
            <a:fld id="{1AF0A7CA-8388-4D23-A900-1F6035075D92}" type="slidenum">
              <a:rPr lang="en-US"/>
              <a:pPr>
                <a:defRPr/>
              </a:pPr>
              <a:t>‹#›</a:t>
            </a:fld>
            <a:endParaRPr lang="en-US"/>
          </a:p>
        </p:txBody>
      </p:sp>
    </p:spTree>
    <p:extLst>
      <p:ext uri="{BB962C8B-B14F-4D97-AF65-F5344CB8AC3E}">
        <p14:creationId xmlns:p14="http://schemas.microsoft.com/office/powerpoint/2010/main" val="11324082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4988" y="6391275"/>
            <a:ext cx="990600" cy="304800"/>
          </a:xfrm>
        </p:spPr>
        <p:txBody>
          <a:bodyPr/>
          <a:lstStyle>
            <a:lvl1pPr>
              <a:defRPr/>
            </a:lvl1pPr>
          </a:lstStyle>
          <a:p>
            <a:pPr>
              <a:defRPr/>
            </a:pPr>
            <a:fld id="{6369DD14-11F1-4F6F-B661-64C806E8812E}" type="datetimeFigureOut">
              <a:rPr lang="en-US"/>
              <a:pPr>
                <a:defRPr/>
              </a:pPr>
              <a:t>3/21/2021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smtClean="0"/>
            </a:lvl1pPr>
          </a:lstStyle>
          <a:p>
            <a:pPr>
              <a:defRPr/>
            </a:pPr>
            <a:fld id="{B9110505-5E31-425C-B30D-0DD6687BED0A}" type="slidenum">
              <a:rPr lang="en-US"/>
              <a:pPr>
                <a:defRPr/>
              </a:pPr>
              <a:t>‹#›</a:t>
            </a:fld>
            <a:endParaRPr lang="en-US"/>
          </a:p>
        </p:txBody>
      </p:sp>
    </p:spTree>
    <p:extLst>
      <p:ext uri="{BB962C8B-B14F-4D97-AF65-F5344CB8AC3E}">
        <p14:creationId xmlns:p14="http://schemas.microsoft.com/office/powerpoint/2010/main" val="10509770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4" name="Group 21"/>
          <p:cNvGrpSpPr>
            <a:grpSpLocks/>
          </p:cNvGrpSpPr>
          <p:nvPr/>
        </p:nvGrpSpPr>
        <p:grpSpPr bwMode="auto">
          <a:xfrm>
            <a:off x="0" y="0"/>
            <a:ext cx="12192000" cy="6858000"/>
            <a:chOff x="0" y="0"/>
            <a:chExt cx="12192000" cy="6858000"/>
          </a:xfrm>
        </p:grpSpPr>
        <p:sp>
          <p:nvSpPr>
            <p:cNvPr id="5" name="Rectangle 4"/>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6" name="Oval 5"/>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Oval 6"/>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Oval 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Oval 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Oval 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414338" y="401638"/>
              <a:ext cx="6511925" cy="605472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a:spLocks/>
            </p:cNvSpPr>
            <p:nvPr/>
          </p:nvSpPr>
          <p:spPr bwMode="gray">
            <a:xfrm rot="5101749">
              <a:off x="6294738" y="4577737"/>
              <a:ext cx="3299407" cy="440924"/>
            </a:xfrm>
            <a:custGeom>
              <a:avLst/>
              <a:gdLst>
                <a:gd name="T0" fmla="*/ 28045 w 10000"/>
                <a:gd name="T1" fmla="*/ 211004 h 5291"/>
                <a:gd name="T2" fmla="*/ 3285549 w 10000"/>
                <a:gd name="T3" fmla="*/ 440924 h 5291"/>
                <a:gd name="T4" fmla="*/ 3299407 w 10000"/>
                <a:gd name="T5" fmla="*/ 0 h 5291"/>
                <a:gd name="T6" fmla="*/ 3299407 w 10000"/>
                <a:gd name="T7" fmla="*/ 0 h 5291"/>
                <a:gd name="T8" fmla="*/ 3189537 w 10000"/>
                <a:gd name="T9" fmla="*/ 17000 h 5291"/>
                <a:gd name="T10" fmla="*/ 3079666 w 10000"/>
                <a:gd name="T11" fmla="*/ 33334 h 5291"/>
                <a:gd name="T12" fmla="*/ 2969796 w 10000"/>
                <a:gd name="T13" fmla="*/ 49167 h 5291"/>
                <a:gd name="T14" fmla="*/ 2859596 w 10000"/>
                <a:gd name="T15" fmla="*/ 62751 h 5291"/>
                <a:gd name="T16" fmla="*/ 2749396 w 10000"/>
                <a:gd name="T17" fmla="*/ 76418 h 5291"/>
                <a:gd name="T18" fmla="*/ 2639196 w 10000"/>
                <a:gd name="T19" fmla="*/ 89251 h 5291"/>
                <a:gd name="T20" fmla="*/ 2530315 w 10000"/>
                <a:gd name="T21" fmla="*/ 100168 h 5291"/>
                <a:gd name="T22" fmla="*/ 2419455 w 10000"/>
                <a:gd name="T23" fmla="*/ 110419 h 5291"/>
                <a:gd name="T24" fmla="*/ 2309585 w 10000"/>
                <a:gd name="T25" fmla="*/ 120002 h 5291"/>
                <a:gd name="T26" fmla="*/ 2201694 w 10000"/>
                <a:gd name="T27" fmla="*/ 128169 h 5291"/>
                <a:gd name="T28" fmla="*/ 2091824 w 10000"/>
                <a:gd name="T29" fmla="*/ 136336 h 5291"/>
                <a:gd name="T30" fmla="*/ 1983933 w 10000"/>
                <a:gd name="T31" fmla="*/ 143252 h 5291"/>
                <a:gd name="T32" fmla="*/ 1876043 w 10000"/>
                <a:gd name="T33" fmla="*/ 148669 h 5291"/>
                <a:gd name="T34" fmla="*/ 1768152 w 10000"/>
                <a:gd name="T35" fmla="*/ 154169 h 5291"/>
                <a:gd name="T36" fmla="*/ 1661581 w 10000"/>
                <a:gd name="T37" fmla="*/ 158836 h 5291"/>
                <a:gd name="T38" fmla="*/ 1556330 w 10000"/>
                <a:gd name="T39" fmla="*/ 162336 h 5291"/>
                <a:gd name="T40" fmla="*/ 1450419 w 10000"/>
                <a:gd name="T41" fmla="*/ 165003 h 5291"/>
                <a:gd name="T42" fmla="*/ 1345828 w 10000"/>
                <a:gd name="T43" fmla="*/ 167753 h 5291"/>
                <a:gd name="T44" fmla="*/ 1242557 w 10000"/>
                <a:gd name="T45" fmla="*/ 169086 h 5291"/>
                <a:gd name="T46" fmla="*/ 1139615 w 10000"/>
                <a:gd name="T47" fmla="*/ 170503 h 5291"/>
                <a:gd name="T48" fmla="*/ 1037664 w 10000"/>
                <a:gd name="T49" fmla="*/ 171086 h 5291"/>
                <a:gd name="T50" fmla="*/ 936702 w 10000"/>
                <a:gd name="T51" fmla="*/ 170503 h 5291"/>
                <a:gd name="T52" fmla="*/ 837060 w 10000"/>
                <a:gd name="T53" fmla="*/ 170503 h 5291"/>
                <a:gd name="T54" fmla="*/ 738407 w 10000"/>
                <a:gd name="T55" fmla="*/ 169086 h 5291"/>
                <a:gd name="T56" fmla="*/ 641075 w 10000"/>
                <a:gd name="T57" fmla="*/ 167003 h 5291"/>
                <a:gd name="T58" fmla="*/ 545392 w 10000"/>
                <a:gd name="T59" fmla="*/ 165003 h 5291"/>
                <a:gd name="T60" fmla="*/ 451359 w 10000"/>
                <a:gd name="T61" fmla="*/ 162919 h 5291"/>
                <a:gd name="T62" fmla="*/ 357986 w 10000"/>
                <a:gd name="T63" fmla="*/ 159586 h 5291"/>
                <a:gd name="T64" fmla="*/ 265932 w 10000"/>
                <a:gd name="T65" fmla="*/ 156086 h 5291"/>
                <a:gd name="T66" fmla="*/ 175858 w 10000"/>
                <a:gd name="T67" fmla="*/ 152753 h 5291"/>
                <a:gd name="T68" fmla="*/ 0 w 10000"/>
                <a:gd name="T69" fmla="*/ 143836 h 5291"/>
                <a:gd name="T70" fmla="*/ 28045 w 10000"/>
                <a:gd name="T71" fmla="*/ 211004 h 5291"/>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10000" h="5291">
                  <a:moveTo>
                    <a:pt x="85" y="2532"/>
                  </a:moveTo>
                  <a:cubicBezTo>
                    <a:pt x="1736" y="3911"/>
                    <a:pt x="7524" y="5298"/>
                    <a:pt x="9958" y="5291"/>
                  </a:cubicBezTo>
                  <a:cubicBezTo>
                    <a:pt x="9989" y="1958"/>
                    <a:pt x="9969" y="3333"/>
                    <a:pt x="10000" y="0"/>
                  </a:cubicBez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AU"/>
            </a:p>
          </p:txBody>
        </p:sp>
        <p:sp>
          <p:nvSpPr>
            <p:cNvPr id="13" name="Freeform 5"/>
            <p:cNvSpPr>
              <a:spLocks/>
            </p:cNvSpPr>
            <p:nvPr/>
          </p:nvSpPr>
          <p:spPr bwMode="gray">
            <a:xfrm rot="5400000">
              <a:off x="4449232" y="2801721"/>
              <a:ext cx="6053670" cy="1254558"/>
            </a:xfrm>
            <a:custGeom>
              <a:avLst/>
              <a:gdLst>
                <a:gd name="T0" fmla="*/ 0 w 10000"/>
                <a:gd name="T1" fmla="*/ 0 h 8000"/>
                <a:gd name="T2" fmla="*/ 0 w 10000"/>
                <a:gd name="T3" fmla="*/ 1249853 h 8000"/>
                <a:gd name="T4" fmla="*/ 6053670 w 10000"/>
                <a:gd name="T5" fmla="*/ 1254558 h 8000"/>
                <a:gd name="T6" fmla="*/ 6053670 w 10000"/>
                <a:gd name="T7" fmla="*/ 1098 h 8000"/>
                <a:gd name="T8" fmla="*/ 6053670 w 10000"/>
                <a:gd name="T9" fmla="*/ 1098 h 8000"/>
                <a:gd name="T10" fmla="*/ 5916252 w 10000"/>
                <a:gd name="T11" fmla="*/ 24464 h 8000"/>
                <a:gd name="T12" fmla="*/ 5779439 w 10000"/>
                <a:gd name="T13" fmla="*/ 46732 h 8000"/>
                <a:gd name="T14" fmla="*/ 5642020 w 10000"/>
                <a:gd name="T15" fmla="*/ 68530 h 8000"/>
                <a:gd name="T16" fmla="*/ 5503997 w 10000"/>
                <a:gd name="T17" fmla="*/ 87192 h 8000"/>
                <a:gd name="T18" fmla="*/ 5366578 w 10000"/>
                <a:gd name="T19" fmla="*/ 106010 h 8000"/>
                <a:gd name="T20" fmla="*/ 5228555 w 10000"/>
                <a:gd name="T21" fmla="*/ 123574 h 8000"/>
                <a:gd name="T22" fmla="*/ 5092347 w 10000"/>
                <a:gd name="T23" fmla="*/ 138629 h 8000"/>
                <a:gd name="T24" fmla="*/ 4954324 w 10000"/>
                <a:gd name="T25" fmla="*/ 152899 h 8000"/>
                <a:gd name="T26" fmla="*/ 4816905 w 10000"/>
                <a:gd name="T27" fmla="*/ 165915 h 8000"/>
                <a:gd name="T28" fmla="*/ 4681908 w 10000"/>
                <a:gd name="T29" fmla="*/ 177206 h 8000"/>
                <a:gd name="T30" fmla="*/ 4545095 w 10000"/>
                <a:gd name="T31" fmla="*/ 188497 h 8000"/>
                <a:gd name="T32" fmla="*/ 4410099 w 10000"/>
                <a:gd name="T33" fmla="*/ 197907 h 8000"/>
                <a:gd name="T34" fmla="*/ 4275102 w 10000"/>
                <a:gd name="T35" fmla="*/ 205277 h 8000"/>
                <a:gd name="T36" fmla="*/ 4140710 w 10000"/>
                <a:gd name="T37" fmla="*/ 212961 h 8000"/>
                <a:gd name="T38" fmla="*/ 4007530 w 10000"/>
                <a:gd name="T39" fmla="*/ 219391 h 8000"/>
                <a:gd name="T40" fmla="*/ 3875560 w 10000"/>
                <a:gd name="T41" fmla="*/ 223939 h 8000"/>
                <a:gd name="T42" fmla="*/ 3743590 w 10000"/>
                <a:gd name="T43" fmla="*/ 227859 h 8000"/>
                <a:gd name="T44" fmla="*/ 3612830 w 10000"/>
                <a:gd name="T45" fmla="*/ 231623 h 8000"/>
                <a:gd name="T46" fmla="*/ 3483887 w 10000"/>
                <a:gd name="T47" fmla="*/ 233348 h 8000"/>
                <a:gd name="T48" fmla="*/ 3354944 w 10000"/>
                <a:gd name="T49" fmla="*/ 235230 h 8000"/>
                <a:gd name="T50" fmla="*/ 3227817 w 10000"/>
                <a:gd name="T51" fmla="*/ 236171 h 8000"/>
                <a:gd name="T52" fmla="*/ 3101901 w 10000"/>
                <a:gd name="T53" fmla="*/ 235230 h 8000"/>
                <a:gd name="T54" fmla="*/ 2977195 w 10000"/>
                <a:gd name="T55" fmla="*/ 235230 h 8000"/>
                <a:gd name="T56" fmla="*/ 2853700 w 10000"/>
                <a:gd name="T57" fmla="*/ 233348 h 8000"/>
                <a:gd name="T58" fmla="*/ 2732627 w 10000"/>
                <a:gd name="T59" fmla="*/ 230525 h 8000"/>
                <a:gd name="T60" fmla="*/ 2612764 w 10000"/>
                <a:gd name="T61" fmla="*/ 227859 h 8000"/>
                <a:gd name="T62" fmla="*/ 2495323 w 10000"/>
                <a:gd name="T63" fmla="*/ 224880 h 8000"/>
                <a:gd name="T64" fmla="*/ 2378487 w 10000"/>
                <a:gd name="T65" fmla="*/ 220332 h 8000"/>
                <a:gd name="T66" fmla="*/ 2263467 w 10000"/>
                <a:gd name="T67" fmla="*/ 215470 h 8000"/>
                <a:gd name="T68" fmla="*/ 2150869 w 10000"/>
                <a:gd name="T69" fmla="*/ 211079 h 8000"/>
                <a:gd name="T70" fmla="*/ 1931121 w 10000"/>
                <a:gd name="T71" fmla="*/ 198691 h 8000"/>
                <a:gd name="T72" fmla="*/ 1720453 w 10000"/>
                <a:gd name="T73" fmla="*/ 185518 h 8000"/>
                <a:gd name="T74" fmla="*/ 1518260 w 10000"/>
                <a:gd name="T75" fmla="*/ 171718 h 8000"/>
                <a:gd name="T76" fmla="*/ 1326964 w 10000"/>
                <a:gd name="T77" fmla="*/ 156506 h 8000"/>
                <a:gd name="T78" fmla="*/ 1144144 w 10000"/>
                <a:gd name="T79" fmla="*/ 140667 h 8000"/>
                <a:gd name="T80" fmla="*/ 974641 w 10000"/>
                <a:gd name="T81" fmla="*/ 123574 h 8000"/>
                <a:gd name="T82" fmla="*/ 815429 w 10000"/>
                <a:gd name="T83" fmla="*/ 106794 h 8000"/>
                <a:gd name="T84" fmla="*/ 668931 w 10000"/>
                <a:gd name="T85" fmla="*/ 90015 h 8000"/>
                <a:gd name="T86" fmla="*/ 534539 w 10000"/>
                <a:gd name="T87" fmla="*/ 74176 h 8000"/>
                <a:gd name="T88" fmla="*/ 415282 w 10000"/>
                <a:gd name="T89" fmla="*/ 59121 h 8000"/>
                <a:gd name="T90" fmla="*/ 307526 w 10000"/>
                <a:gd name="T91" fmla="*/ 44850 h 8000"/>
                <a:gd name="T92" fmla="*/ 216721 w 10000"/>
                <a:gd name="T93" fmla="*/ 32932 h 8000"/>
                <a:gd name="T94" fmla="*/ 140445 w 10000"/>
                <a:gd name="T95" fmla="*/ 21641 h 8000"/>
                <a:gd name="T96" fmla="*/ 35717 w 10000"/>
                <a:gd name="T97" fmla="*/ 5489 h 8000"/>
                <a:gd name="T98" fmla="*/ 0 w 10000"/>
                <a:gd name="T99" fmla="*/ 0 h 8000"/>
                <a:gd name="T100" fmla="*/ 0 w 10000"/>
                <a:gd name="T101" fmla="*/ 0 h 8000"/>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10000" h="8000">
                  <a:moveTo>
                    <a:pt x="0" y="0"/>
                  </a:moveTo>
                  <a:lnTo>
                    <a:pt x="0" y="7970"/>
                  </a:lnTo>
                  <a:lnTo>
                    <a:pt x="10000" y="8000"/>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AU"/>
            </a:p>
          </p:txBody>
        </p:sp>
        <p:sp>
          <p:nvSpPr>
            <p:cNvPr id="14" name="Freeform 5"/>
            <p:cNvSpPr>
              <a:spLocks noEditPoints="1"/>
            </p:cNvSpPr>
            <p:nvPr/>
          </p:nvSpPr>
          <p:spPr bwMode="gray">
            <a:xfrm>
              <a:off x="0" y="1587"/>
              <a:ext cx="12192000" cy="6856413"/>
            </a:xfrm>
            <a:custGeom>
              <a:avLst/>
              <a:gdLst>
                <a:gd name="T0" fmla="*/ 0 w 15356"/>
                <a:gd name="T1" fmla="*/ 0 h 8638"/>
                <a:gd name="T2" fmla="*/ 0 w 15356"/>
                <a:gd name="T3" fmla="*/ 6856413 h 8638"/>
                <a:gd name="T4" fmla="*/ 12192000 w 15356"/>
                <a:gd name="T5" fmla="*/ 6856413 h 8638"/>
                <a:gd name="T6" fmla="*/ 12192000 w 15356"/>
                <a:gd name="T7" fmla="*/ 0 h 8638"/>
                <a:gd name="T8" fmla="*/ 0 w 15356"/>
                <a:gd name="T9" fmla="*/ 0 h 8638"/>
                <a:gd name="T10" fmla="*/ 11709274 w 15356"/>
                <a:gd name="T11" fmla="*/ 6380163 h 8638"/>
                <a:gd name="T12" fmla="*/ 476374 w 15356"/>
                <a:gd name="T13" fmla="*/ 6380163 h 8638"/>
                <a:gd name="T14" fmla="*/ 476374 w 15356"/>
                <a:gd name="T15" fmla="*/ 469900 h 8638"/>
                <a:gd name="T16" fmla="*/ 11709274 w 15356"/>
                <a:gd name="T17" fmla="*/ 469900 h 8638"/>
                <a:gd name="T18" fmla="*/ 11709274 w 15356"/>
                <a:gd name="T19" fmla="*/ 6380163 h 863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AU"/>
            </a:p>
          </p:txBody>
        </p:sp>
      </p:grpSp>
      <p:sp>
        <p:nvSpPr>
          <p:cNvPr id="15" name="Rectangle 14"/>
          <p:cNvSpPr/>
          <p:nvPr/>
        </p:nvSpPr>
        <p:spPr>
          <a:xfrm>
            <a:off x="10437813"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585235" y="1278467"/>
            <a:ext cx="1409965" cy="474859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Date Placeholder 3"/>
          <p:cNvSpPr>
            <a:spLocks noGrp="1"/>
          </p:cNvSpPr>
          <p:nvPr>
            <p:ph type="dt" sz="half" idx="10"/>
          </p:nvPr>
        </p:nvSpPr>
        <p:spPr>
          <a:xfrm>
            <a:off x="10653713" y="6391275"/>
            <a:ext cx="992187" cy="304800"/>
          </a:xfrm>
        </p:spPr>
        <p:txBody>
          <a:bodyPr/>
          <a:lstStyle>
            <a:lvl1pPr>
              <a:defRPr/>
            </a:lvl1pPr>
          </a:lstStyle>
          <a:p>
            <a:pPr>
              <a:defRPr/>
            </a:pPr>
            <a:fld id="{A0D18BB2-2A72-4907-91BF-2A2D489E3FDB}" type="datetimeFigureOut">
              <a:rPr lang="en-US"/>
              <a:pPr>
                <a:defRPr/>
              </a:pPr>
              <a:t>3/21/2021</a:t>
            </a:fld>
            <a:endParaRPr lang="en-US"/>
          </a:p>
        </p:txBody>
      </p:sp>
      <p:sp>
        <p:nvSpPr>
          <p:cNvPr id="17" name="Footer Placeholder 4"/>
          <p:cNvSpPr>
            <a:spLocks noGrp="1"/>
          </p:cNvSpPr>
          <p:nvPr>
            <p:ph type="ftr" sz="quarter" idx="11"/>
          </p:nvPr>
        </p:nvSpPr>
        <p:spPr/>
        <p:txBody>
          <a:bodyPr/>
          <a:lstStyle>
            <a:lvl1pPr>
              <a:defRPr/>
            </a:lvl1pPr>
          </a:lstStyle>
          <a:p>
            <a:pPr>
              <a:defRPr/>
            </a:pPr>
            <a:endParaRPr lang="en-US"/>
          </a:p>
        </p:txBody>
      </p:sp>
      <p:sp>
        <p:nvSpPr>
          <p:cNvPr id="18" name="Slide Number Placeholder 5"/>
          <p:cNvSpPr>
            <a:spLocks noGrp="1"/>
          </p:cNvSpPr>
          <p:nvPr>
            <p:ph type="sldNum" sz="quarter" idx="12"/>
          </p:nvPr>
        </p:nvSpPr>
        <p:spPr/>
        <p:txBody>
          <a:bodyPr/>
          <a:lstStyle>
            <a:lvl1pPr>
              <a:defRPr smtClean="0"/>
            </a:lvl1pPr>
          </a:lstStyle>
          <a:p>
            <a:pPr>
              <a:defRPr/>
            </a:pPr>
            <a:fld id="{976825E3-30E4-4A15-98E2-746B73A10032}" type="slidenum">
              <a:rPr lang="en-US"/>
              <a:pPr>
                <a:defRPr/>
              </a:pPr>
              <a:t>‹#›</a:t>
            </a:fld>
            <a:endParaRPr lang="en-US"/>
          </a:p>
        </p:txBody>
      </p:sp>
    </p:spTree>
    <p:extLst>
      <p:ext uri="{BB962C8B-B14F-4D97-AF65-F5344CB8AC3E}">
        <p14:creationId xmlns:p14="http://schemas.microsoft.com/office/powerpoint/2010/main" val="26780043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BD357B1D-0D71-442F-9150-6D8590A81268}" type="datetimeFigureOut">
              <a:rPr lang="en-US"/>
              <a:pPr>
                <a:defRPr/>
              </a:pPr>
              <a:t>3/21/2021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7C275A6C-8BAE-44F2-BAAA-441B007D1FAD}" type="slidenum">
              <a:rPr lang="en-US"/>
              <a:pPr>
                <a:defRPr/>
              </a:pPr>
              <a:t>‹#›</a:t>
            </a:fld>
            <a:endParaRPr lang="en-US"/>
          </a:p>
        </p:txBody>
      </p:sp>
    </p:spTree>
    <p:extLst>
      <p:ext uri="{BB962C8B-B14F-4D97-AF65-F5344CB8AC3E}">
        <p14:creationId xmlns:p14="http://schemas.microsoft.com/office/powerpoint/2010/main" val="37478503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4" name="Group 21"/>
          <p:cNvGrpSpPr>
            <a:grpSpLocks/>
          </p:cNvGrpSpPr>
          <p:nvPr/>
        </p:nvGrpSpPr>
        <p:grpSpPr bwMode="auto">
          <a:xfrm>
            <a:off x="0" y="0"/>
            <a:ext cx="12192000" cy="6858000"/>
            <a:chOff x="0" y="0"/>
            <a:chExt cx="12192000" cy="6858000"/>
          </a:xfrm>
        </p:grpSpPr>
        <p:sp>
          <p:nvSpPr>
            <p:cNvPr id="5" name="Rectangle 4"/>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6" name="Oval 5"/>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Oval 6"/>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Oval 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Oval 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Oval 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7289800" y="401638"/>
              <a:ext cx="4478338" cy="605472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a:spLocks/>
            </p:cNvSpPr>
            <p:nvPr/>
          </p:nvSpPr>
          <p:spPr bwMode="gray">
            <a:xfrm rot="-5400000">
              <a:off x="3787244" y="2801721"/>
              <a:ext cx="6053670" cy="1254558"/>
            </a:xfrm>
            <a:custGeom>
              <a:avLst/>
              <a:gdLst>
                <a:gd name="T0" fmla="*/ 0 w 10000"/>
                <a:gd name="T1" fmla="*/ 0 h 8000"/>
                <a:gd name="T2" fmla="*/ 0 w 10000"/>
                <a:gd name="T3" fmla="*/ 1249853 h 8000"/>
                <a:gd name="T4" fmla="*/ 6053670 w 10000"/>
                <a:gd name="T5" fmla="*/ 1254558 h 8000"/>
                <a:gd name="T6" fmla="*/ 6053670 w 10000"/>
                <a:gd name="T7" fmla="*/ 1098 h 8000"/>
                <a:gd name="T8" fmla="*/ 6053670 w 10000"/>
                <a:gd name="T9" fmla="*/ 1098 h 8000"/>
                <a:gd name="T10" fmla="*/ 5916252 w 10000"/>
                <a:gd name="T11" fmla="*/ 24464 h 8000"/>
                <a:gd name="T12" fmla="*/ 5779439 w 10000"/>
                <a:gd name="T13" fmla="*/ 46732 h 8000"/>
                <a:gd name="T14" fmla="*/ 5642020 w 10000"/>
                <a:gd name="T15" fmla="*/ 68530 h 8000"/>
                <a:gd name="T16" fmla="*/ 5503997 w 10000"/>
                <a:gd name="T17" fmla="*/ 87192 h 8000"/>
                <a:gd name="T18" fmla="*/ 5366578 w 10000"/>
                <a:gd name="T19" fmla="*/ 106010 h 8000"/>
                <a:gd name="T20" fmla="*/ 5228555 w 10000"/>
                <a:gd name="T21" fmla="*/ 123574 h 8000"/>
                <a:gd name="T22" fmla="*/ 5092347 w 10000"/>
                <a:gd name="T23" fmla="*/ 138629 h 8000"/>
                <a:gd name="T24" fmla="*/ 4954324 w 10000"/>
                <a:gd name="T25" fmla="*/ 152899 h 8000"/>
                <a:gd name="T26" fmla="*/ 4816905 w 10000"/>
                <a:gd name="T27" fmla="*/ 165915 h 8000"/>
                <a:gd name="T28" fmla="*/ 4681908 w 10000"/>
                <a:gd name="T29" fmla="*/ 177206 h 8000"/>
                <a:gd name="T30" fmla="*/ 4545095 w 10000"/>
                <a:gd name="T31" fmla="*/ 188497 h 8000"/>
                <a:gd name="T32" fmla="*/ 4410099 w 10000"/>
                <a:gd name="T33" fmla="*/ 197907 h 8000"/>
                <a:gd name="T34" fmla="*/ 4275102 w 10000"/>
                <a:gd name="T35" fmla="*/ 205277 h 8000"/>
                <a:gd name="T36" fmla="*/ 4140710 w 10000"/>
                <a:gd name="T37" fmla="*/ 212961 h 8000"/>
                <a:gd name="T38" fmla="*/ 4007530 w 10000"/>
                <a:gd name="T39" fmla="*/ 219391 h 8000"/>
                <a:gd name="T40" fmla="*/ 3875560 w 10000"/>
                <a:gd name="T41" fmla="*/ 223939 h 8000"/>
                <a:gd name="T42" fmla="*/ 3743590 w 10000"/>
                <a:gd name="T43" fmla="*/ 227859 h 8000"/>
                <a:gd name="T44" fmla="*/ 3612830 w 10000"/>
                <a:gd name="T45" fmla="*/ 231623 h 8000"/>
                <a:gd name="T46" fmla="*/ 3483887 w 10000"/>
                <a:gd name="T47" fmla="*/ 233348 h 8000"/>
                <a:gd name="T48" fmla="*/ 3354944 w 10000"/>
                <a:gd name="T49" fmla="*/ 235230 h 8000"/>
                <a:gd name="T50" fmla="*/ 3227817 w 10000"/>
                <a:gd name="T51" fmla="*/ 236171 h 8000"/>
                <a:gd name="T52" fmla="*/ 3101901 w 10000"/>
                <a:gd name="T53" fmla="*/ 235230 h 8000"/>
                <a:gd name="T54" fmla="*/ 2977195 w 10000"/>
                <a:gd name="T55" fmla="*/ 235230 h 8000"/>
                <a:gd name="T56" fmla="*/ 2853700 w 10000"/>
                <a:gd name="T57" fmla="*/ 233348 h 8000"/>
                <a:gd name="T58" fmla="*/ 2732627 w 10000"/>
                <a:gd name="T59" fmla="*/ 230525 h 8000"/>
                <a:gd name="T60" fmla="*/ 2612764 w 10000"/>
                <a:gd name="T61" fmla="*/ 227859 h 8000"/>
                <a:gd name="T62" fmla="*/ 2495323 w 10000"/>
                <a:gd name="T63" fmla="*/ 224880 h 8000"/>
                <a:gd name="T64" fmla="*/ 2378487 w 10000"/>
                <a:gd name="T65" fmla="*/ 220332 h 8000"/>
                <a:gd name="T66" fmla="*/ 2263467 w 10000"/>
                <a:gd name="T67" fmla="*/ 215470 h 8000"/>
                <a:gd name="T68" fmla="*/ 2150869 w 10000"/>
                <a:gd name="T69" fmla="*/ 211079 h 8000"/>
                <a:gd name="T70" fmla="*/ 1931121 w 10000"/>
                <a:gd name="T71" fmla="*/ 198691 h 8000"/>
                <a:gd name="T72" fmla="*/ 1720453 w 10000"/>
                <a:gd name="T73" fmla="*/ 185518 h 8000"/>
                <a:gd name="T74" fmla="*/ 1518260 w 10000"/>
                <a:gd name="T75" fmla="*/ 171718 h 8000"/>
                <a:gd name="T76" fmla="*/ 1326964 w 10000"/>
                <a:gd name="T77" fmla="*/ 156506 h 8000"/>
                <a:gd name="T78" fmla="*/ 1144144 w 10000"/>
                <a:gd name="T79" fmla="*/ 140667 h 8000"/>
                <a:gd name="T80" fmla="*/ 974641 w 10000"/>
                <a:gd name="T81" fmla="*/ 123574 h 8000"/>
                <a:gd name="T82" fmla="*/ 815429 w 10000"/>
                <a:gd name="T83" fmla="*/ 106794 h 8000"/>
                <a:gd name="T84" fmla="*/ 668931 w 10000"/>
                <a:gd name="T85" fmla="*/ 90015 h 8000"/>
                <a:gd name="T86" fmla="*/ 534539 w 10000"/>
                <a:gd name="T87" fmla="*/ 74176 h 8000"/>
                <a:gd name="T88" fmla="*/ 415282 w 10000"/>
                <a:gd name="T89" fmla="*/ 59121 h 8000"/>
                <a:gd name="T90" fmla="*/ 307526 w 10000"/>
                <a:gd name="T91" fmla="*/ 44850 h 8000"/>
                <a:gd name="T92" fmla="*/ 216721 w 10000"/>
                <a:gd name="T93" fmla="*/ 32932 h 8000"/>
                <a:gd name="T94" fmla="*/ 140445 w 10000"/>
                <a:gd name="T95" fmla="*/ 21641 h 8000"/>
                <a:gd name="T96" fmla="*/ 35717 w 10000"/>
                <a:gd name="T97" fmla="*/ 5489 h 8000"/>
                <a:gd name="T98" fmla="*/ 0 w 10000"/>
                <a:gd name="T99" fmla="*/ 0 h 8000"/>
                <a:gd name="T100" fmla="*/ 0 w 10000"/>
                <a:gd name="T101" fmla="*/ 0 h 8000"/>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10000" h="8000">
                  <a:moveTo>
                    <a:pt x="0" y="0"/>
                  </a:moveTo>
                  <a:lnTo>
                    <a:pt x="0" y="7970"/>
                  </a:lnTo>
                  <a:lnTo>
                    <a:pt x="10000" y="8000"/>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AU"/>
            </a:p>
          </p:txBody>
        </p:sp>
        <p:sp>
          <p:nvSpPr>
            <p:cNvPr id="13" name="Freeform 5"/>
            <p:cNvSpPr>
              <a:spLocks/>
            </p:cNvSpPr>
            <p:nvPr/>
          </p:nvSpPr>
          <p:spPr bwMode="gray">
            <a:xfrm rot="-5677511">
              <a:off x="4698352" y="1826078"/>
              <a:ext cx="3299407" cy="440924"/>
            </a:xfrm>
            <a:custGeom>
              <a:avLst/>
              <a:gdLst>
                <a:gd name="T0" fmla="*/ 28045 w 10000"/>
                <a:gd name="T1" fmla="*/ 211004 h 5291"/>
                <a:gd name="T2" fmla="*/ 3285549 w 10000"/>
                <a:gd name="T3" fmla="*/ 440924 h 5291"/>
                <a:gd name="T4" fmla="*/ 3299407 w 10000"/>
                <a:gd name="T5" fmla="*/ 0 h 5291"/>
                <a:gd name="T6" fmla="*/ 3299407 w 10000"/>
                <a:gd name="T7" fmla="*/ 0 h 5291"/>
                <a:gd name="T8" fmla="*/ 3189537 w 10000"/>
                <a:gd name="T9" fmla="*/ 17000 h 5291"/>
                <a:gd name="T10" fmla="*/ 3079666 w 10000"/>
                <a:gd name="T11" fmla="*/ 33334 h 5291"/>
                <a:gd name="T12" fmla="*/ 2969796 w 10000"/>
                <a:gd name="T13" fmla="*/ 49167 h 5291"/>
                <a:gd name="T14" fmla="*/ 2859596 w 10000"/>
                <a:gd name="T15" fmla="*/ 62751 h 5291"/>
                <a:gd name="T16" fmla="*/ 2749396 w 10000"/>
                <a:gd name="T17" fmla="*/ 76418 h 5291"/>
                <a:gd name="T18" fmla="*/ 2639196 w 10000"/>
                <a:gd name="T19" fmla="*/ 89251 h 5291"/>
                <a:gd name="T20" fmla="*/ 2530315 w 10000"/>
                <a:gd name="T21" fmla="*/ 100168 h 5291"/>
                <a:gd name="T22" fmla="*/ 2419455 w 10000"/>
                <a:gd name="T23" fmla="*/ 110419 h 5291"/>
                <a:gd name="T24" fmla="*/ 2309585 w 10000"/>
                <a:gd name="T25" fmla="*/ 120002 h 5291"/>
                <a:gd name="T26" fmla="*/ 2201694 w 10000"/>
                <a:gd name="T27" fmla="*/ 128169 h 5291"/>
                <a:gd name="T28" fmla="*/ 2091824 w 10000"/>
                <a:gd name="T29" fmla="*/ 136336 h 5291"/>
                <a:gd name="T30" fmla="*/ 1983933 w 10000"/>
                <a:gd name="T31" fmla="*/ 143252 h 5291"/>
                <a:gd name="T32" fmla="*/ 1876043 w 10000"/>
                <a:gd name="T33" fmla="*/ 148669 h 5291"/>
                <a:gd name="T34" fmla="*/ 1768152 w 10000"/>
                <a:gd name="T35" fmla="*/ 154169 h 5291"/>
                <a:gd name="T36" fmla="*/ 1661581 w 10000"/>
                <a:gd name="T37" fmla="*/ 158836 h 5291"/>
                <a:gd name="T38" fmla="*/ 1556330 w 10000"/>
                <a:gd name="T39" fmla="*/ 162336 h 5291"/>
                <a:gd name="T40" fmla="*/ 1450419 w 10000"/>
                <a:gd name="T41" fmla="*/ 165003 h 5291"/>
                <a:gd name="T42" fmla="*/ 1345828 w 10000"/>
                <a:gd name="T43" fmla="*/ 167753 h 5291"/>
                <a:gd name="T44" fmla="*/ 1242557 w 10000"/>
                <a:gd name="T45" fmla="*/ 169086 h 5291"/>
                <a:gd name="T46" fmla="*/ 1139615 w 10000"/>
                <a:gd name="T47" fmla="*/ 170503 h 5291"/>
                <a:gd name="T48" fmla="*/ 1037664 w 10000"/>
                <a:gd name="T49" fmla="*/ 171086 h 5291"/>
                <a:gd name="T50" fmla="*/ 936702 w 10000"/>
                <a:gd name="T51" fmla="*/ 170503 h 5291"/>
                <a:gd name="T52" fmla="*/ 837060 w 10000"/>
                <a:gd name="T53" fmla="*/ 170503 h 5291"/>
                <a:gd name="T54" fmla="*/ 738407 w 10000"/>
                <a:gd name="T55" fmla="*/ 169086 h 5291"/>
                <a:gd name="T56" fmla="*/ 641075 w 10000"/>
                <a:gd name="T57" fmla="*/ 167003 h 5291"/>
                <a:gd name="T58" fmla="*/ 545392 w 10000"/>
                <a:gd name="T59" fmla="*/ 165003 h 5291"/>
                <a:gd name="T60" fmla="*/ 451359 w 10000"/>
                <a:gd name="T61" fmla="*/ 162919 h 5291"/>
                <a:gd name="T62" fmla="*/ 357986 w 10000"/>
                <a:gd name="T63" fmla="*/ 159586 h 5291"/>
                <a:gd name="T64" fmla="*/ 265932 w 10000"/>
                <a:gd name="T65" fmla="*/ 156086 h 5291"/>
                <a:gd name="T66" fmla="*/ 175858 w 10000"/>
                <a:gd name="T67" fmla="*/ 152753 h 5291"/>
                <a:gd name="T68" fmla="*/ 0 w 10000"/>
                <a:gd name="T69" fmla="*/ 143836 h 5291"/>
                <a:gd name="T70" fmla="*/ 28045 w 10000"/>
                <a:gd name="T71" fmla="*/ 211004 h 5291"/>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10000" h="5291">
                  <a:moveTo>
                    <a:pt x="85" y="2532"/>
                  </a:moveTo>
                  <a:cubicBezTo>
                    <a:pt x="1736" y="3911"/>
                    <a:pt x="7524" y="5298"/>
                    <a:pt x="9958" y="5291"/>
                  </a:cubicBezTo>
                  <a:cubicBezTo>
                    <a:pt x="9989" y="1958"/>
                    <a:pt x="9969" y="3333"/>
                    <a:pt x="10000" y="0"/>
                  </a:cubicBez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AU"/>
            </a:p>
          </p:txBody>
        </p:sp>
        <p:sp>
          <p:nvSpPr>
            <p:cNvPr id="14" name="Freeform 5"/>
            <p:cNvSpPr>
              <a:spLocks noEditPoints="1"/>
            </p:cNvSpPr>
            <p:nvPr/>
          </p:nvSpPr>
          <p:spPr bwMode="gray">
            <a:xfrm>
              <a:off x="0" y="1587"/>
              <a:ext cx="12192000" cy="6856413"/>
            </a:xfrm>
            <a:custGeom>
              <a:avLst/>
              <a:gdLst>
                <a:gd name="T0" fmla="*/ 0 w 15356"/>
                <a:gd name="T1" fmla="*/ 0 h 8638"/>
                <a:gd name="T2" fmla="*/ 0 w 15356"/>
                <a:gd name="T3" fmla="*/ 6856413 h 8638"/>
                <a:gd name="T4" fmla="*/ 12192000 w 15356"/>
                <a:gd name="T5" fmla="*/ 6856413 h 8638"/>
                <a:gd name="T6" fmla="*/ 12192000 w 15356"/>
                <a:gd name="T7" fmla="*/ 0 h 8638"/>
                <a:gd name="T8" fmla="*/ 0 w 15356"/>
                <a:gd name="T9" fmla="*/ 0 h 8638"/>
                <a:gd name="T10" fmla="*/ 11709274 w 15356"/>
                <a:gd name="T11" fmla="*/ 6380163 h 8638"/>
                <a:gd name="T12" fmla="*/ 476374 w 15356"/>
                <a:gd name="T13" fmla="*/ 6380163 h 8638"/>
                <a:gd name="T14" fmla="*/ 476374 w 15356"/>
                <a:gd name="T15" fmla="*/ 469900 h 8638"/>
                <a:gd name="T16" fmla="*/ 11709274 w 15356"/>
                <a:gd name="T17" fmla="*/ 469900 h 8638"/>
                <a:gd name="T18" fmla="*/ 11709274 w 15356"/>
                <a:gd name="T19" fmla="*/ 6380163 h 863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AU"/>
            </a:p>
          </p:txBody>
        </p:sp>
      </p:grpSp>
      <p:sp>
        <p:nvSpPr>
          <p:cNvPr id="15" name="Rectangle 14"/>
          <p:cNvSpPr/>
          <p:nvPr/>
        </p:nvSpPr>
        <p:spPr>
          <a:xfrm>
            <a:off x="10437813"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154954" y="2677645"/>
            <a:ext cx="4351025" cy="2283824"/>
          </a:xfrm>
        </p:spPr>
        <p:txBody>
          <a:bodyP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6" name="Date Placeholder 3"/>
          <p:cNvSpPr>
            <a:spLocks noGrp="1"/>
          </p:cNvSpPr>
          <p:nvPr>
            <p:ph type="dt" sz="half" idx="10"/>
          </p:nvPr>
        </p:nvSpPr>
        <p:spPr/>
        <p:txBody>
          <a:bodyPr/>
          <a:lstStyle>
            <a:lvl1pPr>
              <a:defRPr/>
            </a:lvl1pPr>
          </a:lstStyle>
          <a:p>
            <a:pPr>
              <a:defRPr/>
            </a:pPr>
            <a:fld id="{EFF25C8E-A31A-4AC2-8E7B-ED00E0FE077E}" type="datetimeFigureOut">
              <a:rPr lang="en-US"/>
              <a:pPr>
                <a:defRPr/>
              </a:pPr>
              <a:t>3/21/2021</a:t>
            </a:fld>
            <a:endParaRPr lang="en-US"/>
          </a:p>
        </p:txBody>
      </p:sp>
      <p:sp>
        <p:nvSpPr>
          <p:cNvPr id="17" name="Footer Placeholder 4"/>
          <p:cNvSpPr>
            <a:spLocks noGrp="1"/>
          </p:cNvSpPr>
          <p:nvPr>
            <p:ph type="ftr" sz="quarter" idx="11"/>
          </p:nvPr>
        </p:nvSpPr>
        <p:spPr/>
        <p:txBody>
          <a:bodyPr/>
          <a:lstStyle>
            <a:lvl1pPr>
              <a:defRPr/>
            </a:lvl1pPr>
          </a:lstStyle>
          <a:p>
            <a:pPr>
              <a:defRPr/>
            </a:pPr>
            <a:endParaRPr lang="en-US"/>
          </a:p>
        </p:txBody>
      </p:sp>
      <p:sp>
        <p:nvSpPr>
          <p:cNvPr id="18" name="Slide Number Placeholder 5"/>
          <p:cNvSpPr>
            <a:spLocks noGrp="1"/>
          </p:cNvSpPr>
          <p:nvPr>
            <p:ph type="sldNum" sz="quarter" idx="12"/>
          </p:nvPr>
        </p:nvSpPr>
        <p:spPr/>
        <p:txBody>
          <a:bodyPr/>
          <a:lstStyle>
            <a:lvl1pPr>
              <a:defRPr smtClean="0"/>
            </a:lvl1pPr>
          </a:lstStyle>
          <a:p>
            <a:pPr>
              <a:defRPr/>
            </a:pPr>
            <a:fld id="{73A7C71E-5853-4CE2-ACD5-3CC032C8CAC8}" type="slidenum">
              <a:rPr lang="en-US"/>
              <a:pPr>
                <a:defRPr/>
              </a:pPr>
              <a:t>‹#›</a:t>
            </a:fld>
            <a:endParaRPr lang="en-US"/>
          </a:p>
        </p:txBody>
      </p:sp>
    </p:spTree>
    <p:extLst>
      <p:ext uri="{BB962C8B-B14F-4D97-AF65-F5344CB8AC3E}">
        <p14:creationId xmlns:p14="http://schemas.microsoft.com/office/powerpoint/2010/main" val="23045168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p:cNvSpPr>
            <a:spLocks noGrp="1"/>
          </p:cNvSpPr>
          <p:nvPr>
            <p:ph type="dt" sz="half" idx="10"/>
          </p:nvPr>
        </p:nvSpPr>
        <p:spPr/>
        <p:txBody>
          <a:bodyPr/>
          <a:lstStyle>
            <a:lvl1pPr>
              <a:defRPr/>
            </a:lvl1pPr>
          </a:lstStyle>
          <a:p>
            <a:pPr>
              <a:defRPr/>
            </a:pPr>
            <a:fld id="{4D29CD90-D32E-4658-9D0B-80FA248BF717}" type="datetimeFigureOut">
              <a:rPr lang="en-US"/>
              <a:pPr>
                <a:defRPr/>
              </a:pPr>
              <a:t>3/21/2021</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58A45359-081E-455A-B052-C15814264D38}" type="slidenum">
              <a:rPr lang="en-US"/>
              <a:pPr>
                <a:defRPr/>
              </a:pPr>
              <a:t>‹#›</a:t>
            </a:fld>
            <a:endParaRPr lang="en-US"/>
          </a:p>
        </p:txBody>
      </p:sp>
    </p:spTree>
    <p:extLst>
      <p:ext uri="{BB962C8B-B14F-4D97-AF65-F5344CB8AC3E}">
        <p14:creationId xmlns:p14="http://schemas.microsoft.com/office/powerpoint/2010/main" val="13844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lvl1pPr>
              <a:defRPr/>
            </a:lvl1pPr>
          </a:lstStyle>
          <a:p>
            <a:pPr>
              <a:defRPr/>
            </a:pPr>
            <a:fld id="{184771C7-B678-4293-B9F3-5A95F5149C86}" type="datetimeFigureOut">
              <a:rPr lang="en-US"/>
              <a:pPr>
                <a:defRPr/>
              </a:pPr>
              <a:t>3/21/2021</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03C9BB27-0AAA-4A61-9448-A8FFE0BC373E}" type="slidenum">
              <a:rPr lang="en-US"/>
              <a:pPr>
                <a:defRPr/>
              </a:pPr>
              <a:t>‹#›</a:t>
            </a:fld>
            <a:endParaRPr lang="en-US"/>
          </a:p>
        </p:txBody>
      </p:sp>
    </p:spTree>
    <p:extLst>
      <p:ext uri="{BB962C8B-B14F-4D97-AF65-F5344CB8AC3E}">
        <p14:creationId xmlns:p14="http://schemas.microsoft.com/office/powerpoint/2010/main" val="29139374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3"/>
          <p:cNvSpPr>
            <a:spLocks noGrp="1"/>
          </p:cNvSpPr>
          <p:nvPr>
            <p:ph type="dt" sz="half" idx="10"/>
          </p:nvPr>
        </p:nvSpPr>
        <p:spPr/>
        <p:txBody>
          <a:bodyPr/>
          <a:lstStyle>
            <a:lvl1pPr>
              <a:defRPr/>
            </a:lvl1pPr>
          </a:lstStyle>
          <a:p>
            <a:pPr>
              <a:defRPr/>
            </a:pPr>
            <a:fld id="{E8D8175A-30C4-45F1-9968-024916EB773F}" type="datetimeFigureOut">
              <a:rPr lang="en-US"/>
              <a:pPr>
                <a:defRPr/>
              </a:pPr>
              <a:t>3/21/2021</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E2DA078D-370B-484B-8548-E97A5F6FD38F}" type="slidenum">
              <a:rPr lang="en-US"/>
              <a:pPr>
                <a:defRPr/>
              </a:pPr>
              <a:t>‹#›</a:t>
            </a:fld>
            <a:endParaRPr lang="en-US"/>
          </a:p>
        </p:txBody>
      </p:sp>
    </p:spTree>
    <p:extLst>
      <p:ext uri="{BB962C8B-B14F-4D97-AF65-F5344CB8AC3E}">
        <p14:creationId xmlns:p14="http://schemas.microsoft.com/office/powerpoint/2010/main" val="30119515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1"/>
          <p:cNvSpPr/>
          <p:nvPr/>
        </p:nvSpPr>
        <p:spPr>
          <a:xfrm>
            <a:off x="10437813"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Date Placeholder 1"/>
          <p:cNvSpPr>
            <a:spLocks noGrp="1"/>
          </p:cNvSpPr>
          <p:nvPr>
            <p:ph type="dt" sz="half" idx="10"/>
          </p:nvPr>
        </p:nvSpPr>
        <p:spPr/>
        <p:txBody>
          <a:bodyPr/>
          <a:lstStyle>
            <a:lvl1pPr>
              <a:defRPr/>
            </a:lvl1pPr>
          </a:lstStyle>
          <a:p>
            <a:pPr>
              <a:defRPr/>
            </a:pPr>
            <a:fld id="{A66EEA0C-9DF5-45B0-A1A3-F7459BAF4665}" type="datetimeFigureOut">
              <a:rPr lang="en-US"/>
              <a:pPr>
                <a:defRPr/>
              </a:pPr>
              <a:t>3/21/2021</a:t>
            </a:fld>
            <a:endParaRPr lang="en-US"/>
          </a:p>
        </p:txBody>
      </p:sp>
      <p:sp>
        <p:nvSpPr>
          <p:cNvPr id="4" name="Footer Placeholder 2"/>
          <p:cNvSpPr>
            <a:spLocks noGrp="1"/>
          </p:cNvSpPr>
          <p:nvPr>
            <p:ph type="ftr" sz="quarter" idx="11"/>
          </p:nvPr>
        </p:nvSpPr>
        <p:spPr/>
        <p:txBody>
          <a:bodyPr/>
          <a:lstStyle>
            <a:lvl1pPr>
              <a:defRPr/>
            </a:lvl1pPr>
          </a:lstStyle>
          <a:p>
            <a:pPr>
              <a:defRPr/>
            </a:pPr>
            <a:endParaRPr lang="en-US"/>
          </a:p>
        </p:txBody>
      </p:sp>
      <p:sp>
        <p:nvSpPr>
          <p:cNvPr id="5" name="Slide Number Placeholder 3"/>
          <p:cNvSpPr>
            <a:spLocks noGrp="1"/>
          </p:cNvSpPr>
          <p:nvPr>
            <p:ph type="sldNum" sz="quarter" idx="12"/>
          </p:nvPr>
        </p:nvSpPr>
        <p:spPr/>
        <p:txBody>
          <a:bodyPr/>
          <a:lstStyle>
            <a:lvl1pPr>
              <a:defRPr smtClean="0"/>
            </a:lvl1pPr>
          </a:lstStyle>
          <a:p>
            <a:pPr>
              <a:defRPr/>
            </a:pPr>
            <a:fld id="{2C40B5C7-322C-48B7-83A8-3E6DB55F183B}" type="slidenum">
              <a:rPr lang="en-US"/>
              <a:pPr>
                <a:defRPr/>
              </a:pPr>
              <a:t>‹#›</a:t>
            </a:fld>
            <a:endParaRPr lang="en-US"/>
          </a:p>
        </p:txBody>
      </p:sp>
    </p:spTree>
    <p:extLst>
      <p:ext uri="{BB962C8B-B14F-4D97-AF65-F5344CB8AC3E}">
        <p14:creationId xmlns:p14="http://schemas.microsoft.com/office/powerpoint/2010/main" val="40985287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5" name="Group 21"/>
          <p:cNvGrpSpPr>
            <a:grpSpLocks/>
          </p:cNvGrpSpPr>
          <p:nvPr/>
        </p:nvGrpSpPr>
        <p:grpSpPr bwMode="auto">
          <a:xfrm>
            <a:off x="0" y="0"/>
            <a:ext cx="12192000" cy="6858000"/>
            <a:chOff x="0" y="0"/>
            <a:chExt cx="12192000" cy="6858000"/>
          </a:xfrm>
        </p:grpSpPr>
        <p:sp>
          <p:nvSpPr>
            <p:cNvPr id="6" name="Rectangle 5"/>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7" name="Oval 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Oval 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Oval 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Oval 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Oval 1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Rectangle 11"/>
            <p:cNvSpPr/>
            <p:nvPr/>
          </p:nvSpPr>
          <p:spPr bwMode="gray">
            <a:xfrm>
              <a:off x="5713413" y="401638"/>
              <a:ext cx="6054725" cy="605472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a:spLocks/>
            </p:cNvSpPr>
            <p:nvPr/>
          </p:nvSpPr>
          <p:spPr bwMode="gray">
            <a:xfrm rot="-5677511">
              <a:off x="3140485" y="1826078"/>
              <a:ext cx="3299407" cy="440924"/>
            </a:xfrm>
            <a:custGeom>
              <a:avLst/>
              <a:gdLst>
                <a:gd name="T0" fmla="*/ 28045 w 10000"/>
                <a:gd name="T1" fmla="*/ 211004 h 5291"/>
                <a:gd name="T2" fmla="*/ 3285549 w 10000"/>
                <a:gd name="T3" fmla="*/ 440924 h 5291"/>
                <a:gd name="T4" fmla="*/ 3299407 w 10000"/>
                <a:gd name="T5" fmla="*/ 0 h 5291"/>
                <a:gd name="T6" fmla="*/ 3299407 w 10000"/>
                <a:gd name="T7" fmla="*/ 0 h 5291"/>
                <a:gd name="T8" fmla="*/ 3189537 w 10000"/>
                <a:gd name="T9" fmla="*/ 17000 h 5291"/>
                <a:gd name="T10" fmla="*/ 3079666 w 10000"/>
                <a:gd name="T11" fmla="*/ 33334 h 5291"/>
                <a:gd name="T12" fmla="*/ 2969796 w 10000"/>
                <a:gd name="T13" fmla="*/ 49167 h 5291"/>
                <a:gd name="T14" fmla="*/ 2859596 w 10000"/>
                <a:gd name="T15" fmla="*/ 62751 h 5291"/>
                <a:gd name="T16" fmla="*/ 2749396 w 10000"/>
                <a:gd name="T17" fmla="*/ 76418 h 5291"/>
                <a:gd name="T18" fmla="*/ 2639196 w 10000"/>
                <a:gd name="T19" fmla="*/ 89251 h 5291"/>
                <a:gd name="T20" fmla="*/ 2530315 w 10000"/>
                <a:gd name="T21" fmla="*/ 100168 h 5291"/>
                <a:gd name="T22" fmla="*/ 2419455 w 10000"/>
                <a:gd name="T23" fmla="*/ 110419 h 5291"/>
                <a:gd name="T24" fmla="*/ 2309585 w 10000"/>
                <a:gd name="T25" fmla="*/ 120002 h 5291"/>
                <a:gd name="T26" fmla="*/ 2201694 w 10000"/>
                <a:gd name="T27" fmla="*/ 128169 h 5291"/>
                <a:gd name="T28" fmla="*/ 2091824 w 10000"/>
                <a:gd name="T29" fmla="*/ 136336 h 5291"/>
                <a:gd name="T30" fmla="*/ 1983933 w 10000"/>
                <a:gd name="T31" fmla="*/ 143252 h 5291"/>
                <a:gd name="T32" fmla="*/ 1876043 w 10000"/>
                <a:gd name="T33" fmla="*/ 148669 h 5291"/>
                <a:gd name="T34" fmla="*/ 1768152 w 10000"/>
                <a:gd name="T35" fmla="*/ 154169 h 5291"/>
                <a:gd name="T36" fmla="*/ 1661581 w 10000"/>
                <a:gd name="T37" fmla="*/ 158836 h 5291"/>
                <a:gd name="T38" fmla="*/ 1556330 w 10000"/>
                <a:gd name="T39" fmla="*/ 162336 h 5291"/>
                <a:gd name="T40" fmla="*/ 1450419 w 10000"/>
                <a:gd name="T41" fmla="*/ 165003 h 5291"/>
                <a:gd name="T42" fmla="*/ 1345828 w 10000"/>
                <a:gd name="T43" fmla="*/ 167753 h 5291"/>
                <a:gd name="T44" fmla="*/ 1242557 w 10000"/>
                <a:gd name="T45" fmla="*/ 169086 h 5291"/>
                <a:gd name="T46" fmla="*/ 1139615 w 10000"/>
                <a:gd name="T47" fmla="*/ 170503 h 5291"/>
                <a:gd name="T48" fmla="*/ 1037664 w 10000"/>
                <a:gd name="T49" fmla="*/ 171086 h 5291"/>
                <a:gd name="T50" fmla="*/ 936702 w 10000"/>
                <a:gd name="T51" fmla="*/ 170503 h 5291"/>
                <a:gd name="T52" fmla="*/ 837060 w 10000"/>
                <a:gd name="T53" fmla="*/ 170503 h 5291"/>
                <a:gd name="T54" fmla="*/ 738407 w 10000"/>
                <a:gd name="T55" fmla="*/ 169086 h 5291"/>
                <a:gd name="T56" fmla="*/ 641075 w 10000"/>
                <a:gd name="T57" fmla="*/ 167003 h 5291"/>
                <a:gd name="T58" fmla="*/ 545392 w 10000"/>
                <a:gd name="T59" fmla="*/ 165003 h 5291"/>
                <a:gd name="T60" fmla="*/ 451359 w 10000"/>
                <a:gd name="T61" fmla="*/ 162919 h 5291"/>
                <a:gd name="T62" fmla="*/ 357986 w 10000"/>
                <a:gd name="T63" fmla="*/ 159586 h 5291"/>
                <a:gd name="T64" fmla="*/ 265932 w 10000"/>
                <a:gd name="T65" fmla="*/ 156086 h 5291"/>
                <a:gd name="T66" fmla="*/ 175858 w 10000"/>
                <a:gd name="T67" fmla="*/ 152753 h 5291"/>
                <a:gd name="T68" fmla="*/ 0 w 10000"/>
                <a:gd name="T69" fmla="*/ 143836 h 5291"/>
                <a:gd name="T70" fmla="*/ 28045 w 10000"/>
                <a:gd name="T71" fmla="*/ 211004 h 5291"/>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10000" h="5291">
                  <a:moveTo>
                    <a:pt x="85" y="2532"/>
                  </a:moveTo>
                  <a:cubicBezTo>
                    <a:pt x="1736" y="3911"/>
                    <a:pt x="7524" y="5298"/>
                    <a:pt x="9958" y="5291"/>
                  </a:cubicBezTo>
                  <a:cubicBezTo>
                    <a:pt x="9989" y="1958"/>
                    <a:pt x="9969" y="3333"/>
                    <a:pt x="10000" y="0"/>
                  </a:cubicBez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AU"/>
            </a:p>
          </p:txBody>
        </p:sp>
        <p:sp>
          <p:nvSpPr>
            <p:cNvPr id="14" name="Freeform 5"/>
            <p:cNvSpPr>
              <a:spLocks/>
            </p:cNvSpPr>
            <p:nvPr/>
          </p:nvSpPr>
          <p:spPr bwMode="gray">
            <a:xfrm rot="-5400000">
              <a:off x="2229377" y="2801721"/>
              <a:ext cx="6053670" cy="1254558"/>
            </a:xfrm>
            <a:custGeom>
              <a:avLst/>
              <a:gdLst>
                <a:gd name="T0" fmla="*/ 0 w 10000"/>
                <a:gd name="T1" fmla="*/ 0 h 8000"/>
                <a:gd name="T2" fmla="*/ 0 w 10000"/>
                <a:gd name="T3" fmla="*/ 1249853 h 8000"/>
                <a:gd name="T4" fmla="*/ 6053670 w 10000"/>
                <a:gd name="T5" fmla="*/ 1254558 h 8000"/>
                <a:gd name="T6" fmla="*/ 6053670 w 10000"/>
                <a:gd name="T7" fmla="*/ 1098 h 8000"/>
                <a:gd name="T8" fmla="*/ 6053670 w 10000"/>
                <a:gd name="T9" fmla="*/ 1098 h 8000"/>
                <a:gd name="T10" fmla="*/ 5916252 w 10000"/>
                <a:gd name="T11" fmla="*/ 24464 h 8000"/>
                <a:gd name="T12" fmla="*/ 5779439 w 10000"/>
                <a:gd name="T13" fmla="*/ 46732 h 8000"/>
                <a:gd name="T14" fmla="*/ 5642020 w 10000"/>
                <a:gd name="T15" fmla="*/ 68530 h 8000"/>
                <a:gd name="T16" fmla="*/ 5503997 w 10000"/>
                <a:gd name="T17" fmla="*/ 87192 h 8000"/>
                <a:gd name="T18" fmla="*/ 5366578 w 10000"/>
                <a:gd name="T19" fmla="*/ 106010 h 8000"/>
                <a:gd name="T20" fmla="*/ 5228555 w 10000"/>
                <a:gd name="T21" fmla="*/ 123574 h 8000"/>
                <a:gd name="T22" fmla="*/ 5092347 w 10000"/>
                <a:gd name="T23" fmla="*/ 138629 h 8000"/>
                <a:gd name="T24" fmla="*/ 4954324 w 10000"/>
                <a:gd name="T25" fmla="*/ 152899 h 8000"/>
                <a:gd name="T26" fmla="*/ 4816905 w 10000"/>
                <a:gd name="T27" fmla="*/ 165915 h 8000"/>
                <a:gd name="T28" fmla="*/ 4681908 w 10000"/>
                <a:gd name="T29" fmla="*/ 177206 h 8000"/>
                <a:gd name="T30" fmla="*/ 4545095 w 10000"/>
                <a:gd name="T31" fmla="*/ 188497 h 8000"/>
                <a:gd name="T32" fmla="*/ 4410099 w 10000"/>
                <a:gd name="T33" fmla="*/ 197907 h 8000"/>
                <a:gd name="T34" fmla="*/ 4275102 w 10000"/>
                <a:gd name="T35" fmla="*/ 205277 h 8000"/>
                <a:gd name="T36" fmla="*/ 4140710 w 10000"/>
                <a:gd name="T37" fmla="*/ 212961 h 8000"/>
                <a:gd name="T38" fmla="*/ 4007530 w 10000"/>
                <a:gd name="T39" fmla="*/ 219391 h 8000"/>
                <a:gd name="T40" fmla="*/ 3875560 w 10000"/>
                <a:gd name="T41" fmla="*/ 223939 h 8000"/>
                <a:gd name="T42" fmla="*/ 3743590 w 10000"/>
                <a:gd name="T43" fmla="*/ 227859 h 8000"/>
                <a:gd name="T44" fmla="*/ 3612830 w 10000"/>
                <a:gd name="T45" fmla="*/ 231623 h 8000"/>
                <a:gd name="T46" fmla="*/ 3483887 w 10000"/>
                <a:gd name="T47" fmla="*/ 233348 h 8000"/>
                <a:gd name="T48" fmla="*/ 3354944 w 10000"/>
                <a:gd name="T49" fmla="*/ 235230 h 8000"/>
                <a:gd name="T50" fmla="*/ 3227817 w 10000"/>
                <a:gd name="T51" fmla="*/ 236171 h 8000"/>
                <a:gd name="T52" fmla="*/ 3101901 w 10000"/>
                <a:gd name="T53" fmla="*/ 235230 h 8000"/>
                <a:gd name="T54" fmla="*/ 2977195 w 10000"/>
                <a:gd name="T55" fmla="*/ 235230 h 8000"/>
                <a:gd name="T56" fmla="*/ 2853700 w 10000"/>
                <a:gd name="T57" fmla="*/ 233348 h 8000"/>
                <a:gd name="T58" fmla="*/ 2732627 w 10000"/>
                <a:gd name="T59" fmla="*/ 230525 h 8000"/>
                <a:gd name="T60" fmla="*/ 2612764 w 10000"/>
                <a:gd name="T61" fmla="*/ 227859 h 8000"/>
                <a:gd name="T62" fmla="*/ 2495323 w 10000"/>
                <a:gd name="T63" fmla="*/ 224880 h 8000"/>
                <a:gd name="T64" fmla="*/ 2378487 w 10000"/>
                <a:gd name="T65" fmla="*/ 220332 h 8000"/>
                <a:gd name="T66" fmla="*/ 2263467 w 10000"/>
                <a:gd name="T67" fmla="*/ 215470 h 8000"/>
                <a:gd name="T68" fmla="*/ 2150869 w 10000"/>
                <a:gd name="T69" fmla="*/ 211079 h 8000"/>
                <a:gd name="T70" fmla="*/ 1931121 w 10000"/>
                <a:gd name="T71" fmla="*/ 198691 h 8000"/>
                <a:gd name="T72" fmla="*/ 1720453 w 10000"/>
                <a:gd name="T73" fmla="*/ 185518 h 8000"/>
                <a:gd name="T74" fmla="*/ 1518260 w 10000"/>
                <a:gd name="T75" fmla="*/ 171718 h 8000"/>
                <a:gd name="T76" fmla="*/ 1326964 w 10000"/>
                <a:gd name="T77" fmla="*/ 156506 h 8000"/>
                <a:gd name="T78" fmla="*/ 1144144 w 10000"/>
                <a:gd name="T79" fmla="*/ 140667 h 8000"/>
                <a:gd name="T80" fmla="*/ 974641 w 10000"/>
                <a:gd name="T81" fmla="*/ 123574 h 8000"/>
                <a:gd name="T82" fmla="*/ 815429 w 10000"/>
                <a:gd name="T83" fmla="*/ 106794 h 8000"/>
                <a:gd name="T84" fmla="*/ 668931 w 10000"/>
                <a:gd name="T85" fmla="*/ 90015 h 8000"/>
                <a:gd name="T86" fmla="*/ 534539 w 10000"/>
                <a:gd name="T87" fmla="*/ 74176 h 8000"/>
                <a:gd name="T88" fmla="*/ 415282 w 10000"/>
                <a:gd name="T89" fmla="*/ 59121 h 8000"/>
                <a:gd name="T90" fmla="*/ 307526 w 10000"/>
                <a:gd name="T91" fmla="*/ 44850 h 8000"/>
                <a:gd name="T92" fmla="*/ 216721 w 10000"/>
                <a:gd name="T93" fmla="*/ 32932 h 8000"/>
                <a:gd name="T94" fmla="*/ 140445 w 10000"/>
                <a:gd name="T95" fmla="*/ 21641 h 8000"/>
                <a:gd name="T96" fmla="*/ 35717 w 10000"/>
                <a:gd name="T97" fmla="*/ 5489 h 8000"/>
                <a:gd name="T98" fmla="*/ 0 w 10000"/>
                <a:gd name="T99" fmla="*/ 0 h 8000"/>
                <a:gd name="T100" fmla="*/ 0 w 10000"/>
                <a:gd name="T101" fmla="*/ 0 h 8000"/>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10000" h="8000">
                  <a:moveTo>
                    <a:pt x="0" y="0"/>
                  </a:moveTo>
                  <a:lnTo>
                    <a:pt x="0" y="7970"/>
                  </a:lnTo>
                  <a:lnTo>
                    <a:pt x="10000" y="8000"/>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AU"/>
            </a:p>
          </p:txBody>
        </p:sp>
        <p:sp>
          <p:nvSpPr>
            <p:cNvPr id="15" name="Freeform 5"/>
            <p:cNvSpPr>
              <a:spLocks noEditPoints="1"/>
            </p:cNvSpPr>
            <p:nvPr/>
          </p:nvSpPr>
          <p:spPr bwMode="gray">
            <a:xfrm>
              <a:off x="0" y="1587"/>
              <a:ext cx="12192000" cy="6856413"/>
            </a:xfrm>
            <a:custGeom>
              <a:avLst/>
              <a:gdLst>
                <a:gd name="T0" fmla="*/ 0 w 15356"/>
                <a:gd name="T1" fmla="*/ 0 h 8638"/>
                <a:gd name="T2" fmla="*/ 0 w 15356"/>
                <a:gd name="T3" fmla="*/ 6856413 h 8638"/>
                <a:gd name="T4" fmla="*/ 12192000 w 15356"/>
                <a:gd name="T5" fmla="*/ 6856413 h 8638"/>
                <a:gd name="T6" fmla="*/ 12192000 w 15356"/>
                <a:gd name="T7" fmla="*/ 0 h 8638"/>
                <a:gd name="T8" fmla="*/ 0 w 15356"/>
                <a:gd name="T9" fmla="*/ 0 h 8638"/>
                <a:gd name="T10" fmla="*/ 11709274 w 15356"/>
                <a:gd name="T11" fmla="*/ 6380163 h 8638"/>
                <a:gd name="T12" fmla="*/ 476374 w 15356"/>
                <a:gd name="T13" fmla="*/ 6380163 h 8638"/>
                <a:gd name="T14" fmla="*/ 476374 w 15356"/>
                <a:gd name="T15" fmla="*/ 469900 h 8638"/>
                <a:gd name="T16" fmla="*/ 11709274 w 15356"/>
                <a:gd name="T17" fmla="*/ 469900 h 8638"/>
                <a:gd name="T18" fmla="*/ 11709274 w 15356"/>
                <a:gd name="T19" fmla="*/ 6380163 h 863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AU"/>
            </a:p>
          </p:txBody>
        </p:sp>
      </p:grpSp>
      <p:sp>
        <p:nvSpPr>
          <p:cNvPr id="16" name="Rectangle 15"/>
          <p:cNvSpPr/>
          <p:nvPr/>
        </p:nvSpPr>
        <p:spPr>
          <a:xfrm>
            <a:off x="10437813"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7" name="Date Placeholder 4"/>
          <p:cNvSpPr>
            <a:spLocks noGrp="1"/>
          </p:cNvSpPr>
          <p:nvPr>
            <p:ph type="dt" sz="half" idx="10"/>
          </p:nvPr>
        </p:nvSpPr>
        <p:spPr/>
        <p:txBody>
          <a:bodyPr/>
          <a:lstStyle>
            <a:lvl1pPr>
              <a:defRPr/>
            </a:lvl1pPr>
          </a:lstStyle>
          <a:p>
            <a:pPr>
              <a:defRPr/>
            </a:pPr>
            <a:fld id="{5B160122-7375-4117-8D3A-093D4EA880FC}" type="datetimeFigureOut">
              <a:rPr lang="en-US"/>
              <a:pPr>
                <a:defRPr/>
              </a:pPr>
              <a:t>3/21/2021</a:t>
            </a:fld>
            <a:endParaRPr lang="en-US"/>
          </a:p>
        </p:txBody>
      </p:sp>
      <p:sp>
        <p:nvSpPr>
          <p:cNvPr id="18" name="Footer Placeholder 5"/>
          <p:cNvSpPr>
            <a:spLocks noGrp="1"/>
          </p:cNvSpPr>
          <p:nvPr>
            <p:ph type="ftr" sz="quarter" idx="11"/>
          </p:nvPr>
        </p:nvSpPr>
        <p:spPr/>
        <p:txBody>
          <a:bodyPr/>
          <a:lstStyle>
            <a:lvl1pPr>
              <a:defRPr/>
            </a:lvl1pPr>
          </a:lstStyle>
          <a:p>
            <a:pPr>
              <a:defRPr/>
            </a:pPr>
            <a:endParaRPr lang="en-US"/>
          </a:p>
        </p:txBody>
      </p:sp>
      <p:sp>
        <p:nvSpPr>
          <p:cNvPr id="19" name="Slide Number Placeholder 6"/>
          <p:cNvSpPr>
            <a:spLocks noGrp="1"/>
          </p:cNvSpPr>
          <p:nvPr>
            <p:ph type="sldNum" sz="quarter" idx="12"/>
          </p:nvPr>
        </p:nvSpPr>
        <p:spPr/>
        <p:txBody>
          <a:bodyPr/>
          <a:lstStyle>
            <a:lvl1pPr>
              <a:defRPr smtClean="0"/>
            </a:lvl1pPr>
          </a:lstStyle>
          <a:p>
            <a:pPr>
              <a:defRPr/>
            </a:pPr>
            <a:fld id="{8529D99E-CDD0-4E5C-8439-75855CE4A49A}" type="slidenum">
              <a:rPr lang="en-US"/>
              <a:pPr>
                <a:defRPr/>
              </a:pPr>
              <a:t>‹#›</a:t>
            </a:fld>
            <a:endParaRPr lang="en-US"/>
          </a:p>
        </p:txBody>
      </p:sp>
    </p:spTree>
    <p:extLst>
      <p:ext uri="{BB962C8B-B14F-4D97-AF65-F5344CB8AC3E}">
        <p14:creationId xmlns:p14="http://schemas.microsoft.com/office/powerpoint/2010/main" val="1595779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5" name="Group 21"/>
          <p:cNvGrpSpPr>
            <a:grpSpLocks/>
          </p:cNvGrpSpPr>
          <p:nvPr/>
        </p:nvGrpSpPr>
        <p:grpSpPr bwMode="auto">
          <a:xfrm>
            <a:off x="0" y="0"/>
            <a:ext cx="12192000" cy="6858000"/>
            <a:chOff x="0" y="0"/>
            <a:chExt cx="12192000" cy="6858000"/>
          </a:xfrm>
        </p:grpSpPr>
        <p:sp>
          <p:nvSpPr>
            <p:cNvPr id="6" name="Rectangle 5"/>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7" name="Oval 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Oval 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Oval 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Oval 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Oval 1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Rectangle 11"/>
            <p:cNvSpPr/>
            <p:nvPr/>
          </p:nvSpPr>
          <p:spPr bwMode="gray">
            <a:xfrm>
              <a:off x="6172200" y="401638"/>
              <a:ext cx="5595938" cy="605472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a:spLocks/>
            </p:cNvSpPr>
            <p:nvPr/>
          </p:nvSpPr>
          <p:spPr bwMode="gray">
            <a:xfrm rot="-5677511">
              <a:off x="4203594" y="1826078"/>
              <a:ext cx="3299407" cy="440924"/>
            </a:xfrm>
            <a:custGeom>
              <a:avLst/>
              <a:gdLst>
                <a:gd name="T0" fmla="*/ 28045 w 10000"/>
                <a:gd name="T1" fmla="*/ 211004 h 5291"/>
                <a:gd name="T2" fmla="*/ 3285549 w 10000"/>
                <a:gd name="T3" fmla="*/ 440924 h 5291"/>
                <a:gd name="T4" fmla="*/ 3299407 w 10000"/>
                <a:gd name="T5" fmla="*/ 0 h 5291"/>
                <a:gd name="T6" fmla="*/ 3299407 w 10000"/>
                <a:gd name="T7" fmla="*/ 0 h 5291"/>
                <a:gd name="T8" fmla="*/ 3189537 w 10000"/>
                <a:gd name="T9" fmla="*/ 17000 h 5291"/>
                <a:gd name="T10" fmla="*/ 3079666 w 10000"/>
                <a:gd name="T11" fmla="*/ 33334 h 5291"/>
                <a:gd name="T12" fmla="*/ 2969796 w 10000"/>
                <a:gd name="T13" fmla="*/ 49167 h 5291"/>
                <a:gd name="T14" fmla="*/ 2859596 w 10000"/>
                <a:gd name="T15" fmla="*/ 62751 h 5291"/>
                <a:gd name="T16" fmla="*/ 2749396 w 10000"/>
                <a:gd name="T17" fmla="*/ 76418 h 5291"/>
                <a:gd name="T18" fmla="*/ 2639196 w 10000"/>
                <a:gd name="T19" fmla="*/ 89251 h 5291"/>
                <a:gd name="T20" fmla="*/ 2530315 w 10000"/>
                <a:gd name="T21" fmla="*/ 100168 h 5291"/>
                <a:gd name="T22" fmla="*/ 2419455 w 10000"/>
                <a:gd name="T23" fmla="*/ 110419 h 5291"/>
                <a:gd name="T24" fmla="*/ 2309585 w 10000"/>
                <a:gd name="T25" fmla="*/ 120002 h 5291"/>
                <a:gd name="T26" fmla="*/ 2201694 w 10000"/>
                <a:gd name="T27" fmla="*/ 128169 h 5291"/>
                <a:gd name="T28" fmla="*/ 2091824 w 10000"/>
                <a:gd name="T29" fmla="*/ 136336 h 5291"/>
                <a:gd name="T30" fmla="*/ 1983933 w 10000"/>
                <a:gd name="T31" fmla="*/ 143252 h 5291"/>
                <a:gd name="T32" fmla="*/ 1876043 w 10000"/>
                <a:gd name="T33" fmla="*/ 148669 h 5291"/>
                <a:gd name="T34" fmla="*/ 1768152 w 10000"/>
                <a:gd name="T35" fmla="*/ 154169 h 5291"/>
                <a:gd name="T36" fmla="*/ 1661581 w 10000"/>
                <a:gd name="T37" fmla="*/ 158836 h 5291"/>
                <a:gd name="T38" fmla="*/ 1556330 w 10000"/>
                <a:gd name="T39" fmla="*/ 162336 h 5291"/>
                <a:gd name="T40" fmla="*/ 1450419 w 10000"/>
                <a:gd name="T41" fmla="*/ 165003 h 5291"/>
                <a:gd name="T42" fmla="*/ 1345828 w 10000"/>
                <a:gd name="T43" fmla="*/ 167753 h 5291"/>
                <a:gd name="T44" fmla="*/ 1242557 w 10000"/>
                <a:gd name="T45" fmla="*/ 169086 h 5291"/>
                <a:gd name="T46" fmla="*/ 1139615 w 10000"/>
                <a:gd name="T47" fmla="*/ 170503 h 5291"/>
                <a:gd name="T48" fmla="*/ 1037664 w 10000"/>
                <a:gd name="T49" fmla="*/ 171086 h 5291"/>
                <a:gd name="T50" fmla="*/ 936702 w 10000"/>
                <a:gd name="T51" fmla="*/ 170503 h 5291"/>
                <a:gd name="T52" fmla="*/ 837060 w 10000"/>
                <a:gd name="T53" fmla="*/ 170503 h 5291"/>
                <a:gd name="T54" fmla="*/ 738407 w 10000"/>
                <a:gd name="T55" fmla="*/ 169086 h 5291"/>
                <a:gd name="T56" fmla="*/ 641075 w 10000"/>
                <a:gd name="T57" fmla="*/ 167003 h 5291"/>
                <a:gd name="T58" fmla="*/ 545392 w 10000"/>
                <a:gd name="T59" fmla="*/ 165003 h 5291"/>
                <a:gd name="T60" fmla="*/ 451359 w 10000"/>
                <a:gd name="T61" fmla="*/ 162919 h 5291"/>
                <a:gd name="T62" fmla="*/ 357986 w 10000"/>
                <a:gd name="T63" fmla="*/ 159586 h 5291"/>
                <a:gd name="T64" fmla="*/ 265932 w 10000"/>
                <a:gd name="T65" fmla="*/ 156086 h 5291"/>
                <a:gd name="T66" fmla="*/ 175858 w 10000"/>
                <a:gd name="T67" fmla="*/ 152753 h 5291"/>
                <a:gd name="T68" fmla="*/ 0 w 10000"/>
                <a:gd name="T69" fmla="*/ 143836 h 5291"/>
                <a:gd name="T70" fmla="*/ 28045 w 10000"/>
                <a:gd name="T71" fmla="*/ 211004 h 5291"/>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10000" h="5291">
                  <a:moveTo>
                    <a:pt x="85" y="2532"/>
                  </a:moveTo>
                  <a:cubicBezTo>
                    <a:pt x="1736" y="3911"/>
                    <a:pt x="7524" y="5298"/>
                    <a:pt x="9958" y="5291"/>
                  </a:cubicBezTo>
                  <a:cubicBezTo>
                    <a:pt x="9989" y="1958"/>
                    <a:pt x="9969" y="3333"/>
                    <a:pt x="10000" y="0"/>
                  </a:cubicBez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AU"/>
            </a:p>
          </p:txBody>
        </p:sp>
        <p:sp>
          <p:nvSpPr>
            <p:cNvPr id="14" name="Freeform 5"/>
            <p:cNvSpPr>
              <a:spLocks/>
            </p:cNvSpPr>
            <p:nvPr/>
          </p:nvSpPr>
          <p:spPr bwMode="gray">
            <a:xfrm rot="-5400000">
              <a:off x="3295432" y="2801721"/>
              <a:ext cx="6053670" cy="1254558"/>
            </a:xfrm>
            <a:custGeom>
              <a:avLst/>
              <a:gdLst>
                <a:gd name="T0" fmla="*/ 0 w 10000"/>
                <a:gd name="T1" fmla="*/ 0 h 8000"/>
                <a:gd name="T2" fmla="*/ 0 w 10000"/>
                <a:gd name="T3" fmla="*/ 1249853 h 8000"/>
                <a:gd name="T4" fmla="*/ 6053670 w 10000"/>
                <a:gd name="T5" fmla="*/ 1254558 h 8000"/>
                <a:gd name="T6" fmla="*/ 6053670 w 10000"/>
                <a:gd name="T7" fmla="*/ 1098 h 8000"/>
                <a:gd name="T8" fmla="*/ 6053670 w 10000"/>
                <a:gd name="T9" fmla="*/ 1098 h 8000"/>
                <a:gd name="T10" fmla="*/ 5916252 w 10000"/>
                <a:gd name="T11" fmla="*/ 24464 h 8000"/>
                <a:gd name="T12" fmla="*/ 5779439 w 10000"/>
                <a:gd name="T13" fmla="*/ 46732 h 8000"/>
                <a:gd name="T14" fmla="*/ 5642020 w 10000"/>
                <a:gd name="T15" fmla="*/ 68530 h 8000"/>
                <a:gd name="T16" fmla="*/ 5503997 w 10000"/>
                <a:gd name="T17" fmla="*/ 87192 h 8000"/>
                <a:gd name="T18" fmla="*/ 5366578 w 10000"/>
                <a:gd name="T19" fmla="*/ 106010 h 8000"/>
                <a:gd name="T20" fmla="*/ 5228555 w 10000"/>
                <a:gd name="T21" fmla="*/ 123574 h 8000"/>
                <a:gd name="T22" fmla="*/ 5092347 w 10000"/>
                <a:gd name="T23" fmla="*/ 138629 h 8000"/>
                <a:gd name="T24" fmla="*/ 4954324 w 10000"/>
                <a:gd name="T25" fmla="*/ 152899 h 8000"/>
                <a:gd name="T26" fmla="*/ 4816905 w 10000"/>
                <a:gd name="T27" fmla="*/ 165915 h 8000"/>
                <a:gd name="T28" fmla="*/ 4681908 w 10000"/>
                <a:gd name="T29" fmla="*/ 177206 h 8000"/>
                <a:gd name="T30" fmla="*/ 4545095 w 10000"/>
                <a:gd name="T31" fmla="*/ 188497 h 8000"/>
                <a:gd name="T32" fmla="*/ 4410099 w 10000"/>
                <a:gd name="T33" fmla="*/ 197907 h 8000"/>
                <a:gd name="T34" fmla="*/ 4275102 w 10000"/>
                <a:gd name="T35" fmla="*/ 205277 h 8000"/>
                <a:gd name="T36" fmla="*/ 4140710 w 10000"/>
                <a:gd name="T37" fmla="*/ 212961 h 8000"/>
                <a:gd name="T38" fmla="*/ 4007530 w 10000"/>
                <a:gd name="T39" fmla="*/ 219391 h 8000"/>
                <a:gd name="T40" fmla="*/ 3875560 w 10000"/>
                <a:gd name="T41" fmla="*/ 223939 h 8000"/>
                <a:gd name="T42" fmla="*/ 3743590 w 10000"/>
                <a:gd name="T43" fmla="*/ 227859 h 8000"/>
                <a:gd name="T44" fmla="*/ 3612830 w 10000"/>
                <a:gd name="T45" fmla="*/ 231623 h 8000"/>
                <a:gd name="T46" fmla="*/ 3483887 w 10000"/>
                <a:gd name="T47" fmla="*/ 233348 h 8000"/>
                <a:gd name="T48" fmla="*/ 3354944 w 10000"/>
                <a:gd name="T49" fmla="*/ 235230 h 8000"/>
                <a:gd name="T50" fmla="*/ 3227817 w 10000"/>
                <a:gd name="T51" fmla="*/ 236171 h 8000"/>
                <a:gd name="T52" fmla="*/ 3101901 w 10000"/>
                <a:gd name="T53" fmla="*/ 235230 h 8000"/>
                <a:gd name="T54" fmla="*/ 2977195 w 10000"/>
                <a:gd name="T55" fmla="*/ 235230 h 8000"/>
                <a:gd name="T56" fmla="*/ 2853700 w 10000"/>
                <a:gd name="T57" fmla="*/ 233348 h 8000"/>
                <a:gd name="T58" fmla="*/ 2732627 w 10000"/>
                <a:gd name="T59" fmla="*/ 230525 h 8000"/>
                <a:gd name="T60" fmla="*/ 2612764 w 10000"/>
                <a:gd name="T61" fmla="*/ 227859 h 8000"/>
                <a:gd name="T62" fmla="*/ 2495323 w 10000"/>
                <a:gd name="T63" fmla="*/ 224880 h 8000"/>
                <a:gd name="T64" fmla="*/ 2378487 w 10000"/>
                <a:gd name="T65" fmla="*/ 220332 h 8000"/>
                <a:gd name="T66" fmla="*/ 2263467 w 10000"/>
                <a:gd name="T67" fmla="*/ 215470 h 8000"/>
                <a:gd name="T68" fmla="*/ 2150869 w 10000"/>
                <a:gd name="T69" fmla="*/ 211079 h 8000"/>
                <a:gd name="T70" fmla="*/ 1931121 w 10000"/>
                <a:gd name="T71" fmla="*/ 198691 h 8000"/>
                <a:gd name="T72" fmla="*/ 1720453 w 10000"/>
                <a:gd name="T73" fmla="*/ 185518 h 8000"/>
                <a:gd name="T74" fmla="*/ 1518260 w 10000"/>
                <a:gd name="T75" fmla="*/ 171718 h 8000"/>
                <a:gd name="T76" fmla="*/ 1326964 w 10000"/>
                <a:gd name="T77" fmla="*/ 156506 h 8000"/>
                <a:gd name="T78" fmla="*/ 1144144 w 10000"/>
                <a:gd name="T79" fmla="*/ 140667 h 8000"/>
                <a:gd name="T80" fmla="*/ 974641 w 10000"/>
                <a:gd name="T81" fmla="*/ 123574 h 8000"/>
                <a:gd name="T82" fmla="*/ 815429 w 10000"/>
                <a:gd name="T83" fmla="*/ 106794 h 8000"/>
                <a:gd name="T84" fmla="*/ 668931 w 10000"/>
                <a:gd name="T85" fmla="*/ 90015 h 8000"/>
                <a:gd name="T86" fmla="*/ 534539 w 10000"/>
                <a:gd name="T87" fmla="*/ 74176 h 8000"/>
                <a:gd name="T88" fmla="*/ 415282 w 10000"/>
                <a:gd name="T89" fmla="*/ 59121 h 8000"/>
                <a:gd name="T90" fmla="*/ 307526 w 10000"/>
                <a:gd name="T91" fmla="*/ 44850 h 8000"/>
                <a:gd name="T92" fmla="*/ 216721 w 10000"/>
                <a:gd name="T93" fmla="*/ 32932 h 8000"/>
                <a:gd name="T94" fmla="*/ 140445 w 10000"/>
                <a:gd name="T95" fmla="*/ 21641 h 8000"/>
                <a:gd name="T96" fmla="*/ 35717 w 10000"/>
                <a:gd name="T97" fmla="*/ 5489 h 8000"/>
                <a:gd name="T98" fmla="*/ 0 w 10000"/>
                <a:gd name="T99" fmla="*/ 0 h 8000"/>
                <a:gd name="T100" fmla="*/ 0 w 10000"/>
                <a:gd name="T101" fmla="*/ 0 h 8000"/>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10000" h="8000">
                  <a:moveTo>
                    <a:pt x="0" y="0"/>
                  </a:moveTo>
                  <a:lnTo>
                    <a:pt x="0" y="7970"/>
                  </a:lnTo>
                  <a:lnTo>
                    <a:pt x="10000" y="8000"/>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AU"/>
            </a:p>
          </p:txBody>
        </p:sp>
        <p:sp>
          <p:nvSpPr>
            <p:cNvPr id="15" name="Freeform 5"/>
            <p:cNvSpPr>
              <a:spLocks noEditPoints="1"/>
            </p:cNvSpPr>
            <p:nvPr/>
          </p:nvSpPr>
          <p:spPr bwMode="gray">
            <a:xfrm>
              <a:off x="0" y="1587"/>
              <a:ext cx="12192000" cy="6856413"/>
            </a:xfrm>
            <a:custGeom>
              <a:avLst/>
              <a:gdLst>
                <a:gd name="T0" fmla="*/ 0 w 15356"/>
                <a:gd name="T1" fmla="*/ 0 h 8638"/>
                <a:gd name="T2" fmla="*/ 0 w 15356"/>
                <a:gd name="T3" fmla="*/ 6856413 h 8638"/>
                <a:gd name="T4" fmla="*/ 12192000 w 15356"/>
                <a:gd name="T5" fmla="*/ 6856413 h 8638"/>
                <a:gd name="T6" fmla="*/ 12192000 w 15356"/>
                <a:gd name="T7" fmla="*/ 0 h 8638"/>
                <a:gd name="T8" fmla="*/ 0 w 15356"/>
                <a:gd name="T9" fmla="*/ 0 h 8638"/>
                <a:gd name="T10" fmla="*/ 11709274 w 15356"/>
                <a:gd name="T11" fmla="*/ 6380163 h 8638"/>
                <a:gd name="T12" fmla="*/ 476374 w 15356"/>
                <a:gd name="T13" fmla="*/ 6380163 h 8638"/>
                <a:gd name="T14" fmla="*/ 476374 w 15356"/>
                <a:gd name="T15" fmla="*/ 469900 h 8638"/>
                <a:gd name="T16" fmla="*/ 11709274 w 15356"/>
                <a:gd name="T17" fmla="*/ 469900 h 8638"/>
                <a:gd name="T18" fmla="*/ 11709274 w 15356"/>
                <a:gd name="T19" fmla="*/ 6380163 h 863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AU"/>
            </a:p>
          </p:txBody>
        </p:sp>
      </p:grpSp>
      <p:sp>
        <p:nvSpPr>
          <p:cNvPr id="16" name="Rectangle 15"/>
          <p:cNvSpPr/>
          <p:nvPr/>
        </p:nvSpPr>
        <p:spPr>
          <a:xfrm>
            <a:off x="10437813"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rtlCol="0">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noProof="0"/>
              <a:t>Click icon to add picture</a:t>
            </a:r>
            <a:endParaRPr lang="en-US" noProof="0"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7" name="Date Placeholder 4"/>
          <p:cNvSpPr>
            <a:spLocks noGrp="1"/>
          </p:cNvSpPr>
          <p:nvPr>
            <p:ph type="dt" sz="half" idx="10"/>
          </p:nvPr>
        </p:nvSpPr>
        <p:spPr/>
        <p:txBody>
          <a:bodyPr/>
          <a:lstStyle>
            <a:lvl1pPr>
              <a:defRPr/>
            </a:lvl1pPr>
          </a:lstStyle>
          <a:p>
            <a:pPr>
              <a:defRPr/>
            </a:pPr>
            <a:fld id="{C9F5B1B4-9CE2-4F38-880B-81C26D147C4A}" type="datetimeFigureOut">
              <a:rPr lang="en-US"/>
              <a:pPr>
                <a:defRPr/>
              </a:pPr>
              <a:t>3/21/2021</a:t>
            </a:fld>
            <a:endParaRPr lang="en-US"/>
          </a:p>
        </p:txBody>
      </p:sp>
      <p:sp>
        <p:nvSpPr>
          <p:cNvPr id="18" name="Footer Placeholder 5"/>
          <p:cNvSpPr>
            <a:spLocks noGrp="1"/>
          </p:cNvSpPr>
          <p:nvPr>
            <p:ph type="ftr" sz="quarter" idx="11"/>
          </p:nvPr>
        </p:nvSpPr>
        <p:spPr/>
        <p:txBody>
          <a:bodyPr/>
          <a:lstStyle>
            <a:lvl1pPr>
              <a:defRPr/>
            </a:lvl1pPr>
          </a:lstStyle>
          <a:p>
            <a:pPr>
              <a:defRPr/>
            </a:pPr>
            <a:endParaRPr lang="en-US"/>
          </a:p>
        </p:txBody>
      </p:sp>
      <p:sp>
        <p:nvSpPr>
          <p:cNvPr id="19" name="Slide Number Placeholder 6"/>
          <p:cNvSpPr>
            <a:spLocks noGrp="1"/>
          </p:cNvSpPr>
          <p:nvPr>
            <p:ph type="sldNum" sz="quarter" idx="12"/>
          </p:nvPr>
        </p:nvSpPr>
        <p:spPr/>
        <p:txBody>
          <a:bodyPr/>
          <a:lstStyle>
            <a:lvl1pPr>
              <a:defRPr smtClean="0"/>
            </a:lvl1pPr>
          </a:lstStyle>
          <a:p>
            <a:pPr>
              <a:defRPr/>
            </a:pPr>
            <a:fld id="{9C865F20-14B0-46B2-BBCE-43F76C7A3F1C}" type="slidenum">
              <a:rPr lang="en-US"/>
              <a:pPr>
                <a:defRPr/>
              </a:pPr>
              <a:t>‹#›</a:t>
            </a:fld>
            <a:endParaRPr lang="en-US"/>
          </a:p>
        </p:txBody>
      </p:sp>
    </p:spTree>
    <p:extLst>
      <p:ext uri="{BB962C8B-B14F-4D97-AF65-F5344CB8AC3E}">
        <p14:creationId xmlns:p14="http://schemas.microsoft.com/office/powerpoint/2010/main" val="4637086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026" name="Group 7"/>
          <p:cNvGrpSpPr>
            <a:grpSpLocks/>
          </p:cNvGrpSpPr>
          <p:nvPr/>
        </p:nvGrpSpPr>
        <p:grpSpPr bwMode="auto">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51" name="Freeform 5"/>
            <p:cNvSpPr>
              <a:spLocks/>
            </p:cNvSpPr>
            <p:nvPr/>
          </p:nvSpPr>
          <p:spPr bwMode="gray">
            <a:xfrm rot="-589932">
              <a:off x="8490951" y="1797517"/>
              <a:ext cx="3299407" cy="440924"/>
            </a:xfrm>
            <a:custGeom>
              <a:avLst/>
              <a:gdLst>
                <a:gd name="T0" fmla="*/ 28045 w 10000"/>
                <a:gd name="T1" fmla="*/ 211004 h 5291"/>
                <a:gd name="T2" fmla="*/ 3285549 w 10000"/>
                <a:gd name="T3" fmla="*/ 440924 h 5291"/>
                <a:gd name="T4" fmla="*/ 3299407 w 10000"/>
                <a:gd name="T5" fmla="*/ 0 h 5291"/>
                <a:gd name="T6" fmla="*/ 3299407 w 10000"/>
                <a:gd name="T7" fmla="*/ 0 h 5291"/>
                <a:gd name="T8" fmla="*/ 3189537 w 10000"/>
                <a:gd name="T9" fmla="*/ 17000 h 5291"/>
                <a:gd name="T10" fmla="*/ 3079666 w 10000"/>
                <a:gd name="T11" fmla="*/ 33334 h 5291"/>
                <a:gd name="T12" fmla="*/ 2969796 w 10000"/>
                <a:gd name="T13" fmla="*/ 49167 h 5291"/>
                <a:gd name="T14" fmla="*/ 2859596 w 10000"/>
                <a:gd name="T15" fmla="*/ 62751 h 5291"/>
                <a:gd name="T16" fmla="*/ 2749396 w 10000"/>
                <a:gd name="T17" fmla="*/ 76418 h 5291"/>
                <a:gd name="T18" fmla="*/ 2639196 w 10000"/>
                <a:gd name="T19" fmla="*/ 89251 h 5291"/>
                <a:gd name="T20" fmla="*/ 2530315 w 10000"/>
                <a:gd name="T21" fmla="*/ 100168 h 5291"/>
                <a:gd name="T22" fmla="*/ 2419455 w 10000"/>
                <a:gd name="T23" fmla="*/ 110419 h 5291"/>
                <a:gd name="T24" fmla="*/ 2309585 w 10000"/>
                <a:gd name="T25" fmla="*/ 120002 h 5291"/>
                <a:gd name="T26" fmla="*/ 2201694 w 10000"/>
                <a:gd name="T27" fmla="*/ 128169 h 5291"/>
                <a:gd name="T28" fmla="*/ 2091824 w 10000"/>
                <a:gd name="T29" fmla="*/ 136336 h 5291"/>
                <a:gd name="T30" fmla="*/ 1983933 w 10000"/>
                <a:gd name="T31" fmla="*/ 143252 h 5291"/>
                <a:gd name="T32" fmla="*/ 1876043 w 10000"/>
                <a:gd name="T33" fmla="*/ 148669 h 5291"/>
                <a:gd name="T34" fmla="*/ 1768152 w 10000"/>
                <a:gd name="T35" fmla="*/ 154169 h 5291"/>
                <a:gd name="T36" fmla="*/ 1661581 w 10000"/>
                <a:gd name="T37" fmla="*/ 158836 h 5291"/>
                <a:gd name="T38" fmla="*/ 1556330 w 10000"/>
                <a:gd name="T39" fmla="*/ 162336 h 5291"/>
                <a:gd name="T40" fmla="*/ 1450419 w 10000"/>
                <a:gd name="T41" fmla="*/ 165003 h 5291"/>
                <a:gd name="T42" fmla="*/ 1345828 w 10000"/>
                <a:gd name="T43" fmla="*/ 167753 h 5291"/>
                <a:gd name="T44" fmla="*/ 1242557 w 10000"/>
                <a:gd name="T45" fmla="*/ 169086 h 5291"/>
                <a:gd name="T46" fmla="*/ 1139615 w 10000"/>
                <a:gd name="T47" fmla="*/ 170503 h 5291"/>
                <a:gd name="T48" fmla="*/ 1037664 w 10000"/>
                <a:gd name="T49" fmla="*/ 171086 h 5291"/>
                <a:gd name="T50" fmla="*/ 936702 w 10000"/>
                <a:gd name="T51" fmla="*/ 170503 h 5291"/>
                <a:gd name="T52" fmla="*/ 837060 w 10000"/>
                <a:gd name="T53" fmla="*/ 170503 h 5291"/>
                <a:gd name="T54" fmla="*/ 738407 w 10000"/>
                <a:gd name="T55" fmla="*/ 169086 h 5291"/>
                <a:gd name="T56" fmla="*/ 641075 w 10000"/>
                <a:gd name="T57" fmla="*/ 167003 h 5291"/>
                <a:gd name="T58" fmla="*/ 545392 w 10000"/>
                <a:gd name="T59" fmla="*/ 165003 h 5291"/>
                <a:gd name="T60" fmla="*/ 451359 w 10000"/>
                <a:gd name="T61" fmla="*/ 162919 h 5291"/>
                <a:gd name="T62" fmla="*/ 357986 w 10000"/>
                <a:gd name="T63" fmla="*/ 159586 h 5291"/>
                <a:gd name="T64" fmla="*/ 265932 w 10000"/>
                <a:gd name="T65" fmla="*/ 156086 h 5291"/>
                <a:gd name="T66" fmla="*/ 175858 w 10000"/>
                <a:gd name="T67" fmla="*/ 152753 h 5291"/>
                <a:gd name="T68" fmla="*/ 0 w 10000"/>
                <a:gd name="T69" fmla="*/ 143836 h 5291"/>
                <a:gd name="T70" fmla="*/ 28045 w 10000"/>
                <a:gd name="T71" fmla="*/ 211004 h 5291"/>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10000" h="5291">
                  <a:moveTo>
                    <a:pt x="85" y="2532"/>
                  </a:moveTo>
                  <a:cubicBezTo>
                    <a:pt x="1736" y="3911"/>
                    <a:pt x="7524" y="5298"/>
                    <a:pt x="9958" y="5291"/>
                  </a:cubicBezTo>
                  <a:cubicBezTo>
                    <a:pt x="9989" y="1958"/>
                    <a:pt x="9969" y="3333"/>
                    <a:pt x="10000" y="0"/>
                  </a:cubicBez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AU"/>
            </a:p>
          </p:txBody>
        </p:sp>
        <p:sp>
          <p:nvSpPr>
            <p:cNvPr id="1052" name="Freeform 5"/>
            <p:cNvSpPr>
              <a:spLocks/>
            </p:cNvSpPr>
            <p:nvPr/>
          </p:nvSpPr>
          <p:spPr bwMode="gray">
            <a:xfrm>
              <a:off x="459506" y="1866405"/>
              <a:ext cx="11277600" cy="4533900"/>
            </a:xfrm>
            <a:custGeom>
              <a:avLst/>
              <a:gdLst>
                <a:gd name="T0" fmla="*/ 0 w 7104"/>
                <a:gd name="T1" fmla="*/ 0 h 2856"/>
                <a:gd name="T2" fmla="*/ 0 w 7104"/>
                <a:gd name="T3" fmla="*/ 4533900 h 2856"/>
                <a:gd name="T4" fmla="*/ 11277600 w 7104"/>
                <a:gd name="T5" fmla="*/ 4533900 h 2856"/>
                <a:gd name="T6" fmla="*/ 11277600 w 7104"/>
                <a:gd name="T7" fmla="*/ 1588 h 2856"/>
                <a:gd name="T8" fmla="*/ 11277600 w 7104"/>
                <a:gd name="T9" fmla="*/ 1588 h 2856"/>
                <a:gd name="T10" fmla="*/ 11022013 w 7104"/>
                <a:gd name="T11" fmla="*/ 41275 h 2856"/>
                <a:gd name="T12" fmla="*/ 10766425 w 7104"/>
                <a:gd name="T13" fmla="*/ 79375 h 2856"/>
                <a:gd name="T14" fmla="*/ 10510838 w 7104"/>
                <a:gd name="T15" fmla="*/ 115888 h 2856"/>
                <a:gd name="T16" fmla="*/ 10253663 w 7104"/>
                <a:gd name="T17" fmla="*/ 147638 h 2856"/>
                <a:gd name="T18" fmla="*/ 9998075 w 7104"/>
                <a:gd name="T19" fmla="*/ 179388 h 2856"/>
                <a:gd name="T20" fmla="*/ 9740900 w 7104"/>
                <a:gd name="T21" fmla="*/ 209550 h 2856"/>
                <a:gd name="T22" fmla="*/ 9486900 w 7104"/>
                <a:gd name="T23" fmla="*/ 234950 h 2856"/>
                <a:gd name="T24" fmla="*/ 9229725 w 7104"/>
                <a:gd name="T25" fmla="*/ 258763 h 2856"/>
                <a:gd name="T26" fmla="*/ 8974138 w 7104"/>
                <a:gd name="T27" fmla="*/ 280988 h 2856"/>
                <a:gd name="T28" fmla="*/ 8721725 w 7104"/>
                <a:gd name="T29" fmla="*/ 300038 h 2856"/>
                <a:gd name="T30" fmla="*/ 8467725 w 7104"/>
                <a:gd name="T31" fmla="*/ 319088 h 2856"/>
                <a:gd name="T32" fmla="*/ 8215313 w 7104"/>
                <a:gd name="T33" fmla="*/ 334963 h 2856"/>
                <a:gd name="T34" fmla="*/ 7964488 w 7104"/>
                <a:gd name="T35" fmla="*/ 347663 h 2856"/>
                <a:gd name="T36" fmla="*/ 7713663 w 7104"/>
                <a:gd name="T37" fmla="*/ 360363 h 2856"/>
                <a:gd name="T38" fmla="*/ 7466013 w 7104"/>
                <a:gd name="T39" fmla="*/ 371475 h 2856"/>
                <a:gd name="T40" fmla="*/ 7219950 w 7104"/>
                <a:gd name="T41" fmla="*/ 379413 h 2856"/>
                <a:gd name="T42" fmla="*/ 6973888 w 7104"/>
                <a:gd name="T43" fmla="*/ 385763 h 2856"/>
                <a:gd name="T44" fmla="*/ 6731000 w 7104"/>
                <a:gd name="T45" fmla="*/ 392113 h 2856"/>
                <a:gd name="T46" fmla="*/ 6489700 w 7104"/>
                <a:gd name="T47" fmla="*/ 395288 h 2856"/>
                <a:gd name="T48" fmla="*/ 6249988 w 7104"/>
                <a:gd name="T49" fmla="*/ 398463 h 2856"/>
                <a:gd name="T50" fmla="*/ 6013450 w 7104"/>
                <a:gd name="T51" fmla="*/ 400050 h 2856"/>
                <a:gd name="T52" fmla="*/ 5778500 w 7104"/>
                <a:gd name="T53" fmla="*/ 398463 h 2856"/>
                <a:gd name="T54" fmla="*/ 5546725 w 7104"/>
                <a:gd name="T55" fmla="*/ 398463 h 2856"/>
                <a:gd name="T56" fmla="*/ 5316538 w 7104"/>
                <a:gd name="T57" fmla="*/ 395288 h 2856"/>
                <a:gd name="T58" fmla="*/ 5091113 w 7104"/>
                <a:gd name="T59" fmla="*/ 390525 h 2856"/>
                <a:gd name="T60" fmla="*/ 4867275 w 7104"/>
                <a:gd name="T61" fmla="*/ 385763 h 2856"/>
                <a:gd name="T62" fmla="*/ 4648200 w 7104"/>
                <a:gd name="T63" fmla="*/ 381000 h 2856"/>
                <a:gd name="T64" fmla="*/ 4430713 w 7104"/>
                <a:gd name="T65" fmla="*/ 373063 h 2856"/>
                <a:gd name="T66" fmla="*/ 4216400 w 7104"/>
                <a:gd name="T67" fmla="*/ 365125 h 2856"/>
                <a:gd name="T68" fmla="*/ 4006850 w 7104"/>
                <a:gd name="T69" fmla="*/ 357188 h 2856"/>
                <a:gd name="T70" fmla="*/ 3597275 w 7104"/>
                <a:gd name="T71" fmla="*/ 336550 h 2856"/>
                <a:gd name="T72" fmla="*/ 3205163 w 7104"/>
                <a:gd name="T73" fmla="*/ 314325 h 2856"/>
                <a:gd name="T74" fmla="*/ 2828925 w 7104"/>
                <a:gd name="T75" fmla="*/ 290513 h 2856"/>
                <a:gd name="T76" fmla="*/ 2471738 w 7104"/>
                <a:gd name="T77" fmla="*/ 265113 h 2856"/>
                <a:gd name="T78" fmla="*/ 2132013 w 7104"/>
                <a:gd name="T79" fmla="*/ 238125 h 2856"/>
                <a:gd name="T80" fmla="*/ 1816100 w 7104"/>
                <a:gd name="T81" fmla="*/ 209550 h 2856"/>
                <a:gd name="T82" fmla="*/ 1519238 w 7104"/>
                <a:gd name="T83" fmla="*/ 180975 h 2856"/>
                <a:gd name="T84" fmla="*/ 1246188 w 7104"/>
                <a:gd name="T85" fmla="*/ 152400 h 2856"/>
                <a:gd name="T86" fmla="*/ 995363 w 7104"/>
                <a:gd name="T87" fmla="*/ 125413 h 2856"/>
                <a:gd name="T88" fmla="*/ 773113 w 7104"/>
                <a:gd name="T89" fmla="*/ 100013 h 2856"/>
                <a:gd name="T90" fmla="*/ 573088 w 7104"/>
                <a:gd name="T91" fmla="*/ 76200 h 2856"/>
                <a:gd name="T92" fmla="*/ 403225 w 7104"/>
                <a:gd name="T93" fmla="*/ 55563 h 2856"/>
                <a:gd name="T94" fmla="*/ 261938 w 7104"/>
                <a:gd name="T95" fmla="*/ 36513 h 2856"/>
                <a:gd name="T96" fmla="*/ 66675 w 7104"/>
                <a:gd name="T97" fmla="*/ 9525 h 2856"/>
                <a:gd name="T98" fmla="*/ 0 w 7104"/>
                <a:gd name="T99" fmla="*/ 0 h 2856"/>
                <a:gd name="T100" fmla="*/ 0 w 7104"/>
                <a:gd name="T101" fmla="*/ 0 h 285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7104" h="2856">
                  <a:moveTo>
                    <a:pt x="0" y="0"/>
                  </a:moveTo>
                  <a:lnTo>
                    <a:pt x="0" y="2856"/>
                  </a:lnTo>
                  <a:lnTo>
                    <a:pt x="7104" y="2856"/>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AU"/>
            </a:p>
          </p:txBody>
        </p:sp>
        <p:sp>
          <p:nvSpPr>
            <p:cNvPr id="1053" name="Freeform 5"/>
            <p:cNvSpPr>
              <a:spLocks noEditPoints="1"/>
            </p:cNvSpPr>
            <p:nvPr/>
          </p:nvSpPr>
          <p:spPr bwMode="gray">
            <a:xfrm>
              <a:off x="0" y="1587"/>
              <a:ext cx="12192000" cy="6856413"/>
            </a:xfrm>
            <a:custGeom>
              <a:avLst/>
              <a:gdLst>
                <a:gd name="T0" fmla="*/ 0 w 15356"/>
                <a:gd name="T1" fmla="*/ 0 h 8638"/>
                <a:gd name="T2" fmla="*/ 0 w 15356"/>
                <a:gd name="T3" fmla="*/ 6856413 h 8638"/>
                <a:gd name="T4" fmla="*/ 12192000 w 15356"/>
                <a:gd name="T5" fmla="*/ 6856413 h 8638"/>
                <a:gd name="T6" fmla="*/ 12192000 w 15356"/>
                <a:gd name="T7" fmla="*/ 0 h 8638"/>
                <a:gd name="T8" fmla="*/ 0 w 15356"/>
                <a:gd name="T9" fmla="*/ 0 h 8638"/>
                <a:gd name="T10" fmla="*/ 11709274 w 15356"/>
                <a:gd name="T11" fmla="*/ 6380163 h 8638"/>
                <a:gd name="T12" fmla="*/ 476374 w 15356"/>
                <a:gd name="T13" fmla="*/ 6380163 h 8638"/>
                <a:gd name="T14" fmla="*/ 476374 w 15356"/>
                <a:gd name="T15" fmla="*/ 469900 h 8638"/>
                <a:gd name="T16" fmla="*/ 11709274 w 15356"/>
                <a:gd name="T17" fmla="*/ 469900 h 8638"/>
                <a:gd name="T18" fmla="*/ 11709274 w 15356"/>
                <a:gd name="T19" fmla="*/ 6380163 h 863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AU"/>
            </a:p>
          </p:txBody>
        </p:sp>
      </p:grpSp>
      <p:sp>
        <p:nvSpPr>
          <p:cNvPr id="1027" name="Title Placeholder 1"/>
          <p:cNvSpPr>
            <a:spLocks noGrp="1"/>
          </p:cNvSpPr>
          <p:nvPr>
            <p:ph type="title"/>
          </p:nvPr>
        </p:nvSpPr>
        <p:spPr bwMode="gray">
          <a:xfrm>
            <a:off x="1155700" y="973138"/>
            <a:ext cx="8761413"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8" name="Text Placeholder 2"/>
          <p:cNvSpPr>
            <a:spLocks noGrp="1"/>
          </p:cNvSpPr>
          <p:nvPr>
            <p:ph type="body" idx="1"/>
          </p:nvPr>
        </p:nvSpPr>
        <p:spPr bwMode="auto">
          <a:xfrm>
            <a:off x="1155700" y="2603500"/>
            <a:ext cx="8761413" cy="341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10653713" y="6391275"/>
            <a:ext cx="990600" cy="304800"/>
          </a:xfrm>
          <a:prstGeom prst="rect">
            <a:avLst/>
          </a:prstGeom>
        </p:spPr>
        <p:txBody>
          <a:bodyPr vert="horz" lIns="91440" tIns="45720" rIns="91440" bIns="45720" rtlCol="0" anchor="ctr"/>
          <a:lstStyle>
            <a:lvl1pPr algn="r" eaLnBrk="1" fontAlgn="auto" hangingPunct="1">
              <a:spcBef>
                <a:spcPts val="0"/>
              </a:spcBef>
              <a:spcAft>
                <a:spcPts val="0"/>
              </a:spcAft>
              <a:defRPr sz="1000" b="1" i="0">
                <a:solidFill>
                  <a:schemeClr val="accent1"/>
                </a:solidFill>
                <a:latin typeface="+mn-lt"/>
                <a:cs typeface="+mn-cs"/>
              </a:defRPr>
            </a:lvl1pPr>
          </a:lstStyle>
          <a:p>
            <a:pPr>
              <a:defRPr/>
            </a:pPr>
            <a:fld id="{8147D76E-FD74-489D-8E3B-3C4075C8C3E2}" type="datetimeFigureOut">
              <a:rPr lang="en-US"/>
              <a:pPr>
                <a:defRPr/>
              </a:pPr>
              <a:t>3/21/2021</a:t>
            </a:fld>
            <a:endParaRPr lang="en-US"/>
          </a:p>
        </p:txBody>
      </p:sp>
      <p:sp>
        <p:nvSpPr>
          <p:cNvPr id="5" name="Footer Placeholder 4"/>
          <p:cNvSpPr>
            <a:spLocks noGrp="1"/>
          </p:cNvSpPr>
          <p:nvPr>
            <p:ph type="ftr" sz="quarter" idx="3"/>
          </p:nvPr>
        </p:nvSpPr>
        <p:spPr>
          <a:xfrm>
            <a:off x="560388" y="6391275"/>
            <a:ext cx="3860800" cy="304800"/>
          </a:xfrm>
          <a:prstGeom prst="rect">
            <a:avLst/>
          </a:prstGeom>
        </p:spPr>
        <p:txBody>
          <a:bodyPr vert="horz" lIns="91440" tIns="45720" rIns="91440" bIns="45720" rtlCol="0" anchor="ctr"/>
          <a:lstStyle>
            <a:lvl1pPr algn="l" eaLnBrk="1" fontAlgn="auto" hangingPunct="1">
              <a:spcBef>
                <a:spcPts val="0"/>
              </a:spcBef>
              <a:spcAft>
                <a:spcPts val="0"/>
              </a:spcAft>
              <a:defRPr sz="1000" b="1" i="0">
                <a:solidFill>
                  <a:schemeClr val="accent1"/>
                </a:solidFill>
                <a:latin typeface="+mn-lt"/>
                <a:cs typeface="+mn-cs"/>
              </a:defRPr>
            </a:lvl1pPr>
          </a:lstStyle>
          <a:p>
            <a:pPr>
              <a:defRPr/>
            </a:pPr>
            <a:endParaRPr lang="en-US"/>
          </a:p>
        </p:txBody>
      </p:sp>
      <p:sp>
        <p:nvSpPr>
          <p:cNvPr id="21" name="Rectangle 20"/>
          <p:cNvSpPr/>
          <p:nvPr/>
        </p:nvSpPr>
        <p:spPr>
          <a:xfrm>
            <a:off x="10437813"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088" y="295275"/>
            <a:ext cx="838200" cy="768350"/>
          </a:xfrm>
          <a:prstGeom prst="rect">
            <a:avLst/>
          </a:prstGeom>
        </p:spPr>
        <p:txBody>
          <a:bodyPr vert="horz" wrap="square" lIns="91440" tIns="45720" rIns="91440" bIns="45720" numCol="1" anchor="b" anchorCtr="0" compatLnSpc="1">
            <a:prstTxWarp prst="textNoShape">
              <a:avLst/>
            </a:prstTxWarp>
          </a:bodyPr>
          <a:lstStyle>
            <a:lvl1pPr algn="ctr" eaLnBrk="1" hangingPunct="1">
              <a:defRPr sz="2800" smtClean="0">
                <a:solidFill>
                  <a:schemeClr val="bg1"/>
                </a:solidFill>
              </a:defRPr>
            </a:lvl1pPr>
          </a:lstStyle>
          <a:p>
            <a:pPr>
              <a:defRPr/>
            </a:pPr>
            <a:fld id="{DCCD881D-4E18-4630-A2C4-69BE441E3811}"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851" r:id="rId1"/>
    <p:sldLayoutId id="2147483847" r:id="rId2"/>
    <p:sldLayoutId id="2147483852" r:id="rId3"/>
    <p:sldLayoutId id="2147483848" r:id="rId4"/>
    <p:sldLayoutId id="2147483849" r:id="rId5"/>
    <p:sldLayoutId id="2147483850" r:id="rId6"/>
    <p:sldLayoutId id="2147483853" r:id="rId7"/>
    <p:sldLayoutId id="2147483854" r:id="rId8"/>
    <p:sldLayoutId id="2147483855" r:id="rId9"/>
    <p:sldLayoutId id="2147483856" r:id="rId10"/>
    <p:sldLayoutId id="2147483857" r:id="rId11"/>
    <p:sldLayoutId id="2147483858" r:id="rId12"/>
    <p:sldLayoutId id="2147483859" r:id="rId13"/>
    <p:sldLayoutId id="2147483860" r:id="rId14"/>
    <p:sldLayoutId id="2147483861" r:id="rId15"/>
    <p:sldLayoutId id="2147483862" r:id="rId16"/>
    <p:sldLayoutId id="2147483863" r:id="rId17"/>
  </p:sldLayoutIdLst>
  <p:txStyles>
    <p:titleStyle>
      <a:lvl1pPr algn="l" defTabSz="457200" rtl="0" eaLnBrk="0" fontAlgn="base" hangingPunct="0">
        <a:spcBef>
          <a:spcPct val="0"/>
        </a:spcBef>
        <a:spcAft>
          <a:spcPct val="0"/>
        </a:spcAft>
        <a:defRPr sz="3600" kern="1200">
          <a:solidFill>
            <a:schemeClr val="bg2"/>
          </a:solidFill>
          <a:latin typeface="+mj-lt"/>
          <a:ea typeface="+mj-ea"/>
          <a:cs typeface="+mj-cs"/>
        </a:defRPr>
      </a:lvl1pPr>
      <a:lvl2pPr algn="l" defTabSz="457200" rtl="0" eaLnBrk="0" fontAlgn="base" hangingPunct="0">
        <a:spcBef>
          <a:spcPct val="0"/>
        </a:spcBef>
        <a:spcAft>
          <a:spcPct val="0"/>
        </a:spcAft>
        <a:defRPr sz="3600">
          <a:solidFill>
            <a:schemeClr val="bg2"/>
          </a:solidFill>
          <a:latin typeface="Century Gothic" panose="020B0502020202020204" pitchFamily="34" charset="0"/>
        </a:defRPr>
      </a:lvl2pPr>
      <a:lvl3pPr algn="l" defTabSz="457200" rtl="0" eaLnBrk="0" fontAlgn="base" hangingPunct="0">
        <a:spcBef>
          <a:spcPct val="0"/>
        </a:spcBef>
        <a:spcAft>
          <a:spcPct val="0"/>
        </a:spcAft>
        <a:defRPr sz="3600">
          <a:solidFill>
            <a:schemeClr val="bg2"/>
          </a:solidFill>
          <a:latin typeface="Century Gothic" panose="020B0502020202020204" pitchFamily="34" charset="0"/>
        </a:defRPr>
      </a:lvl3pPr>
      <a:lvl4pPr algn="l" defTabSz="457200" rtl="0" eaLnBrk="0" fontAlgn="base" hangingPunct="0">
        <a:spcBef>
          <a:spcPct val="0"/>
        </a:spcBef>
        <a:spcAft>
          <a:spcPct val="0"/>
        </a:spcAft>
        <a:defRPr sz="3600">
          <a:solidFill>
            <a:schemeClr val="bg2"/>
          </a:solidFill>
          <a:latin typeface="Century Gothic" panose="020B0502020202020204" pitchFamily="34" charset="0"/>
        </a:defRPr>
      </a:lvl4pPr>
      <a:lvl5pPr algn="l" defTabSz="457200" rtl="0" eaLnBrk="0" fontAlgn="base" hangingPunct="0">
        <a:spcBef>
          <a:spcPct val="0"/>
        </a:spcBef>
        <a:spcAft>
          <a:spcPct val="0"/>
        </a:spcAft>
        <a:defRPr sz="3600">
          <a:solidFill>
            <a:schemeClr val="bg2"/>
          </a:solidFill>
          <a:latin typeface="Century Gothic" panose="020B0502020202020204"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0" fontAlgn="base" hangingPunct="0">
        <a:spcBef>
          <a:spcPts val="1000"/>
        </a:spcBef>
        <a:spcAft>
          <a:spcPct val="0"/>
        </a:spcAft>
        <a:buClr>
          <a:schemeClr val="accent1"/>
        </a:buClr>
        <a:buSzPct val="80000"/>
        <a:buFont typeface="Wingdings 3" panose="05040102010807070707" pitchFamily="18" charset="2"/>
        <a:buChar char=""/>
        <a:defRPr kern="1200">
          <a:solidFill>
            <a:srgbClr val="404040"/>
          </a:solidFill>
          <a:latin typeface="+mn-lt"/>
          <a:ea typeface="+mn-ea"/>
          <a:cs typeface="+mn-cs"/>
        </a:defRPr>
      </a:lvl1pPr>
      <a:lvl2pPr marL="742950" indent="-285750" algn="l" defTabSz="457200" rtl="0" eaLnBrk="0" fontAlgn="base" hangingPunct="0">
        <a:spcBef>
          <a:spcPts val="1000"/>
        </a:spcBef>
        <a:spcAft>
          <a:spcPct val="0"/>
        </a:spcAft>
        <a:buClr>
          <a:schemeClr val="accent1"/>
        </a:buClr>
        <a:buSzPct val="80000"/>
        <a:buFont typeface="Wingdings 3" panose="05040102010807070707" pitchFamily="18" charset="2"/>
        <a:buChar char=""/>
        <a:defRPr sz="1600" kern="1200">
          <a:solidFill>
            <a:srgbClr val="404040"/>
          </a:solidFill>
          <a:latin typeface="+mn-lt"/>
          <a:ea typeface="+mn-ea"/>
          <a:cs typeface="+mn-cs"/>
        </a:defRPr>
      </a:lvl2pPr>
      <a:lvl3pPr marL="1143000" indent="-228600" algn="l" defTabSz="457200" rtl="0" eaLnBrk="0" fontAlgn="base" hangingPunct="0">
        <a:spcBef>
          <a:spcPts val="1000"/>
        </a:spcBef>
        <a:spcAft>
          <a:spcPct val="0"/>
        </a:spcAft>
        <a:buClr>
          <a:schemeClr val="accent1"/>
        </a:buClr>
        <a:buSzPct val="80000"/>
        <a:buFont typeface="Wingdings 3" panose="05040102010807070707" pitchFamily="18" charset="2"/>
        <a:buChar char=""/>
        <a:defRPr sz="1400" kern="1200">
          <a:solidFill>
            <a:srgbClr val="404040"/>
          </a:solidFill>
          <a:latin typeface="+mn-lt"/>
          <a:ea typeface="+mn-ea"/>
          <a:cs typeface="+mn-cs"/>
        </a:defRPr>
      </a:lvl3pPr>
      <a:lvl4pPr marL="1600200" indent="-228600" algn="l" defTabSz="457200" rtl="0" eaLnBrk="0" fontAlgn="base" hangingPunct="0">
        <a:spcBef>
          <a:spcPts val="1000"/>
        </a:spcBef>
        <a:spcAft>
          <a:spcPct val="0"/>
        </a:spcAft>
        <a:buClr>
          <a:schemeClr val="accent1"/>
        </a:buClr>
        <a:buSzPct val="80000"/>
        <a:buFont typeface="Wingdings 3" panose="05040102010807070707" pitchFamily="18" charset="2"/>
        <a:buChar char=""/>
        <a:defRPr sz="1200" kern="1200">
          <a:solidFill>
            <a:srgbClr val="404040"/>
          </a:solidFill>
          <a:latin typeface="+mn-lt"/>
          <a:ea typeface="+mn-ea"/>
          <a:cs typeface="+mn-cs"/>
        </a:defRPr>
      </a:lvl4pPr>
      <a:lvl5pPr marL="2057400" indent="-228600" algn="l" defTabSz="457200" rtl="0" eaLnBrk="0" fontAlgn="base" hangingPunct="0">
        <a:spcBef>
          <a:spcPts val="1000"/>
        </a:spcBef>
        <a:spcAft>
          <a:spcPct val="0"/>
        </a:spcAft>
        <a:buClr>
          <a:schemeClr val="accent1"/>
        </a:buClr>
        <a:buSzPct val="80000"/>
        <a:buFont typeface="Wingdings 3" panose="05040102010807070707" pitchFamily="18" charset="2"/>
        <a:buChar char=""/>
        <a:defRPr sz="1200" kern="1200">
          <a:solidFill>
            <a:srgbClr val="404040"/>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3.emf"/><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7.emf"/></Relationships>
</file>

<file path=ppt/slides/_rels/slide9.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9.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ctrTitle"/>
          </p:nvPr>
        </p:nvSpPr>
        <p:spPr bwMode="auto">
          <a:xfrm>
            <a:off x="1155700" y="2100263"/>
            <a:ext cx="8824913" cy="1716087"/>
          </a:xfrm>
        </p:spPr>
        <p:txBody>
          <a:bodyPr anchor="t"/>
          <a:lstStyle/>
          <a:p>
            <a:pPr eaLnBrk="1" hangingPunct="1"/>
            <a:r>
              <a:rPr lang="en-US" altLang="en-US" smtClean="0"/>
              <a:t>Adobe Director</a:t>
            </a:r>
          </a:p>
        </p:txBody>
      </p:sp>
      <p:sp>
        <p:nvSpPr>
          <p:cNvPr id="4099" name="Rectangle 3">
            <a:extLst>
              <a:ext uri="{FF2B5EF4-FFF2-40B4-BE49-F238E27FC236}"/>
            </a:extLst>
          </p:cNvPr>
          <p:cNvSpPr>
            <a:spLocks noGrp="1" noChangeArrowheads="1"/>
          </p:cNvSpPr>
          <p:nvPr>
            <p:ph type="subTitle" idx="1"/>
          </p:nvPr>
        </p:nvSpPr>
        <p:spPr>
          <a:xfrm>
            <a:off x="1155700" y="4319588"/>
            <a:ext cx="9880600" cy="1319212"/>
          </a:xfrm>
        </p:spPr>
        <p:txBody>
          <a:bodyPr rtlCol="0">
            <a:normAutofit/>
          </a:bodyPr>
          <a:lstStyle/>
          <a:p>
            <a:pPr eaLnBrk="1" fontAlgn="auto" hangingPunct="1">
              <a:spcAft>
                <a:spcPts val="0"/>
              </a:spcAft>
              <a:buFont typeface="Wingdings 3" charset="2"/>
              <a:buNone/>
              <a:defRPr/>
            </a:pPr>
            <a:r>
              <a:rPr lang="en-US" altLang="en-US" dirty="0"/>
              <a:t>Multimedia authoring and create a sample project </a:t>
            </a:r>
          </a:p>
          <a:p>
            <a:pPr eaLnBrk="1" fontAlgn="auto" hangingPunct="1">
              <a:spcAft>
                <a:spcPts val="0"/>
              </a:spcAft>
              <a:buFont typeface="Wingdings 3" charset="2"/>
              <a:buNone/>
              <a:defRPr/>
            </a:pPr>
            <a:r>
              <a:rPr lang="en-US" altLang="en-US" dirty="0"/>
              <a:t>with Adobe Director (Day 2)</a:t>
            </a:r>
          </a:p>
          <a:p>
            <a:pPr eaLnBrk="1" fontAlgn="auto" hangingPunct="1">
              <a:spcAft>
                <a:spcPts val="0"/>
              </a:spcAft>
              <a:buFont typeface="Wingdings 3" charset="2"/>
              <a:buNone/>
              <a:defRPr/>
            </a:pPr>
            <a:r>
              <a:rPr lang="en-US" altLang="en-US" sz="1600" i="1" dirty="0"/>
              <a:t>By FIROZ MAHMUD</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bwMode="auto">
          <a:xfrm>
            <a:off x="1096963" y="914400"/>
            <a:ext cx="7315200" cy="709613"/>
          </a:xfrm>
        </p:spPr>
        <p:txBody>
          <a:bodyPr anchor="t"/>
          <a:lstStyle/>
          <a:p>
            <a:pPr eaLnBrk="1" hangingPunct="1"/>
            <a:r>
              <a:rPr lang="en-US" smtClean="0"/>
              <a:t>Resize and Scale a sprite </a:t>
            </a:r>
            <a:endParaRPr lang="en-US" altLang="en-US" smtClean="0"/>
          </a:p>
        </p:txBody>
      </p:sp>
      <p:sp>
        <p:nvSpPr>
          <p:cNvPr id="34819" name="Content Placeholder 2"/>
          <p:cNvSpPr>
            <a:spLocks noGrp="1"/>
          </p:cNvSpPr>
          <p:nvPr>
            <p:ph idx="1"/>
          </p:nvPr>
        </p:nvSpPr>
        <p:spPr>
          <a:xfrm>
            <a:off x="577850" y="2882900"/>
            <a:ext cx="7316788" cy="3349625"/>
          </a:xfrm>
        </p:spPr>
        <p:txBody>
          <a:bodyPr/>
          <a:lstStyle/>
          <a:p>
            <a:pPr algn="just" eaLnBrk="1" hangingPunct="1"/>
            <a:r>
              <a:rPr lang="en-US" b="1" smtClean="0">
                <a:latin typeface="JPDAG C+ Myriad Pro"/>
              </a:rPr>
              <a:t>Resize a sprite by dragging its handles</a:t>
            </a:r>
          </a:p>
          <a:p>
            <a:pPr lvl="1" algn="just" eaLnBrk="1" hangingPunct="1"/>
            <a:r>
              <a:rPr lang="en-US" b="1" smtClean="0">
                <a:latin typeface="JPDAE C+ Myriad Pro"/>
              </a:rPr>
              <a:t>1. </a:t>
            </a:r>
            <a:r>
              <a:rPr lang="en-US" smtClean="0">
                <a:latin typeface="JPDAG F+ Minion Pro"/>
              </a:rPr>
              <a:t>Select the sprite.</a:t>
            </a:r>
          </a:p>
          <a:p>
            <a:pPr lvl="1" algn="just" eaLnBrk="1" hangingPunct="1"/>
            <a:r>
              <a:rPr lang="en-US" b="1" smtClean="0">
                <a:latin typeface="JPDAE C+ Myriad Pro"/>
              </a:rPr>
              <a:t>2. </a:t>
            </a:r>
            <a:r>
              <a:rPr lang="en-US" smtClean="0">
                <a:latin typeface="JPDAG F+ Minion Pro"/>
              </a:rPr>
              <a:t>On the Stage, drag any of the sprite’s resize handles. To maintain the sprite’s proportions, hold down Shift while dragging. </a:t>
            </a:r>
          </a:p>
          <a:p>
            <a:pPr algn="just" eaLnBrk="1" hangingPunct="1"/>
            <a:r>
              <a:rPr lang="en-US" b="1" smtClean="0">
                <a:latin typeface="JPDAG C+ Myriad Pro"/>
              </a:rPr>
              <a:t>Scale a sprite by pixels or by an exact percentage</a:t>
            </a:r>
          </a:p>
          <a:p>
            <a:pPr lvl="1" algn="just" eaLnBrk="1" hangingPunct="1"/>
            <a:r>
              <a:rPr lang="en-US" b="1" smtClean="0">
                <a:latin typeface="JPDAE C+ Myriad Pro"/>
              </a:rPr>
              <a:t>1. </a:t>
            </a:r>
            <a:r>
              <a:rPr lang="en-US" smtClean="0">
                <a:latin typeface="JPDAG F+ Minion Pro"/>
              </a:rPr>
              <a:t>Select the sprite you want to scale and click the Sprite tab of the Property inspector (Graphical view).</a:t>
            </a:r>
          </a:p>
          <a:p>
            <a:pPr lvl="1" algn="just" eaLnBrk="1" hangingPunct="1"/>
            <a:r>
              <a:rPr lang="en-US" b="1" smtClean="0">
                <a:latin typeface="JPDAE C+ Myriad Pro"/>
              </a:rPr>
              <a:t>2. </a:t>
            </a:r>
            <a:r>
              <a:rPr lang="en-US" smtClean="0">
                <a:latin typeface="JPDAG F+ Minion Pro"/>
              </a:rPr>
              <a:t>Click the Scale button.</a:t>
            </a:r>
          </a:p>
        </p:txBody>
      </p:sp>
      <p:sp>
        <p:nvSpPr>
          <p:cNvPr id="34820" name="TextBox 27"/>
          <p:cNvSpPr txBox="1">
            <a:spLocks noChangeArrowheads="1"/>
          </p:cNvSpPr>
          <p:nvPr/>
        </p:nvSpPr>
        <p:spPr bwMode="auto">
          <a:xfrm>
            <a:off x="9471025" y="4638675"/>
            <a:ext cx="100647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0"/>
              </a:spcBef>
              <a:buClrTx/>
              <a:buSzTx/>
              <a:buFontTx/>
              <a:buNone/>
            </a:pPr>
            <a:r>
              <a:rPr lang="en-US" sz="1000" i="1">
                <a:solidFill>
                  <a:schemeClr val="tx1"/>
                </a:solidFill>
                <a:latin typeface="Arial" panose="020B0604020202020204" pitchFamily="34" charset="0"/>
              </a:rPr>
              <a:t>Sprite scaled</a:t>
            </a:r>
          </a:p>
        </p:txBody>
      </p:sp>
      <p:pic>
        <p:nvPicPr>
          <p:cNvPr id="34821"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954963" y="3387725"/>
            <a:ext cx="4038600" cy="1250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bwMode="auto">
          <a:xfrm>
            <a:off x="1096963" y="914400"/>
            <a:ext cx="7315200" cy="709613"/>
          </a:xfrm>
        </p:spPr>
        <p:txBody>
          <a:bodyPr anchor="t"/>
          <a:lstStyle/>
          <a:p>
            <a:pPr eaLnBrk="1" hangingPunct="1"/>
            <a:r>
              <a:rPr lang="en-US" smtClean="0"/>
              <a:t>Resize and Scale a sprite </a:t>
            </a:r>
            <a:endParaRPr lang="en-US" altLang="en-US" smtClean="0"/>
          </a:p>
        </p:txBody>
      </p:sp>
      <p:sp>
        <p:nvSpPr>
          <p:cNvPr id="36867" name="Content Placeholder 2"/>
          <p:cNvSpPr>
            <a:spLocks noGrp="1"/>
          </p:cNvSpPr>
          <p:nvPr>
            <p:ph idx="1"/>
          </p:nvPr>
        </p:nvSpPr>
        <p:spPr>
          <a:xfrm>
            <a:off x="579438" y="2593975"/>
            <a:ext cx="7315200" cy="3349625"/>
          </a:xfrm>
        </p:spPr>
        <p:txBody>
          <a:bodyPr/>
          <a:lstStyle/>
          <a:p>
            <a:pPr lvl="1" algn="just" eaLnBrk="1" hangingPunct="1"/>
            <a:r>
              <a:rPr lang="en-US" b="1" smtClean="0">
                <a:latin typeface="JPDAE C+ Myriad Pro"/>
              </a:rPr>
              <a:t>3. </a:t>
            </a:r>
            <a:r>
              <a:rPr lang="en-US" smtClean="0">
                <a:latin typeface="JPDAG F+ Minion Pro"/>
              </a:rPr>
              <a:t>Specify a pixel size in the Width or Height text boxes. If Maintain Proportions is selected, all text boxes that can be updated adjust to reflect the new scaled size. If Maintain Proportions is not selected, you can specify new proportions in the Width and Height text boxes or enter a percentage in the Scale text box.</a:t>
            </a:r>
          </a:p>
          <a:p>
            <a:pPr lvl="1" algn="just" eaLnBrk="1" hangingPunct="1"/>
            <a:r>
              <a:rPr lang="en-US" b="1" smtClean="0">
                <a:latin typeface="JPDAE C+ Myriad Pro"/>
              </a:rPr>
              <a:t>4. </a:t>
            </a:r>
            <a:r>
              <a:rPr lang="en-US" smtClean="0">
                <a:latin typeface="JPDAG F+ Minion Pro"/>
              </a:rPr>
              <a:t>Click OK.</a:t>
            </a:r>
          </a:p>
          <a:p>
            <a:pPr algn="just" eaLnBrk="1" hangingPunct="1"/>
            <a:r>
              <a:rPr lang="en-US" b="1" smtClean="0">
                <a:latin typeface="JPDAG C+ Myriad Pro"/>
              </a:rPr>
              <a:t>Restore a sprite to its original dimensions</a:t>
            </a:r>
            <a:endParaRPr lang="en-US" smtClean="0">
              <a:latin typeface="JPDAE G+ Myriad Pro"/>
            </a:endParaRPr>
          </a:p>
          <a:p>
            <a:pPr lvl="1" algn="just" eaLnBrk="1" hangingPunct="1"/>
            <a:r>
              <a:rPr lang="en-US" b="1" smtClean="0">
                <a:latin typeface="JPDAE C+ Myriad Pro"/>
              </a:rPr>
              <a:t>1. </a:t>
            </a:r>
            <a:r>
              <a:rPr lang="en-US" smtClean="0">
                <a:latin typeface="JPDAG F+ Minion Pro"/>
              </a:rPr>
              <a:t>On the Sprite tab in the Property inspector (Graphical view), click Restore All.</a:t>
            </a:r>
            <a:endParaRPr lang="en-US" smtClean="0">
              <a:latin typeface="JPDAE G+ Myriad Pro"/>
            </a:endParaRPr>
          </a:p>
          <a:p>
            <a:pPr lvl="1" algn="just" eaLnBrk="1" hangingPunct="1"/>
            <a:r>
              <a:rPr lang="en-US" b="1" smtClean="0">
                <a:latin typeface="JPDAE C+ Myriad Pro"/>
              </a:rPr>
              <a:t>2. </a:t>
            </a:r>
            <a:r>
              <a:rPr lang="en-US" smtClean="0">
                <a:latin typeface="JPDAG F+ Minion Pro"/>
              </a:rPr>
              <a:t>Select Modify &gt; Transform &gt; Reset Width and Height or Reset All.</a:t>
            </a:r>
          </a:p>
        </p:txBody>
      </p:sp>
      <p:sp>
        <p:nvSpPr>
          <p:cNvPr id="36868" name="TextBox 27"/>
          <p:cNvSpPr txBox="1">
            <a:spLocks noChangeArrowheads="1"/>
          </p:cNvSpPr>
          <p:nvPr/>
        </p:nvSpPr>
        <p:spPr bwMode="auto">
          <a:xfrm>
            <a:off x="9471025" y="4638675"/>
            <a:ext cx="100647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0"/>
              </a:spcBef>
              <a:buClrTx/>
              <a:buSzTx/>
              <a:buFontTx/>
              <a:buNone/>
            </a:pPr>
            <a:r>
              <a:rPr lang="en-US" sz="1000" i="1">
                <a:solidFill>
                  <a:schemeClr val="tx1"/>
                </a:solidFill>
                <a:latin typeface="Arial" panose="020B0604020202020204" pitchFamily="34" charset="0"/>
              </a:rPr>
              <a:t>Sprite scaled</a:t>
            </a:r>
          </a:p>
        </p:txBody>
      </p:sp>
      <p:pic>
        <p:nvPicPr>
          <p:cNvPr id="36869"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954963" y="3387725"/>
            <a:ext cx="4038600" cy="1250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bwMode="auto">
          <a:xfrm>
            <a:off x="1096963" y="914400"/>
            <a:ext cx="7315200" cy="709613"/>
          </a:xfrm>
        </p:spPr>
        <p:txBody>
          <a:bodyPr anchor="t"/>
          <a:lstStyle/>
          <a:p>
            <a:pPr eaLnBrk="1" hangingPunct="1"/>
            <a:r>
              <a:rPr lang="en-US" smtClean="0"/>
              <a:t>Rotating and skewing sprites</a:t>
            </a:r>
            <a:endParaRPr lang="en-US" altLang="en-US" smtClean="0"/>
          </a:p>
        </p:txBody>
      </p:sp>
      <p:sp>
        <p:nvSpPr>
          <p:cNvPr id="38915" name="Content Placeholder 2"/>
          <p:cNvSpPr>
            <a:spLocks noGrp="1"/>
          </p:cNvSpPr>
          <p:nvPr>
            <p:ph idx="1"/>
          </p:nvPr>
        </p:nvSpPr>
        <p:spPr>
          <a:xfrm>
            <a:off x="577850" y="2425700"/>
            <a:ext cx="7680325" cy="3881438"/>
          </a:xfrm>
        </p:spPr>
        <p:txBody>
          <a:bodyPr/>
          <a:lstStyle/>
          <a:p>
            <a:pPr algn="just" eaLnBrk="1" hangingPunct="1"/>
            <a:r>
              <a:rPr lang="en-US" b="1" smtClean="0">
                <a:latin typeface="JPDAG C+ Myriad Pro"/>
              </a:rPr>
              <a:t>Rotate or skew a sprite on the Stage</a:t>
            </a:r>
          </a:p>
          <a:p>
            <a:pPr lvl="1" algn="just" eaLnBrk="1" hangingPunct="1"/>
            <a:r>
              <a:rPr lang="en-US" b="1" smtClean="0">
                <a:latin typeface="JPDAE C+ Myriad Pro"/>
              </a:rPr>
              <a:t>1. </a:t>
            </a:r>
            <a:r>
              <a:rPr lang="en-US" smtClean="0">
                <a:latin typeface="JPDAG F+ Minion Pro"/>
              </a:rPr>
              <a:t>Select a sprite on the Stage. </a:t>
            </a:r>
          </a:p>
          <a:p>
            <a:pPr lvl="1" algn="just" eaLnBrk="1" hangingPunct="1"/>
            <a:r>
              <a:rPr lang="en-US" b="1" smtClean="0">
                <a:latin typeface="JPDAE C+ Myriad Pro"/>
              </a:rPr>
              <a:t>2. </a:t>
            </a:r>
            <a:r>
              <a:rPr lang="en-US" smtClean="0">
                <a:latin typeface="JPDAG F+ Minion Pro"/>
              </a:rPr>
              <a:t>Select Window &gt; Tool Palette to display the Tool palette. </a:t>
            </a:r>
          </a:p>
          <a:p>
            <a:pPr lvl="1" algn="just" eaLnBrk="1" hangingPunct="1"/>
            <a:r>
              <a:rPr lang="en-US" b="1" smtClean="0">
                <a:latin typeface="JPDAE C+ Myriad Pro"/>
              </a:rPr>
              <a:t>3. </a:t>
            </a:r>
            <a:r>
              <a:rPr lang="en-US" smtClean="0">
                <a:latin typeface="JPDAG F+ Minion Pro"/>
              </a:rPr>
              <a:t>Click the Rotate And Skew tool in the Tool palette. You can also press Tab while the Stage window is active to select the Rotate tool. The handles around the sprite change to indicate the new mode.</a:t>
            </a:r>
          </a:p>
          <a:p>
            <a:pPr lvl="1" algn="just" eaLnBrk="1" hangingPunct="1"/>
            <a:r>
              <a:rPr lang="en-US" b="1" smtClean="0">
                <a:latin typeface="JPDAE C+ Myriad Pro"/>
              </a:rPr>
              <a:t>4. </a:t>
            </a:r>
            <a:r>
              <a:rPr lang="en-US" smtClean="0">
                <a:latin typeface="JPDAG F+ Minion Pro"/>
              </a:rPr>
              <a:t>Do either of the following:</a:t>
            </a:r>
            <a:endParaRPr lang="en-US" smtClean="0">
              <a:latin typeface="JPDAE G+ Myriad Pro"/>
            </a:endParaRPr>
          </a:p>
          <a:p>
            <a:pPr lvl="2" algn="just" eaLnBrk="1" hangingPunct="1"/>
            <a:r>
              <a:rPr lang="en-US" smtClean="0">
                <a:latin typeface="JPDAG F+ Minion Pro"/>
              </a:rPr>
              <a:t>To rotate the sprite, move the pointer inside the sprite and drag in the direction you want to rotate. </a:t>
            </a:r>
          </a:p>
          <a:p>
            <a:pPr lvl="2" algn="just" eaLnBrk="1" hangingPunct="1"/>
            <a:r>
              <a:rPr lang="en-US" smtClean="0">
                <a:latin typeface="JPDAG F+ Minion Pro"/>
              </a:rPr>
              <a:t>To skew the sprite, move the pointer to the edge of the sprite until it changes to the skew pointer, and then drag in the direction you want to skew.</a:t>
            </a:r>
          </a:p>
        </p:txBody>
      </p:sp>
      <p:pic>
        <p:nvPicPr>
          <p:cNvPr id="38916"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969375" y="2867025"/>
            <a:ext cx="1866900"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17" name="Picture 5"/>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969375" y="3767138"/>
            <a:ext cx="1866900"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18" name="Picture 8"/>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8969375" y="5127625"/>
            <a:ext cx="1866900"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Oval 9">
            <a:extLst>
              <a:ext uri="{FF2B5EF4-FFF2-40B4-BE49-F238E27FC236}"/>
            </a:extLst>
          </p:cNvPr>
          <p:cNvSpPr/>
          <p:nvPr/>
        </p:nvSpPr>
        <p:spPr>
          <a:xfrm>
            <a:off x="10460038" y="3890963"/>
            <a:ext cx="233362" cy="26193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ln>
                <a:solidFill>
                  <a:srgbClr val="FF0000"/>
                </a:solidFill>
              </a:ln>
              <a:noFill/>
            </a:endParaRPr>
          </a:p>
        </p:txBody>
      </p:sp>
      <p:sp>
        <p:nvSpPr>
          <p:cNvPr id="14" name="Oval 13">
            <a:extLst>
              <a:ext uri="{FF2B5EF4-FFF2-40B4-BE49-F238E27FC236}"/>
            </a:extLst>
          </p:cNvPr>
          <p:cNvSpPr/>
          <p:nvPr/>
        </p:nvSpPr>
        <p:spPr>
          <a:xfrm>
            <a:off x="10460038" y="5089525"/>
            <a:ext cx="233362" cy="26193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ln>
                <a:solidFill>
                  <a:srgbClr val="FF0000"/>
                </a:solidFill>
              </a:ln>
              <a:no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bwMode="auto">
          <a:xfrm>
            <a:off x="1096963" y="914400"/>
            <a:ext cx="7315200" cy="709613"/>
          </a:xfrm>
        </p:spPr>
        <p:txBody>
          <a:bodyPr anchor="t"/>
          <a:lstStyle/>
          <a:p>
            <a:pPr eaLnBrk="1" hangingPunct="1"/>
            <a:r>
              <a:rPr lang="en-US" smtClean="0"/>
              <a:t>About Tweening </a:t>
            </a:r>
            <a:endParaRPr lang="en-US" altLang="en-US" smtClean="0"/>
          </a:p>
        </p:txBody>
      </p:sp>
      <p:sp>
        <p:nvSpPr>
          <p:cNvPr id="40963" name="Content Placeholder 2"/>
          <p:cNvSpPr>
            <a:spLocks noGrp="1"/>
          </p:cNvSpPr>
          <p:nvPr>
            <p:ph idx="1"/>
          </p:nvPr>
        </p:nvSpPr>
        <p:spPr>
          <a:xfrm>
            <a:off x="577850" y="3041650"/>
            <a:ext cx="5813425" cy="3265488"/>
          </a:xfrm>
        </p:spPr>
        <p:txBody>
          <a:bodyPr/>
          <a:lstStyle/>
          <a:p>
            <a:pPr algn="just" eaLnBrk="1" hangingPunct="1"/>
            <a:r>
              <a:rPr lang="en-US" smtClean="0">
                <a:latin typeface="JPDAG F+ Minion Pro"/>
              </a:rPr>
              <a:t>Select a sprite, and then select Modify &gt; Sprite &gt; Tweening.</a:t>
            </a:r>
          </a:p>
          <a:p>
            <a:pPr algn="just" eaLnBrk="1" hangingPunct="1"/>
            <a:endParaRPr lang="en-US" smtClean="0">
              <a:solidFill>
                <a:srgbClr val="000000"/>
              </a:solidFill>
              <a:latin typeface="JPDAG F+ Minion Pro"/>
            </a:endParaRPr>
          </a:p>
          <a:p>
            <a:pPr algn="just" eaLnBrk="1" hangingPunct="1"/>
            <a:r>
              <a:rPr lang="en-US" smtClean="0">
                <a:latin typeface="JPDAG F+ Minion Pro"/>
              </a:rPr>
              <a:t>A keyframe usually indicates a change in sprite properties. Properties that can be tweened are position, size, rotation, skew, blend, and foreground and background color. Each keyframe defines a value for all of these properties, even if you explicitly define only one. </a:t>
            </a:r>
          </a:p>
        </p:txBody>
      </p:sp>
      <p:pic>
        <p:nvPicPr>
          <p:cNvPr id="40964" name="Picture 3"/>
          <p:cNvPicPr>
            <a:picLocks noChangeAspect="1"/>
          </p:cNvPicPr>
          <p:nvPr/>
        </p:nvPicPr>
        <p:blipFill>
          <a:blip r:embed="rId3">
            <a:extLst>
              <a:ext uri="{28A0092B-C50C-407E-A947-70E740481C1C}">
                <a14:useLocalDpi xmlns:a14="http://schemas.microsoft.com/office/drawing/2010/main" val="0"/>
              </a:ext>
            </a:extLst>
          </a:blip>
          <a:srcRect t="832" r="787"/>
          <a:stretch>
            <a:fillRect/>
          </a:stretch>
        </p:blipFill>
        <p:spPr bwMode="auto">
          <a:xfrm>
            <a:off x="6686550" y="3144838"/>
            <a:ext cx="4697413" cy="2465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bwMode="auto">
          <a:xfrm>
            <a:off x="1096963" y="914400"/>
            <a:ext cx="7315200" cy="709613"/>
          </a:xfrm>
        </p:spPr>
        <p:txBody>
          <a:bodyPr anchor="t"/>
          <a:lstStyle/>
          <a:p>
            <a:pPr eaLnBrk="1" hangingPunct="1"/>
            <a:r>
              <a:rPr lang="en-US" smtClean="0"/>
              <a:t>Tweening the path of a sprite</a:t>
            </a:r>
            <a:endParaRPr lang="en-US" altLang="en-US" smtClean="0"/>
          </a:p>
        </p:txBody>
      </p:sp>
      <p:sp>
        <p:nvSpPr>
          <p:cNvPr id="43011" name="Content Placeholder 2"/>
          <p:cNvSpPr>
            <a:spLocks noGrp="1"/>
          </p:cNvSpPr>
          <p:nvPr>
            <p:ph idx="1"/>
          </p:nvPr>
        </p:nvSpPr>
        <p:spPr>
          <a:xfrm>
            <a:off x="577850" y="2425700"/>
            <a:ext cx="6727825" cy="4095750"/>
          </a:xfrm>
        </p:spPr>
        <p:txBody>
          <a:bodyPr/>
          <a:lstStyle/>
          <a:p>
            <a:pPr algn="just" eaLnBrk="1" hangingPunct="1"/>
            <a:r>
              <a:rPr lang="en-US" b="1" smtClean="0">
                <a:latin typeface="JPDAE C+ Myriad Pro"/>
              </a:rPr>
              <a:t>1. </a:t>
            </a:r>
            <a:r>
              <a:rPr lang="en-US" smtClean="0">
                <a:latin typeface="JPDAG F+ Minion Pro"/>
              </a:rPr>
              <a:t>Place a sprite on the Stage where you want the path to start. If the sprite is already on the Stage, select it. This places the start frame of the sprite in the proper location. The start frame is also the first keyframe of the sprite.</a:t>
            </a:r>
          </a:p>
          <a:p>
            <a:pPr algn="just" eaLnBrk="1" hangingPunct="1"/>
            <a:r>
              <a:rPr lang="en-US" b="1" smtClean="0">
                <a:latin typeface="JPDAE C+ Myriad Pro"/>
              </a:rPr>
              <a:t>2. </a:t>
            </a:r>
            <a:r>
              <a:rPr lang="en-US" smtClean="0">
                <a:latin typeface="JPDAG F+ Minion Pro"/>
              </a:rPr>
              <a:t>If necessary, select View &gt; Sprite Overlay &gt; Show Paths. The Show Paths option is on by default. With this option turned on, Director displays the paths of moving sprites on the Stage. Keyframes appear as hollow circles. Small tick marks show the sprite’s position in tweened frames.</a:t>
            </a:r>
          </a:p>
          <a:p>
            <a:pPr algn="just" eaLnBrk="1" hangingPunct="1"/>
            <a:r>
              <a:rPr lang="en-US" b="1" smtClean="0">
                <a:latin typeface="JPDAE C+ Myriad Pro"/>
              </a:rPr>
              <a:t>3. </a:t>
            </a:r>
            <a:r>
              <a:rPr lang="en-US" smtClean="0">
                <a:latin typeface="JPDAG F+ Minion Pro"/>
              </a:rPr>
              <a:t>Insert keyframes in any additional frames where you want the sprite’s animation path to change.</a:t>
            </a:r>
          </a:p>
        </p:txBody>
      </p:sp>
      <p:pic>
        <p:nvPicPr>
          <p:cNvPr id="43012"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502525" y="3638550"/>
            <a:ext cx="4111625"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13" name="TextBox 4"/>
          <p:cNvSpPr txBox="1">
            <a:spLocks noChangeArrowheads="1"/>
          </p:cNvSpPr>
          <p:nvPr/>
        </p:nvSpPr>
        <p:spPr bwMode="auto">
          <a:xfrm>
            <a:off x="8864600" y="4344988"/>
            <a:ext cx="1385888"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0"/>
              </a:spcBef>
              <a:buClrTx/>
              <a:buSzTx/>
              <a:buFontTx/>
              <a:buNone/>
            </a:pPr>
            <a:r>
              <a:rPr lang="en-US" sz="1000" i="1">
                <a:solidFill>
                  <a:schemeClr val="tx1"/>
                </a:solidFill>
                <a:latin typeface="Arial" panose="020B0604020202020204" pitchFamily="34" charset="0"/>
              </a:rPr>
              <a:t>The path of the sprite</a:t>
            </a:r>
            <a:endParaRPr lang="en-US" sz="1000">
              <a:solidFill>
                <a:schemeClr val="tx1"/>
              </a:solidFill>
              <a:latin typeface="Arial" panose="020B0604020202020204"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bwMode="auto">
          <a:xfrm>
            <a:off x="1096963" y="914400"/>
            <a:ext cx="7315200" cy="709613"/>
          </a:xfrm>
        </p:spPr>
        <p:txBody>
          <a:bodyPr anchor="t"/>
          <a:lstStyle/>
          <a:p>
            <a:pPr eaLnBrk="1" hangingPunct="1"/>
            <a:r>
              <a:rPr lang="en-US" smtClean="0"/>
              <a:t>Tweening the path of a sprite</a:t>
            </a:r>
            <a:endParaRPr lang="en-US" altLang="en-US" smtClean="0"/>
          </a:p>
        </p:txBody>
      </p:sp>
      <p:sp>
        <p:nvSpPr>
          <p:cNvPr id="45059" name="Content Placeholder 2"/>
          <p:cNvSpPr>
            <a:spLocks noGrp="1"/>
          </p:cNvSpPr>
          <p:nvPr>
            <p:ph idx="1"/>
          </p:nvPr>
        </p:nvSpPr>
        <p:spPr>
          <a:xfrm>
            <a:off x="577850" y="3079750"/>
            <a:ext cx="6727825" cy="3441700"/>
          </a:xfrm>
        </p:spPr>
        <p:txBody>
          <a:bodyPr/>
          <a:lstStyle/>
          <a:p>
            <a:pPr algn="just" eaLnBrk="1" hangingPunct="1"/>
            <a:r>
              <a:rPr lang="en-US" b="1" smtClean="0">
                <a:latin typeface="JPDAE C+ Myriad Pro"/>
              </a:rPr>
              <a:t>4. </a:t>
            </a:r>
            <a:r>
              <a:rPr lang="en-US" smtClean="0">
                <a:latin typeface="JPDAG F+ Minion Pro"/>
              </a:rPr>
              <a:t>Drag the red handle within the sprite to the place on the Stage where you want the sprite’s path to end. The red handle represents the sprite’s location in the end frame. For bitmaps, the red handle is usually in the center of the image. For vector shapes and other media types, the handle is often in the upper-left corner. </a:t>
            </a:r>
            <a:endParaRPr lang="en-US" smtClean="0">
              <a:solidFill>
                <a:srgbClr val="000000"/>
              </a:solidFill>
              <a:latin typeface="JPDAG F+ Minion Pro"/>
            </a:endParaRPr>
          </a:p>
          <a:p>
            <a:pPr algn="just" eaLnBrk="1" hangingPunct="1"/>
            <a:r>
              <a:rPr lang="en-US" smtClean="0">
                <a:latin typeface="JPDAG F+ Minion Pro"/>
              </a:rPr>
              <a:t>Director displays the path the sprite follows. The tick marks along the path show the sprite location in each frame in between.</a:t>
            </a:r>
          </a:p>
        </p:txBody>
      </p:sp>
      <p:pic>
        <p:nvPicPr>
          <p:cNvPr id="45060"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502525" y="3638550"/>
            <a:ext cx="4111625"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061" name="TextBox 4"/>
          <p:cNvSpPr txBox="1">
            <a:spLocks noChangeArrowheads="1"/>
          </p:cNvSpPr>
          <p:nvPr/>
        </p:nvSpPr>
        <p:spPr bwMode="auto">
          <a:xfrm>
            <a:off x="8864600" y="4344988"/>
            <a:ext cx="1385888"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0"/>
              </a:spcBef>
              <a:buClrTx/>
              <a:buSzTx/>
              <a:buFontTx/>
              <a:buNone/>
            </a:pPr>
            <a:r>
              <a:rPr lang="en-US" sz="1000" i="1">
                <a:solidFill>
                  <a:schemeClr val="tx1"/>
                </a:solidFill>
                <a:latin typeface="Arial" panose="020B0604020202020204" pitchFamily="34" charset="0"/>
              </a:rPr>
              <a:t>The path of the sprite</a:t>
            </a:r>
            <a:endParaRPr lang="en-US" sz="1000">
              <a:solidFill>
                <a:schemeClr val="tx1"/>
              </a:solidFill>
              <a:latin typeface="Arial" panose="020B0604020202020204"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bwMode="auto">
          <a:xfrm>
            <a:off x="1096963" y="914400"/>
            <a:ext cx="7315200" cy="709613"/>
          </a:xfrm>
        </p:spPr>
        <p:txBody>
          <a:bodyPr anchor="t"/>
          <a:lstStyle/>
          <a:p>
            <a:pPr eaLnBrk="1" hangingPunct="1"/>
            <a:r>
              <a:rPr lang="en-US" smtClean="0"/>
              <a:t>Tweening the path of a sprite</a:t>
            </a:r>
            <a:endParaRPr lang="en-US" altLang="en-US" smtClean="0"/>
          </a:p>
        </p:txBody>
      </p:sp>
      <p:sp>
        <p:nvSpPr>
          <p:cNvPr id="16386" name="Content Placeholder 2">
            <a:extLst>
              <a:ext uri="{FF2B5EF4-FFF2-40B4-BE49-F238E27FC236}"/>
            </a:extLst>
          </p:cNvPr>
          <p:cNvSpPr>
            <a:spLocks noGrp="1"/>
          </p:cNvSpPr>
          <p:nvPr>
            <p:ph idx="1"/>
          </p:nvPr>
        </p:nvSpPr>
        <p:spPr>
          <a:xfrm>
            <a:off x="577850" y="2425700"/>
            <a:ext cx="6727825" cy="4095750"/>
          </a:xfrm>
        </p:spPr>
        <p:txBody>
          <a:bodyPr rtlCol="0">
            <a:normAutofit lnSpcReduction="10000"/>
          </a:bodyPr>
          <a:lstStyle/>
          <a:p>
            <a:pPr algn="just" eaLnBrk="1" fontAlgn="auto" hangingPunct="1">
              <a:spcAft>
                <a:spcPts val="0"/>
              </a:spcAft>
              <a:buFont typeface="Wingdings 3" charset="2"/>
              <a:buChar char=""/>
              <a:defRPr/>
            </a:pPr>
            <a:r>
              <a:rPr lang="en-US" b="1" dirty="0">
                <a:solidFill>
                  <a:schemeClr val="tx1">
                    <a:lumMod val="75000"/>
                    <a:lumOff val="25000"/>
                  </a:schemeClr>
                </a:solidFill>
                <a:latin typeface="JPDAE C+ Myriad Pro"/>
              </a:rPr>
              <a:t>5. </a:t>
            </a:r>
            <a:r>
              <a:rPr lang="en-US" dirty="0">
                <a:solidFill>
                  <a:schemeClr val="tx1">
                    <a:lumMod val="75000"/>
                    <a:lumOff val="25000"/>
                  </a:schemeClr>
                </a:solidFill>
                <a:latin typeface="JPDAG F+ Minion Pro"/>
              </a:rPr>
              <a:t>To make the sprite’s path curve between more points, hold down the Alt key and move the pointer on the Stage over a tick mark. When the pointer changes color, drag the tick mark to a new location.</a:t>
            </a:r>
          </a:p>
          <a:p>
            <a:pPr algn="just" eaLnBrk="1" fontAlgn="auto" hangingPunct="1">
              <a:spcAft>
                <a:spcPts val="0"/>
              </a:spcAft>
              <a:buFont typeface="Wingdings 3" charset="2"/>
              <a:buChar char=""/>
              <a:defRPr/>
            </a:pPr>
            <a:r>
              <a:rPr lang="en-US" dirty="0">
                <a:solidFill>
                  <a:schemeClr val="tx1">
                    <a:lumMod val="75000"/>
                    <a:lumOff val="25000"/>
                  </a:schemeClr>
                </a:solidFill>
                <a:latin typeface="JPDAG F+ Minion Pro"/>
              </a:rPr>
              <a:t>This creates a new keyframe and records the new location. Repeat this step to create additional keyframes.</a:t>
            </a:r>
          </a:p>
          <a:p>
            <a:pPr algn="just" eaLnBrk="1" fontAlgn="auto" hangingPunct="1">
              <a:spcAft>
                <a:spcPts val="0"/>
              </a:spcAft>
              <a:buFont typeface="Wingdings 3" charset="2"/>
              <a:buChar char=""/>
              <a:defRPr/>
            </a:pPr>
            <a:r>
              <a:rPr lang="en-US" b="1" dirty="0">
                <a:solidFill>
                  <a:schemeClr val="tx1">
                    <a:lumMod val="75000"/>
                    <a:lumOff val="25000"/>
                  </a:schemeClr>
                </a:solidFill>
                <a:latin typeface="JPDAE C+ Myriad Pro"/>
              </a:rPr>
              <a:t>6. </a:t>
            </a:r>
            <a:r>
              <a:rPr lang="en-US" dirty="0">
                <a:solidFill>
                  <a:schemeClr val="tx1">
                    <a:lumMod val="75000"/>
                    <a:lumOff val="25000"/>
                  </a:schemeClr>
                </a:solidFill>
                <a:latin typeface="JPDAG F+ Minion Pro"/>
              </a:rPr>
              <a:t>To make the property changes defined by a keyframe occur at a different time, drag the keyframe in the Score to a new frame within the sprite.</a:t>
            </a:r>
          </a:p>
          <a:p>
            <a:pPr algn="just" eaLnBrk="1" fontAlgn="auto" hangingPunct="1">
              <a:spcAft>
                <a:spcPts val="0"/>
              </a:spcAft>
              <a:buFont typeface="Wingdings 3" charset="2"/>
              <a:buChar char=""/>
              <a:defRPr/>
            </a:pPr>
            <a:r>
              <a:rPr lang="en-US" b="1" dirty="0">
                <a:solidFill>
                  <a:schemeClr val="tx1">
                    <a:lumMod val="75000"/>
                    <a:lumOff val="25000"/>
                  </a:schemeClr>
                </a:solidFill>
                <a:latin typeface="JPDAE C+ Myriad Pro"/>
              </a:rPr>
              <a:t>7. </a:t>
            </a:r>
            <a:r>
              <a:rPr lang="en-US" dirty="0">
                <a:solidFill>
                  <a:schemeClr val="tx1">
                    <a:lumMod val="75000"/>
                    <a:lumOff val="25000"/>
                  </a:schemeClr>
                </a:solidFill>
                <a:latin typeface="JPDAG F+ Minion Pro"/>
              </a:rPr>
              <a:t>To change the degree of curvature between keyframes, select Modify &gt; Sprite &gt; </a:t>
            </a:r>
            <a:r>
              <a:rPr lang="en-US" dirty="0" err="1">
                <a:solidFill>
                  <a:schemeClr val="tx1">
                    <a:lumMod val="75000"/>
                    <a:lumOff val="25000"/>
                  </a:schemeClr>
                </a:solidFill>
                <a:latin typeface="JPDAG F+ Minion Pro"/>
              </a:rPr>
              <a:t>Tweening</a:t>
            </a:r>
            <a:r>
              <a:rPr lang="en-US" dirty="0">
                <a:solidFill>
                  <a:schemeClr val="tx1">
                    <a:lumMod val="75000"/>
                    <a:lumOff val="25000"/>
                  </a:schemeClr>
                </a:solidFill>
                <a:latin typeface="JPDAG F+ Minion Pro"/>
              </a:rPr>
              <a:t> and adjust the Curvature slider. To make the sprite move in the same direction at the beginning and end, select Continuous At Endpoints in the Sprite </a:t>
            </a:r>
            <a:r>
              <a:rPr lang="en-US" dirty="0" err="1">
                <a:solidFill>
                  <a:schemeClr val="tx1">
                    <a:lumMod val="75000"/>
                    <a:lumOff val="25000"/>
                  </a:schemeClr>
                </a:solidFill>
                <a:latin typeface="JPDAG F+ Minion Pro"/>
              </a:rPr>
              <a:t>Tweening</a:t>
            </a:r>
            <a:r>
              <a:rPr lang="en-US" dirty="0">
                <a:solidFill>
                  <a:schemeClr val="tx1">
                    <a:lumMod val="75000"/>
                    <a:lumOff val="25000"/>
                  </a:schemeClr>
                </a:solidFill>
                <a:latin typeface="JPDAG F+ Minion Pro"/>
              </a:rPr>
              <a:t> dialog box. This creates a circular motion. </a:t>
            </a:r>
          </a:p>
        </p:txBody>
      </p:sp>
      <p:pic>
        <p:nvPicPr>
          <p:cNvPr id="47108"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58100" y="3429000"/>
            <a:ext cx="3884613" cy="1423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109" name="TextBox 4"/>
          <p:cNvSpPr txBox="1">
            <a:spLocks noChangeArrowheads="1"/>
          </p:cNvSpPr>
          <p:nvPr/>
        </p:nvSpPr>
        <p:spPr bwMode="auto">
          <a:xfrm>
            <a:off x="8863013" y="4852988"/>
            <a:ext cx="1474787"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0"/>
              </a:spcBef>
              <a:buClrTx/>
              <a:buSzTx/>
              <a:buFontTx/>
              <a:buNone/>
            </a:pPr>
            <a:r>
              <a:rPr lang="en-US" sz="1000" i="1">
                <a:solidFill>
                  <a:schemeClr val="tx1"/>
                </a:solidFill>
                <a:latin typeface="Arial" panose="020B0604020202020204" pitchFamily="34" charset="0"/>
              </a:rPr>
              <a:t>Curved path of a sprite</a:t>
            </a:r>
            <a:endParaRPr lang="en-US" sz="1000">
              <a:solidFill>
                <a:schemeClr val="tx1"/>
              </a:solidFill>
              <a:latin typeface="Arial" panose="020B0604020202020204"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bwMode="auto">
          <a:xfrm>
            <a:off x="1096963" y="914400"/>
            <a:ext cx="8718550" cy="709613"/>
          </a:xfrm>
        </p:spPr>
        <p:txBody>
          <a:bodyPr anchor="t"/>
          <a:lstStyle/>
          <a:p>
            <a:pPr eaLnBrk="1" hangingPunct="1"/>
            <a:r>
              <a:rPr lang="en-US" smtClean="0"/>
              <a:t>Accelerating and decelerating sprites</a:t>
            </a:r>
            <a:endParaRPr lang="en-US" altLang="en-US" smtClean="0"/>
          </a:p>
        </p:txBody>
      </p:sp>
      <p:sp>
        <p:nvSpPr>
          <p:cNvPr id="49155" name="Content Placeholder 2"/>
          <p:cNvSpPr>
            <a:spLocks noGrp="1"/>
          </p:cNvSpPr>
          <p:nvPr>
            <p:ph idx="1"/>
          </p:nvPr>
        </p:nvSpPr>
        <p:spPr>
          <a:xfrm>
            <a:off x="577850" y="2425700"/>
            <a:ext cx="6727825" cy="2497138"/>
          </a:xfrm>
        </p:spPr>
        <p:txBody>
          <a:bodyPr/>
          <a:lstStyle/>
          <a:p>
            <a:pPr algn="just" eaLnBrk="1" hangingPunct="1"/>
            <a:r>
              <a:rPr lang="en-US" smtClean="0">
                <a:latin typeface="JPDAG F+ Minion Pro"/>
              </a:rPr>
              <a:t>To create more natural motion in tweened sprites, use the following settings in the Sprite Tweening dialog box:</a:t>
            </a:r>
            <a:endParaRPr lang="en-US" smtClean="0">
              <a:latin typeface="JPDAE G+ Myriad Pro"/>
            </a:endParaRPr>
          </a:p>
          <a:p>
            <a:pPr algn="just" eaLnBrk="1" hangingPunct="1"/>
            <a:r>
              <a:rPr lang="en-US" smtClean="0">
                <a:latin typeface="JPDAG F+ Minion Pro"/>
              </a:rPr>
              <a:t>Ease-In and Ease-Out control how a sprite moves from its start frame to its end frame, regardless of how many keyframes are in between. Ease-In makes a sprite move more slowly in the beginning frames. Ease-Out makes the sprite slow down in the ending frames. This setting makes the sprite move more like an object in the real world.</a:t>
            </a:r>
            <a:endParaRPr lang="en-US" smtClean="0">
              <a:latin typeface="JPDAE G+ Myriad Pro"/>
            </a:endParaRPr>
          </a:p>
        </p:txBody>
      </p:sp>
      <p:sp>
        <p:nvSpPr>
          <p:cNvPr id="49156" name="TextBox 4"/>
          <p:cNvSpPr txBox="1">
            <a:spLocks noChangeArrowheads="1"/>
          </p:cNvSpPr>
          <p:nvPr/>
        </p:nvSpPr>
        <p:spPr bwMode="auto">
          <a:xfrm>
            <a:off x="8313738" y="3773488"/>
            <a:ext cx="3003550"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0"/>
              </a:spcBef>
              <a:buClrTx/>
              <a:buSzTx/>
              <a:buFontTx/>
              <a:buNone/>
            </a:pPr>
            <a:r>
              <a:rPr lang="en-US" sz="1000" i="1">
                <a:solidFill>
                  <a:schemeClr val="tx1"/>
                </a:solidFill>
                <a:latin typeface="Arial" panose="020B0604020202020204" pitchFamily="34" charset="0"/>
              </a:rPr>
              <a:t>Sprite with modified ease-in and ease-out settings</a:t>
            </a:r>
            <a:endParaRPr lang="en-US" sz="1000">
              <a:solidFill>
                <a:schemeClr val="tx1"/>
              </a:solidFill>
              <a:latin typeface="Arial" panose="020B0604020202020204" pitchFamily="34" charset="0"/>
            </a:endParaRPr>
          </a:p>
        </p:txBody>
      </p:sp>
      <p:pic>
        <p:nvPicPr>
          <p:cNvPr id="49157"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502525" y="3419475"/>
            <a:ext cx="4521200" cy="252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158" name="Content Placeholder 2"/>
          <p:cNvSpPr txBox="1">
            <a:spLocks/>
          </p:cNvSpPr>
          <p:nvPr/>
        </p:nvSpPr>
        <p:spPr bwMode="auto">
          <a:xfrm>
            <a:off x="577850" y="4922838"/>
            <a:ext cx="10936288" cy="170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ts val="1000"/>
              </a:spcBef>
              <a:buClr>
                <a:schemeClr val="accent1"/>
              </a:buClr>
              <a:buSzPct val="80000"/>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9pPr>
          </a:lstStyle>
          <a:p>
            <a:pPr algn="just" eaLnBrk="1" hangingPunct="1"/>
            <a:r>
              <a:rPr lang="en-US">
                <a:latin typeface="JPDAG F+ Minion Pro"/>
              </a:rPr>
              <a:t>The Speed settings control how Director moves a sprite between each keyframe. The Sharp Changes option is the default setting. Using this option, Director calculates how to move the sprite between each pair of keyframes separately. If a sprite’s keyframes are separated by unequal numbers of frames in the Score, or by different amounts of space on the Stage, abrupt changes in speed might occur as the sprite moves between keyframe locations. Smooth out these speed changes by selecting the Smooth Changes option.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p:nvPr>
        </p:nvSpPr>
        <p:spPr bwMode="auto">
          <a:xfrm>
            <a:off x="1096963" y="914400"/>
            <a:ext cx="8718550" cy="709613"/>
          </a:xfrm>
        </p:spPr>
        <p:txBody>
          <a:bodyPr anchor="t"/>
          <a:lstStyle/>
          <a:p>
            <a:pPr eaLnBrk="1" hangingPunct="1"/>
            <a:r>
              <a:rPr lang="en-US" smtClean="0"/>
              <a:t>Accelerating and decelerating sprites</a:t>
            </a:r>
            <a:endParaRPr lang="en-US" altLang="en-US" smtClean="0"/>
          </a:p>
        </p:txBody>
      </p:sp>
      <p:sp>
        <p:nvSpPr>
          <p:cNvPr id="51203" name="Content Placeholder 2"/>
          <p:cNvSpPr>
            <a:spLocks noGrp="1"/>
          </p:cNvSpPr>
          <p:nvPr>
            <p:ph idx="1"/>
          </p:nvPr>
        </p:nvSpPr>
        <p:spPr>
          <a:xfrm>
            <a:off x="577850" y="2425700"/>
            <a:ext cx="6924675" cy="4095750"/>
          </a:xfrm>
        </p:spPr>
        <p:txBody>
          <a:bodyPr/>
          <a:lstStyle/>
          <a:p>
            <a:pPr algn="just" eaLnBrk="1" hangingPunct="1"/>
            <a:r>
              <a:rPr lang="en-US" b="1" smtClean="0">
                <a:latin typeface="JPDAE C+ Myriad Pro"/>
              </a:rPr>
              <a:t>1. </a:t>
            </a:r>
            <a:r>
              <a:rPr lang="en-US" smtClean="0">
                <a:latin typeface="JPDAG F+ Minion Pro"/>
              </a:rPr>
              <a:t>Use one of the tweening methods to create a moving sprite.</a:t>
            </a:r>
          </a:p>
          <a:p>
            <a:pPr algn="just" eaLnBrk="1" hangingPunct="1"/>
            <a:r>
              <a:rPr lang="en-US" b="1" smtClean="0">
                <a:latin typeface="JPDAE C+ Myriad Pro"/>
              </a:rPr>
              <a:t>2. </a:t>
            </a:r>
            <a:r>
              <a:rPr lang="en-US" smtClean="0">
                <a:latin typeface="JPDAG F+ Minion Pro"/>
              </a:rPr>
              <a:t>Select View &gt; Sprite Overlay &gt; Show Paths to see how far the sprite moves between each frame.</a:t>
            </a:r>
          </a:p>
          <a:p>
            <a:pPr algn="just" eaLnBrk="1" hangingPunct="1"/>
            <a:r>
              <a:rPr lang="en-US" b="1" smtClean="0">
                <a:latin typeface="JPDAE C+ Myriad Pro"/>
              </a:rPr>
              <a:t>3. </a:t>
            </a:r>
            <a:r>
              <a:rPr lang="en-US" smtClean="0">
                <a:latin typeface="JPDAG F+ Minion Pro"/>
              </a:rPr>
              <a:t>Select the sprite and select Modify &gt; Sprite &gt; Tweening.</a:t>
            </a:r>
          </a:p>
          <a:p>
            <a:pPr algn="just" eaLnBrk="1" hangingPunct="1"/>
            <a:r>
              <a:rPr lang="en-US" b="1" smtClean="0">
                <a:latin typeface="JPDAE C+ Myriad Pro"/>
              </a:rPr>
              <a:t>4. </a:t>
            </a:r>
            <a:r>
              <a:rPr lang="en-US" smtClean="0">
                <a:latin typeface="JPDAG F+ Minion Pro"/>
              </a:rPr>
              <a:t>Use the Ease-In and Ease-Out sliders to specify the percentage of the sprite’s path through which the sprite should accelerate or decelerate. </a:t>
            </a:r>
          </a:p>
          <a:p>
            <a:pPr algn="just" eaLnBrk="1" hangingPunct="1"/>
            <a:r>
              <a:rPr lang="en-US" b="1" smtClean="0">
                <a:latin typeface="JPDAE C+ Myriad Pro"/>
              </a:rPr>
              <a:t>5. </a:t>
            </a:r>
            <a:r>
              <a:rPr lang="en-US" smtClean="0">
                <a:latin typeface="JPDAG F+ Minion Pro"/>
              </a:rPr>
              <a:t>Select a speed setting: </a:t>
            </a:r>
          </a:p>
          <a:p>
            <a:pPr lvl="1" algn="just" eaLnBrk="1" hangingPunct="1"/>
            <a:r>
              <a:rPr lang="en-US" b="1" smtClean="0">
                <a:latin typeface="JPDAG C+ Myriad Pro"/>
              </a:rPr>
              <a:t>Sharp Changes </a:t>
            </a:r>
            <a:r>
              <a:rPr lang="en-US" smtClean="0">
                <a:latin typeface="JPDAG F+ Minion Pro"/>
              </a:rPr>
              <a:t>Moves the sprite between keyframe locations without adjusting the speed.</a:t>
            </a:r>
          </a:p>
          <a:p>
            <a:pPr lvl="1" algn="just" eaLnBrk="1" hangingPunct="1"/>
            <a:r>
              <a:rPr lang="en-US" b="1" smtClean="0">
                <a:latin typeface="JPDAG C+ Myriad Pro"/>
              </a:rPr>
              <a:t>Smooth Changes </a:t>
            </a:r>
            <a:r>
              <a:rPr lang="en-US" smtClean="0">
                <a:latin typeface="JPDAG F+ Minion Pro"/>
              </a:rPr>
              <a:t>Adjusts the sprite’s speed gradually as it moves between keyframes. </a:t>
            </a:r>
          </a:p>
        </p:txBody>
      </p:sp>
      <p:sp>
        <p:nvSpPr>
          <p:cNvPr id="51204" name="TextBox 4"/>
          <p:cNvSpPr txBox="1">
            <a:spLocks noChangeArrowheads="1"/>
          </p:cNvSpPr>
          <p:nvPr/>
        </p:nvSpPr>
        <p:spPr bwMode="auto">
          <a:xfrm>
            <a:off x="8080375" y="3754438"/>
            <a:ext cx="3003550"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0"/>
              </a:spcBef>
              <a:buClrTx/>
              <a:buSzTx/>
              <a:buFontTx/>
              <a:buNone/>
            </a:pPr>
            <a:r>
              <a:rPr lang="en-US" sz="1000" i="1">
                <a:solidFill>
                  <a:schemeClr val="tx1"/>
                </a:solidFill>
                <a:latin typeface="Arial" panose="020B0604020202020204" pitchFamily="34" charset="0"/>
              </a:rPr>
              <a:t>Sprite with modified ease-in and ease-out settings</a:t>
            </a:r>
            <a:endParaRPr lang="en-US" sz="1000">
              <a:solidFill>
                <a:schemeClr val="tx1"/>
              </a:solidFill>
              <a:latin typeface="Arial" panose="020B0604020202020204" pitchFamily="34" charset="0"/>
            </a:endParaRPr>
          </a:p>
        </p:txBody>
      </p:sp>
      <p:pic>
        <p:nvPicPr>
          <p:cNvPr id="51205"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269163" y="3400425"/>
            <a:ext cx="4521200" cy="252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bwMode="auto">
          <a:xfrm>
            <a:off x="1096963" y="914400"/>
            <a:ext cx="8718550" cy="709613"/>
          </a:xfrm>
        </p:spPr>
        <p:txBody>
          <a:bodyPr anchor="t"/>
          <a:lstStyle/>
          <a:p>
            <a:pPr eaLnBrk="1" hangingPunct="1"/>
            <a:r>
              <a:rPr lang="en-US" smtClean="0"/>
              <a:t>Tweening other sprite properties</a:t>
            </a:r>
            <a:endParaRPr lang="en-US" altLang="en-US" smtClean="0"/>
          </a:p>
        </p:txBody>
      </p:sp>
      <p:sp>
        <p:nvSpPr>
          <p:cNvPr id="16386" name="Content Placeholder 2">
            <a:extLst>
              <a:ext uri="{FF2B5EF4-FFF2-40B4-BE49-F238E27FC236}"/>
            </a:extLst>
          </p:cNvPr>
          <p:cNvSpPr>
            <a:spLocks noGrp="1"/>
          </p:cNvSpPr>
          <p:nvPr>
            <p:ph idx="1"/>
          </p:nvPr>
        </p:nvSpPr>
        <p:spPr>
          <a:xfrm>
            <a:off x="577850" y="2425700"/>
            <a:ext cx="6924675" cy="4095750"/>
          </a:xfrm>
        </p:spPr>
        <p:txBody>
          <a:bodyPr rtlCol="0">
            <a:normAutofit fontScale="92500"/>
          </a:bodyPr>
          <a:lstStyle/>
          <a:p>
            <a:pPr algn="just" eaLnBrk="1" fontAlgn="auto" hangingPunct="1">
              <a:spcAft>
                <a:spcPts val="0"/>
              </a:spcAft>
              <a:buFont typeface="Wingdings 3" charset="2"/>
              <a:buChar char=""/>
              <a:defRPr/>
            </a:pPr>
            <a:r>
              <a:rPr lang="en-US" dirty="0">
                <a:solidFill>
                  <a:schemeClr val="tx1">
                    <a:lumMod val="75000"/>
                    <a:lumOff val="25000"/>
                  </a:schemeClr>
                </a:solidFill>
                <a:latin typeface="JPDAG F+ Minion Pro"/>
              </a:rPr>
              <a:t>In addition to </a:t>
            </a:r>
            <a:r>
              <a:rPr lang="en-US" dirty="0" err="1">
                <a:solidFill>
                  <a:schemeClr val="tx1">
                    <a:lumMod val="75000"/>
                    <a:lumOff val="25000"/>
                  </a:schemeClr>
                </a:solidFill>
                <a:latin typeface="JPDAG F+ Minion Pro"/>
              </a:rPr>
              <a:t>tweening</a:t>
            </a:r>
            <a:r>
              <a:rPr lang="en-US" dirty="0">
                <a:solidFill>
                  <a:schemeClr val="tx1">
                    <a:lumMod val="75000"/>
                    <a:lumOff val="25000"/>
                  </a:schemeClr>
                </a:solidFill>
                <a:latin typeface="JPDAG F+ Minion Pro"/>
              </a:rPr>
              <a:t> a sprite’s path, Director can tween the size, rotation, skew, blend, and foreground and background color of a sprite. </a:t>
            </a:r>
          </a:p>
          <a:p>
            <a:pPr algn="just" eaLnBrk="1" fontAlgn="auto" hangingPunct="1">
              <a:spcAft>
                <a:spcPts val="0"/>
              </a:spcAft>
              <a:buFont typeface="Wingdings 3" charset="2"/>
              <a:buChar char=""/>
              <a:defRPr/>
            </a:pPr>
            <a:r>
              <a:rPr lang="en-US" dirty="0">
                <a:solidFill>
                  <a:schemeClr val="tx1">
                    <a:lumMod val="75000"/>
                    <a:lumOff val="25000"/>
                  </a:schemeClr>
                </a:solidFill>
                <a:latin typeface="JPDAG F+ Minion Pro"/>
              </a:rPr>
              <a:t>To make a sprite fade in or out, tween blend settings. To make sprites spin or tilt, use rotation. To create gradual shifts in color, you can tween color settings.</a:t>
            </a:r>
          </a:p>
          <a:p>
            <a:pPr algn="just" eaLnBrk="1" fontAlgn="auto" hangingPunct="1">
              <a:spcAft>
                <a:spcPts val="0"/>
              </a:spcAft>
              <a:buFont typeface="Wingdings 3" charset="2"/>
              <a:buChar char=""/>
              <a:defRPr/>
            </a:pPr>
            <a:r>
              <a:rPr lang="en-US" b="1" i="1" dirty="0">
                <a:solidFill>
                  <a:schemeClr val="tx1">
                    <a:lumMod val="75000"/>
                    <a:lumOff val="25000"/>
                  </a:schemeClr>
                </a:solidFill>
                <a:latin typeface="JPDEH J+ Minion Pro"/>
              </a:rPr>
              <a:t>Note: </a:t>
            </a:r>
            <a:r>
              <a:rPr lang="en-US" i="1" dirty="0">
                <a:solidFill>
                  <a:schemeClr val="tx1">
                    <a:lumMod val="75000"/>
                    <a:lumOff val="25000"/>
                  </a:schemeClr>
                </a:solidFill>
                <a:latin typeface="JPDEH L+ Minion Pro"/>
              </a:rPr>
              <a:t>To prevent Director from </a:t>
            </a:r>
            <a:r>
              <a:rPr lang="en-US" i="1" dirty="0" err="1">
                <a:solidFill>
                  <a:schemeClr val="tx1">
                    <a:lumMod val="75000"/>
                    <a:lumOff val="25000"/>
                  </a:schemeClr>
                </a:solidFill>
                <a:latin typeface="JPDEH L+ Minion Pro"/>
              </a:rPr>
              <a:t>tweening</a:t>
            </a:r>
            <a:r>
              <a:rPr lang="en-US" i="1" dirty="0">
                <a:solidFill>
                  <a:schemeClr val="tx1">
                    <a:lumMod val="75000"/>
                    <a:lumOff val="25000"/>
                  </a:schemeClr>
                </a:solidFill>
                <a:latin typeface="JPDEH L+ Minion Pro"/>
              </a:rPr>
              <a:t> a certain sprite property, select Modify &gt; Sprite &gt; </a:t>
            </a:r>
            <a:r>
              <a:rPr lang="en-US" i="1" dirty="0" err="1">
                <a:solidFill>
                  <a:schemeClr val="tx1">
                    <a:lumMod val="75000"/>
                    <a:lumOff val="25000"/>
                  </a:schemeClr>
                </a:solidFill>
                <a:latin typeface="JPDEH L+ Minion Pro"/>
              </a:rPr>
              <a:t>Tweening</a:t>
            </a:r>
            <a:r>
              <a:rPr lang="en-US" i="1" dirty="0">
                <a:solidFill>
                  <a:schemeClr val="tx1">
                    <a:lumMod val="75000"/>
                    <a:lumOff val="25000"/>
                  </a:schemeClr>
                </a:solidFill>
                <a:latin typeface="JPDEH L+ Minion Pro"/>
              </a:rPr>
              <a:t> and turn off any of the </a:t>
            </a:r>
            <a:r>
              <a:rPr lang="en-US" i="1" dirty="0" err="1">
                <a:solidFill>
                  <a:schemeClr val="tx1">
                    <a:lumMod val="75000"/>
                    <a:lumOff val="25000"/>
                  </a:schemeClr>
                </a:solidFill>
                <a:latin typeface="JPDEH L+ Minion Pro"/>
              </a:rPr>
              <a:t>tweening</a:t>
            </a:r>
            <a:r>
              <a:rPr lang="en-US" i="1" dirty="0">
                <a:solidFill>
                  <a:schemeClr val="tx1">
                    <a:lumMod val="75000"/>
                    <a:lumOff val="25000"/>
                  </a:schemeClr>
                </a:solidFill>
                <a:latin typeface="JPDEH L+ Minion Pro"/>
              </a:rPr>
              <a:t> options. </a:t>
            </a:r>
          </a:p>
          <a:p>
            <a:pPr algn="just" eaLnBrk="1" fontAlgn="auto" hangingPunct="1">
              <a:spcAft>
                <a:spcPts val="0"/>
              </a:spcAft>
              <a:buFont typeface="Wingdings 3" charset="2"/>
              <a:buChar char=""/>
              <a:defRPr/>
            </a:pPr>
            <a:r>
              <a:rPr lang="en-US" b="1" dirty="0">
                <a:solidFill>
                  <a:schemeClr val="tx1">
                    <a:lumMod val="75000"/>
                    <a:lumOff val="25000"/>
                  </a:schemeClr>
                </a:solidFill>
                <a:latin typeface="JPDAE C+ Myriad Pro"/>
              </a:rPr>
              <a:t>1. </a:t>
            </a:r>
            <a:r>
              <a:rPr lang="en-US" dirty="0">
                <a:solidFill>
                  <a:schemeClr val="tx1">
                    <a:lumMod val="75000"/>
                    <a:lumOff val="25000"/>
                  </a:schemeClr>
                </a:solidFill>
                <a:latin typeface="JPDAG F+ Minion Pro"/>
              </a:rPr>
              <a:t>If the Score isn’t open, select Window &gt; Score.</a:t>
            </a:r>
          </a:p>
          <a:p>
            <a:pPr algn="just" eaLnBrk="1" fontAlgn="auto" hangingPunct="1">
              <a:spcAft>
                <a:spcPts val="0"/>
              </a:spcAft>
              <a:buFont typeface="Wingdings 3" charset="2"/>
              <a:buChar char=""/>
              <a:defRPr/>
            </a:pPr>
            <a:r>
              <a:rPr lang="en-US" b="1" dirty="0">
                <a:solidFill>
                  <a:schemeClr val="tx1">
                    <a:lumMod val="75000"/>
                    <a:lumOff val="25000"/>
                  </a:schemeClr>
                </a:solidFill>
                <a:latin typeface="JPDAE C+ Myriad Pro"/>
              </a:rPr>
              <a:t>2. </a:t>
            </a:r>
            <a:r>
              <a:rPr lang="en-US" dirty="0">
                <a:solidFill>
                  <a:schemeClr val="tx1">
                    <a:lumMod val="75000"/>
                    <a:lumOff val="25000"/>
                  </a:schemeClr>
                </a:solidFill>
                <a:latin typeface="JPDAG F+ Minion Pro"/>
              </a:rPr>
              <a:t>Position a sprite on the Stage and make sure it spans all the frames in which you want the sprite to change.</a:t>
            </a:r>
          </a:p>
          <a:p>
            <a:pPr algn="just" eaLnBrk="1" fontAlgn="auto" hangingPunct="1">
              <a:spcAft>
                <a:spcPts val="0"/>
              </a:spcAft>
              <a:buFont typeface="Wingdings 3" charset="2"/>
              <a:buChar char=""/>
              <a:defRPr/>
            </a:pPr>
            <a:r>
              <a:rPr lang="en-US" b="1" dirty="0">
                <a:solidFill>
                  <a:schemeClr val="tx1">
                    <a:lumMod val="75000"/>
                    <a:lumOff val="25000"/>
                  </a:schemeClr>
                </a:solidFill>
                <a:latin typeface="JPDAE C+ Myriad Pro"/>
              </a:rPr>
              <a:t>3. </a:t>
            </a:r>
            <a:r>
              <a:rPr lang="en-US" dirty="0">
                <a:solidFill>
                  <a:schemeClr val="tx1">
                    <a:lumMod val="75000"/>
                    <a:lumOff val="25000"/>
                  </a:schemeClr>
                </a:solidFill>
                <a:latin typeface="JPDAG F+ Minion Pro"/>
              </a:rPr>
              <a:t>Select the start frame of the sprite.</a:t>
            </a:r>
          </a:p>
          <a:p>
            <a:pPr algn="just" eaLnBrk="1" fontAlgn="auto" hangingPunct="1">
              <a:spcAft>
                <a:spcPts val="0"/>
              </a:spcAft>
              <a:buFont typeface="Wingdings 3" charset="2"/>
              <a:buChar char=""/>
              <a:defRPr/>
            </a:pPr>
            <a:r>
              <a:rPr lang="en-US" b="1" dirty="0">
                <a:solidFill>
                  <a:schemeClr val="tx1">
                    <a:lumMod val="75000"/>
                    <a:lumOff val="25000"/>
                  </a:schemeClr>
                </a:solidFill>
                <a:latin typeface="JPDAE C+ Myriad Pro"/>
              </a:rPr>
              <a:t>4. </a:t>
            </a:r>
            <a:r>
              <a:rPr lang="en-US" dirty="0">
                <a:solidFill>
                  <a:schemeClr val="tx1">
                    <a:lumMod val="75000"/>
                    <a:lumOff val="25000"/>
                  </a:schemeClr>
                </a:solidFill>
                <a:latin typeface="JPDAG F+ Minion Pro"/>
              </a:rPr>
              <a:t>To tween size, scale the sprite or resize the sprite on the Stage. </a:t>
            </a:r>
          </a:p>
        </p:txBody>
      </p:sp>
      <p:sp>
        <p:nvSpPr>
          <p:cNvPr id="53252" name="TextBox 4"/>
          <p:cNvSpPr txBox="1">
            <a:spLocks noChangeArrowheads="1"/>
          </p:cNvSpPr>
          <p:nvPr/>
        </p:nvSpPr>
        <p:spPr bwMode="auto">
          <a:xfrm>
            <a:off x="8880475" y="4203700"/>
            <a:ext cx="1354138"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0"/>
              </a:spcBef>
              <a:buClrTx/>
              <a:buSzTx/>
              <a:buFontTx/>
              <a:buNone/>
            </a:pPr>
            <a:r>
              <a:rPr lang="en-US" sz="1000" i="1">
                <a:solidFill>
                  <a:schemeClr val="tx1"/>
                </a:solidFill>
                <a:latin typeface="Arial" panose="020B0604020202020204" pitchFamily="34" charset="0"/>
              </a:rPr>
              <a:t>Tween color settings</a:t>
            </a:r>
            <a:endParaRPr lang="en-US" sz="1000">
              <a:solidFill>
                <a:schemeClr val="tx1"/>
              </a:solidFill>
              <a:latin typeface="Arial" panose="020B0604020202020204" pitchFamily="34" charset="0"/>
            </a:endParaRPr>
          </a:p>
        </p:txBody>
      </p:sp>
      <p:pic>
        <p:nvPicPr>
          <p:cNvPr id="53253"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502525" y="3736975"/>
            <a:ext cx="4111625"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bwMode="auto">
          <a:xfrm>
            <a:off x="1096963" y="914400"/>
            <a:ext cx="8761412" cy="706438"/>
          </a:xfrm>
        </p:spPr>
        <p:txBody>
          <a:bodyPr anchor="t"/>
          <a:lstStyle/>
          <a:p>
            <a:pPr eaLnBrk="1" hangingPunct="1"/>
            <a:r>
              <a:rPr lang="en-US" altLang="en-US" smtClean="0"/>
              <a:t>Objectives</a:t>
            </a:r>
          </a:p>
        </p:txBody>
      </p:sp>
      <p:sp>
        <p:nvSpPr>
          <p:cNvPr id="18435" name="Content Placeholder 2"/>
          <p:cNvSpPr>
            <a:spLocks noGrp="1"/>
          </p:cNvSpPr>
          <p:nvPr>
            <p:ph idx="1"/>
          </p:nvPr>
        </p:nvSpPr>
        <p:spPr>
          <a:xfrm>
            <a:off x="2038350" y="2501900"/>
            <a:ext cx="8289925" cy="3749675"/>
          </a:xfrm>
        </p:spPr>
        <p:txBody>
          <a:bodyPr/>
          <a:lstStyle/>
          <a:p>
            <a:pPr eaLnBrk="1" hangingPunct="1">
              <a:lnSpc>
                <a:spcPct val="120000"/>
              </a:lnSpc>
            </a:pPr>
            <a:r>
              <a:rPr lang="en-US" sz="2400" smtClean="0"/>
              <a:t>About Sprites</a:t>
            </a:r>
          </a:p>
          <a:p>
            <a:pPr eaLnBrk="1" hangingPunct="1">
              <a:lnSpc>
                <a:spcPct val="120000"/>
              </a:lnSpc>
            </a:pPr>
            <a:r>
              <a:rPr lang="en-US" sz="2400" smtClean="0"/>
              <a:t>About Tweening </a:t>
            </a:r>
          </a:p>
          <a:p>
            <a:pPr eaLnBrk="1" hangingPunct="1"/>
            <a:r>
              <a:rPr lang="en-US" sz="2400" smtClean="0"/>
              <a:t>Saving your files</a:t>
            </a:r>
          </a:p>
          <a:p>
            <a:pPr eaLnBrk="1" hangingPunct="1"/>
            <a:endParaRPr lang="en-US" sz="1900" smtClean="0"/>
          </a:p>
          <a:p>
            <a:pPr eaLnBrk="1" hangingPunct="1">
              <a:lnSpc>
                <a:spcPct val="120000"/>
              </a:lnSpc>
            </a:pPr>
            <a:endParaRPr lang="en-US" altLang="en-US" sz="1900" smtClean="0"/>
          </a:p>
          <a:p>
            <a:pPr eaLnBrk="1" hangingPunct="1">
              <a:lnSpc>
                <a:spcPct val="120000"/>
              </a:lnSpc>
            </a:pPr>
            <a:endParaRPr lang="en-US" altLang="en-US" sz="1900" smtClean="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p:cNvSpPr>
            <a:spLocks noGrp="1"/>
          </p:cNvSpPr>
          <p:nvPr>
            <p:ph type="title"/>
          </p:nvPr>
        </p:nvSpPr>
        <p:spPr bwMode="auto">
          <a:xfrm>
            <a:off x="1096963" y="914400"/>
            <a:ext cx="8718550" cy="709613"/>
          </a:xfrm>
        </p:spPr>
        <p:txBody>
          <a:bodyPr anchor="t"/>
          <a:lstStyle/>
          <a:p>
            <a:pPr eaLnBrk="1" hangingPunct="1"/>
            <a:r>
              <a:rPr lang="en-US" smtClean="0"/>
              <a:t>Tweening other sprite properties</a:t>
            </a:r>
            <a:endParaRPr lang="en-US" altLang="en-US" smtClean="0"/>
          </a:p>
        </p:txBody>
      </p:sp>
      <p:sp>
        <p:nvSpPr>
          <p:cNvPr id="55299" name="Content Placeholder 2"/>
          <p:cNvSpPr>
            <a:spLocks noGrp="1"/>
          </p:cNvSpPr>
          <p:nvPr>
            <p:ph idx="1"/>
          </p:nvPr>
        </p:nvSpPr>
        <p:spPr>
          <a:xfrm>
            <a:off x="577850" y="2649538"/>
            <a:ext cx="10806113" cy="3871912"/>
          </a:xfrm>
        </p:spPr>
        <p:txBody>
          <a:bodyPr/>
          <a:lstStyle/>
          <a:p>
            <a:pPr algn="just" eaLnBrk="1" hangingPunct="1"/>
            <a:r>
              <a:rPr lang="en-US" b="1" smtClean="0">
                <a:latin typeface="JPDAE C+ Myriad Pro"/>
              </a:rPr>
              <a:t>5. </a:t>
            </a:r>
            <a:r>
              <a:rPr lang="en-US" smtClean="0">
                <a:latin typeface="JPDAG F+ Minion Pro"/>
              </a:rPr>
              <a:t>To define the beginning property settings, click the Sprite tab of the Property inspector and do any of the following:</a:t>
            </a:r>
            <a:endParaRPr lang="en-US" smtClean="0">
              <a:latin typeface="JPDAE G+ Myriad Pro"/>
            </a:endParaRPr>
          </a:p>
          <a:p>
            <a:pPr lvl="1" algn="just" eaLnBrk="1" hangingPunct="1"/>
            <a:r>
              <a:rPr lang="en-US" smtClean="0">
                <a:latin typeface="JPDAG F+ Minion Pro"/>
              </a:rPr>
              <a:t>To make the sprite fade in or out, enter a blend setting in the Property inspector (in List view). Enter 0 to make the sprite fade in or 100 to make it fade out. </a:t>
            </a:r>
            <a:endParaRPr lang="en-US" smtClean="0">
              <a:latin typeface="JPDAE G+ Myriad Pro"/>
            </a:endParaRPr>
          </a:p>
          <a:p>
            <a:pPr lvl="1" algn="just" eaLnBrk="1" hangingPunct="1"/>
            <a:r>
              <a:rPr lang="en-US" smtClean="0">
                <a:latin typeface="JPDAG F+ Minion Pro"/>
              </a:rPr>
              <a:t>To tween rotation or skew, manually rotate or skew the sprite to the beginning position on the Stage or enter an angle in the Property inspector. </a:t>
            </a:r>
            <a:endParaRPr lang="en-US" smtClean="0">
              <a:latin typeface="JPDAE G+ Myriad Pro"/>
            </a:endParaRPr>
          </a:p>
          <a:p>
            <a:pPr lvl="1" algn="just" eaLnBrk="1" hangingPunct="1"/>
            <a:r>
              <a:rPr lang="en-US" smtClean="0">
                <a:latin typeface="JPDAG F+ Minion Pro"/>
              </a:rPr>
              <a:t>To tween color, use the color boxes in the Property inspector to open the color palette for foreground and background color, or enter the RGB values for a new color in the boxes at the right (List view) or left (Graphical view). </a:t>
            </a:r>
          </a:p>
          <a:p>
            <a:pPr algn="just" eaLnBrk="1" hangingPunct="1"/>
            <a:r>
              <a:rPr lang="en-US" b="1" smtClean="0">
                <a:latin typeface="JPDAE C+ Myriad Pro"/>
              </a:rPr>
              <a:t>6. </a:t>
            </a:r>
            <a:r>
              <a:rPr lang="en-US" smtClean="0">
                <a:latin typeface="JPDAG F+ Minion Pro"/>
              </a:rPr>
              <a:t>In the Score, select the end frame of the sprite and select Insert &gt; Keyframe. The end frame is not a keyframe unless you insert one there.</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p:cNvSpPr>
            <a:spLocks noGrp="1"/>
          </p:cNvSpPr>
          <p:nvPr>
            <p:ph type="title"/>
          </p:nvPr>
        </p:nvSpPr>
        <p:spPr bwMode="auto">
          <a:xfrm>
            <a:off x="1096963" y="914400"/>
            <a:ext cx="8718550" cy="709613"/>
          </a:xfrm>
        </p:spPr>
        <p:txBody>
          <a:bodyPr anchor="t"/>
          <a:lstStyle/>
          <a:p>
            <a:pPr eaLnBrk="1" hangingPunct="1"/>
            <a:r>
              <a:rPr lang="en-US" smtClean="0"/>
              <a:t>Tweening other sprite properties</a:t>
            </a:r>
            <a:endParaRPr lang="en-US" altLang="en-US" smtClean="0"/>
          </a:p>
        </p:txBody>
      </p:sp>
      <p:sp>
        <p:nvSpPr>
          <p:cNvPr id="57347" name="Content Placeholder 2"/>
          <p:cNvSpPr>
            <a:spLocks noGrp="1"/>
          </p:cNvSpPr>
          <p:nvPr>
            <p:ph idx="1"/>
          </p:nvPr>
        </p:nvSpPr>
        <p:spPr>
          <a:xfrm>
            <a:off x="577850" y="2781300"/>
            <a:ext cx="10806113" cy="3740150"/>
          </a:xfrm>
        </p:spPr>
        <p:txBody>
          <a:bodyPr/>
          <a:lstStyle/>
          <a:p>
            <a:pPr algn="just" eaLnBrk="1" hangingPunct="1"/>
            <a:r>
              <a:rPr lang="en-US" b="1" smtClean="0">
                <a:latin typeface="JPDAE C+ Myriad Pro"/>
              </a:rPr>
              <a:t>7. </a:t>
            </a:r>
            <a:r>
              <a:rPr lang="en-US" smtClean="0">
                <a:latin typeface="JPDAG F+ Minion Pro"/>
              </a:rPr>
              <a:t>Make sure that only the keyframe is selected (not the entire sprite), and then enter the ending values of the sprite properties you are tweening. For example, if you entered a blend setting of 0 in the first frame, you could enter a blend setting of 100 in this frame.</a:t>
            </a:r>
          </a:p>
          <a:p>
            <a:pPr algn="just" eaLnBrk="1" hangingPunct="1"/>
            <a:r>
              <a:rPr lang="en-US" b="1" smtClean="0">
                <a:latin typeface="JPDAE C+ Myriad Pro"/>
              </a:rPr>
              <a:t>8. </a:t>
            </a:r>
            <a:r>
              <a:rPr lang="en-US" smtClean="0">
                <a:latin typeface="JPDAG F+ Minion Pro"/>
              </a:rPr>
              <a:t>If necessary, create additional keyframes in the sprite and enter new values for the tweened properties. </a:t>
            </a:r>
          </a:p>
          <a:p>
            <a:pPr algn="just" eaLnBrk="1" hangingPunct="1"/>
            <a:r>
              <a:rPr lang="en-US" b="1" smtClean="0">
                <a:latin typeface="JPDAE C+ Myriad Pro"/>
              </a:rPr>
              <a:t>9. </a:t>
            </a:r>
            <a:r>
              <a:rPr lang="en-US" smtClean="0">
                <a:latin typeface="JPDAG F+ Minion Pro"/>
              </a:rPr>
              <a:t>To make the property changes defined by a keyframe occur at a different time, drag a keyframe in the Score to a new frame within the sprite.</a:t>
            </a:r>
          </a:p>
          <a:p>
            <a:pPr algn="just" eaLnBrk="1" hangingPunct="1"/>
            <a:r>
              <a:rPr lang="en-US" b="1" smtClean="0">
                <a:latin typeface="JPDAE C+ Myriad Pro"/>
              </a:rPr>
              <a:t>10. </a:t>
            </a:r>
            <a:r>
              <a:rPr lang="en-US" smtClean="0">
                <a:latin typeface="JPDAG F+ Minion Pro"/>
              </a:rPr>
              <a:t>To view the tweening, rewind and play the movie. Director gradually changes the value of the tweened property in the frames between the keyframes.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3"/>
          <p:cNvSpPr>
            <a:spLocks noGrp="1"/>
          </p:cNvSpPr>
          <p:nvPr>
            <p:ph type="title"/>
          </p:nvPr>
        </p:nvSpPr>
        <p:spPr>
          <a:xfrm>
            <a:off x="1096963" y="914400"/>
            <a:ext cx="8761412" cy="706438"/>
          </a:xfrm>
        </p:spPr>
        <p:txBody>
          <a:bodyPr/>
          <a:lstStyle/>
          <a:p>
            <a:pPr eaLnBrk="1" hangingPunct="1"/>
            <a:r>
              <a:rPr lang="en-US" smtClean="0"/>
              <a:t>Saving Your Files</a:t>
            </a:r>
          </a:p>
        </p:txBody>
      </p:sp>
      <p:sp>
        <p:nvSpPr>
          <p:cNvPr id="59395" name="Content Placeholder 2"/>
          <p:cNvSpPr>
            <a:spLocks noGrp="1"/>
          </p:cNvSpPr>
          <p:nvPr>
            <p:ph idx="1"/>
          </p:nvPr>
        </p:nvSpPr>
        <p:spPr>
          <a:xfrm>
            <a:off x="1501775" y="2640013"/>
            <a:ext cx="9032875" cy="3852862"/>
          </a:xfrm>
        </p:spPr>
        <p:txBody>
          <a:bodyPr/>
          <a:lstStyle/>
          <a:p>
            <a:pPr algn="just" eaLnBrk="1" hangingPunct="1"/>
            <a:r>
              <a:rPr lang="en-US" smtClean="0"/>
              <a:t>As with all programs, remember to save frequently as you work. The standard file format for Director is the Adobe Director (.dir) file. Work saved as a .dir file can be re-opened in Director with full editing capabilities. All objects, layers, styles, color etc. are saved for a .dir file. </a:t>
            </a:r>
          </a:p>
          <a:p>
            <a:pPr algn="just" eaLnBrk="1" hangingPunct="1"/>
            <a:r>
              <a:rPr lang="en-US" smtClean="0"/>
              <a:t>When you are done with your stage, you may choose to save it in other formats as well. </a:t>
            </a:r>
          </a:p>
          <a:p>
            <a:pPr algn="just" eaLnBrk="1" hangingPunct="1"/>
            <a:r>
              <a:rPr lang="en-US" smtClean="0"/>
              <a:t>Use </a:t>
            </a:r>
            <a:r>
              <a:rPr lang="en-US" b="1" smtClean="0"/>
              <a:t>File </a:t>
            </a:r>
            <a:r>
              <a:rPr lang="en-US" smtClean="0"/>
              <a:t>&gt; </a:t>
            </a:r>
            <a:r>
              <a:rPr lang="en-US" b="1" smtClean="0"/>
              <a:t>Save As </a:t>
            </a:r>
            <a:r>
              <a:rPr lang="en-US" smtClean="0"/>
              <a:t>to create another file.</a:t>
            </a:r>
          </a:p>
          <a:p>
            <a:pPr eaLnBrk="1" hangingPunct="1"/>
            <a:r>
              <a:rPr lang="en-US" smtClean="0"/>
              <a:t>Use </a:t>
            </a:r>
            <a:r>
              <a:rPr lang="en-US" b="1" smtClean="0"/>
              <a:t>File </a:t>
            </a:r>
            <a:r>
              <a:rPr lang="en-US" smtClean="0"/>
              <a:t>&gt; </a:t>
            </a:r>
            <a:r>
              <a:rPr lang="en-US" b="1" smtClean="0"/>
              <a:t>Export </a:t>
            </a:r>
            <a:r>
              <a:rPr lang="en-US" smtClean="0"/>
              <a:t>to create these types of files:</a:t>
            </a:r>
            <a:br>
              <a:rPr lang="en-US" smtClean="0"/>
            </a:br>
            <a:r>
              <a:rPr lang="en-US" smtClean="0"/>
              <a:t>BMP – the format of DIB File Sequence, AVI – Video for Windows, MOV – Quicktime Movie. </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3"/>
          <p:cNvSpPr>
            <a:spLocks noGrp="1"/>
          </p:cNvSpPr>
          <p:nvPr>
            <p:ph type="title"/>
          </p:nvPr>
        </p:nvSpPr>
        <p:spPr>
          <a:xfrm>
            <a:off x="1096963" y="914400"/>
            <a:ext cx="8761412" cy="706438"/>
          </a:xfrm>
        </p:spPr>
        <p:txBody>
          <a:bodyPr/>
          <a:lstStyle/>
          <a:p>
            <a:pPr eaLnBrk="1" hangingPunct="1"/>
            <a:r>
              <a:rPr lang="en-US" smtClean="0"/>
              <a:t>Any Question?</a:t>
            </a:r>
          </a:p>
        </p:txBody>
      </p:sp>
      <p:sp>
        <p:nvSpPr>
          <p:cNvPr id="2" name="Rectangle 1">
            <a:extLst>
              <a:ext uri="{FF2B5EF4-FFF2-40B4-BE49-F238E27FC236}"/>
            </a:extLst>
          </p:cNvPr>
          <p:cNvSpPr/>
          <p:nvPr/>
        </p:nvSpPr>
        <p:spPr>
          <a:xfrm>
            <a:off x="2459155" y="3511487"/>
            <a:ext cx="6687682" cy="1569660"/>
          </a:xfrm>
          <a:prstGeom prst="rect">
            <a:avLst/>
          </a:prstGeom>
          <a:noFill/>
        </p:spPr>
        <p:txBody>
          <a:bodyPr>
            <a:spAutoFit/>
            <a:scene3d>
              <a:camera prst="isometricRightUp"/>
              <a:lightRig rig="threePt" dir="t"/>
            </a:scene3d>
            <a:sp3d extrusionH="57150">
              <a:bevelT w="38100" h="38100"/>
            </a:sp3d>
          </a:bodyPr>
          <a:lstStyle/>
          <a:p>
            <a:pPr algn="ctr" eaLnBrk="1" fontAlgn="auto" hangingPunct="1">
              <a:spcBef>
                <a:spcPts val="0"/>
              </a:spcBef>
              <a:spcAft>
                <a:spcPts val="0"/>
              </a:spcAft>
              <a:defRPr/>
            </a:pPr>
            <a:r>
              <a:rPr lang="en-US" sz="9600" b="1" dirty="0">
                <a:ln w="22225">
                  <a:solidFill>
                    <a:schemeClr val="accent2"/>
                  </a:solidFill>
                  <a:prstDash val="solid"/>
                </a:ln>
                <a:solidFill>
                  <a:schemeClr val="accent2">
                    <a:lumMod val="40000"/>
                    <a:lumOff val="60000"/>
                  </a:schemeClr>
                </a:solidFill>
                <a:latin typeface="+mn-lt"/>
                <a:cs typeface="+mn-cs"/>
              </a:rPr>
              <a:t>Thank 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bwMode="auto">
          <a:xfrm>
            <a:off x="1096963" y="914400"/>
            <a:ext cx="8653462" cy="709613"/>
          </a:xfrm>
        </p:spPr>
        <p:txBody>
          <a:bodyPr anchor="t"/>
          <a:lstStyle/>
          <a:p>
            <a:pPr eaLnBrk="1" hangingPunct="1"/>
            <a:r>
              <a:rPr lang="en-US" smtClean="0"/>
              <a:t>Locking and unlocking sprites</a:t>
            </a:r>
            <a:endParaRPr lang="en-US" altLang="en-US" smtClean="0"/>
          </a:p>
        </p:txBody>
      </p:sp>
      <p:sp>
        <p:nvSpPr>
          <p:cNvPr id="16386" name="Content Placeholder 2">
            <a:extLst>
              <a:ext uri="{FF2B5EF4-FFF2-40B4-BE49-F238E27FC236}"/>
            </a:extLst>
          </p:cNvPr>
          <p:cNvSpPr>
            <a:spLocks noGrp="1"/>
          </p:cNvSpPr>
          <p:nvPr>
            <p:ph idx="1"/>
          </p:nvPr>
        </p:nvSpPr>
        <p:spPr>
          <a:xfrm>
            <a:off x="830263" y="2425700"/>
            <a:ext cx="10879137" cy="4162425"/>
          </a:xfrm>
        </p:spPr>
        <p:txBody>
          <a:bodyPr rtlCol="0">
            <a:normAutofit fontScale="92500" lnSpcReduction="10000"/>
          </a:bodyPr>
          <a:lstStyle/>
          <a:p>
            <a:pPr eaLnBrk="1" fontAlgn="auto" hangingPunct="1">
              <a:spcAft>
                <a:spcPts val="0"/>
              </a:spcAft>
              <a:buFont typeface="Wingdings 3" charset="2"/>
              <a:buChar char=""/>
              <a:defRPr/>
            </a:pPr>
            <a:r>
              <a:rPr lang="en-US" b="1" dirty="0">
                <a:solidFill>
                  <a:schemeClr val="tx1">
                    <a:lumMod val="75000"/>
                    <a:lumOff val="25000"/>
                  </a:schemeClr>
                </a:solidFill>
                <a:latin typeface="JPDAG C+ Myriad Pro"/>
              </a:rPr>
              <a:t>Lock a sprite</a:t>
            </a:r>
          </a:p>
          <a:p>
            <a:pPr eaLnBrk="1" fontAlgn="auto" hangingPunct="1">
              <a:spcAft>
                <a:spcPts val="0"/>
              </a:spcAft>
              <a:buFont typeface="Wingdings 3" charset="2"/>
              <a:buChar char=""/>
              <a:defRPr/>
            </a:pPr>
            <a:r>
              <a:rPr lang="en-US" dirty="0">
                <a:solidFill>
                  <a:schemeClr val="tx1">
                    <a:lumMod val="75000"/>
                    <a:lumOff val="25000"/>
                  </a:schemeClr>
                </a:solidFill>
                <a:latin typeface="JPDAG F+ Minion Pro"/>
              </a:rPr>
              <a:t>In the Stage or the Score, select one or more sprites to lock, and do one of the following:</a:t>
            </a:r>
            <a:endParaRPr lang="en-US" dirty="0">
              <a:solidFill>
                <a:schemeClr val="tx1">
                  <a:lumMod val="75000"/>
                  <a:lumOff val="25000"/>
                </a:schemeClr>
              </a:solidFill>
              <a:latin typeface="JPDAE G+ Myriad Pro"/>
            </a:endParaRPr>
          </a:p>
          <a:p>
            <a:pPr lvl="1" eaLnBrk="1" fontAlgn="auto" hangingPunct="1">
              <a:spcAft>
                <a:spcPts val="0"/>
              </a:spcAft>
              <a:buFont typeface="Wingdings 3" charset="2"/>
              <a:buChar char=""/>
              <a:defRPr/>
            </a:pPr>
            <a:r>
              <a:rPr lang="en-US" dirty="0">
                <a:solidFill>
                  <a:schemeClr val="tx1">
                    <a:lumMod val="75000"/>
                    <a:lumOff val="25000"/>
                  </a:schemeClr>
                </a:solidFill>
                <a:latin typeface="JPDAG F+ Minion Pro"/>
              </a:rPr>
              <a:t>Select Modify &gt; Lock Sprite.</a:t>
            </a:r>
            <a:endParaRPr lang="en-US" dirty="0">
              <a:solidFill>
                <a:schemeClr val="tx1">
                  <a:lumMod val="75000"/>
                  <a:lumOff val="25000"/>
                </a:schemeClr>
              </a:solidFill>
              <a:latin typeface="JPDAE G+ Myriad Pro"/>
            </a:endParaRPr>
          </a:p>
          <a:p>
            <a:pPr lvl="1" eaLnBrk="1" fontAlgn="auto" hangingPunct="1">
              <a:spcAft>
                <a:spcPts val="0"/>
              </a:spcAft>
              <a:buFont typeface="Wingdings 3" charset="2"/>
              <a:buChar char=""/>
              <a:defRPr/>
            </a:pPr>
            <a:r>
              <a:rPr lang="en-US" dirty="0">
                <a:solidFill>
                  <a:schemeClr val="tx1">
                    <a:lumMod val="75000"/>
                    <a:lumOff val="25000"/>
                  </a:schemeClr>
                </a:solidFill>
                <a:latin typeface="JPDAG F+ Minion Pro"/>
              </a:rPr>
              <a:t>On the Sprite tab of the Property inspector, click the padlock icon.</a:t>
            </a:r>
            <a:endParaRPr lang="en-US" dirty="0">
              <a:solidFill>
                <a:schemeClr val="tx1">
                  <a:lumMod val="75000"/>
                  <a:lumOff val="25000"/>
                </a:schemeClr>
              </a:solidFill>
              <a:latin typeface="JPDAE G+ Myriad Pro"/>
            </a:endParaRPr>
          </a:p>
          <a:p>
            <a:pPr lvl="1" eaLnBrk="1" fontAlgn="auto" hangingPunct="1">
              <a:spcAft>
                <a:spcPts val="0"/>
              </a:spcAft>
              <a:buFont typeface="Wingdings 3" charset="2"/>
              <a:buChar char=""/>
              <a:defRPr/>
            </a:pPr>
            <a:r>
              <a:rPr lang="en-US" dirty="0">
                <a:solidFill>
                  <a:schemeClr val="tx1">
                    <a:lumMod val="75000"/>
                    <a:lumOff val="25000"/>
                  </a:schemeClr>
                </a:solidFill>
                <a:latin typeface="JPDAG F+ Minion Pro"/>
              </a:rPr>
              <a:t>Right-click and select Lock Sprite from the context menu.</a:t>
            </a:r>
          </a:p>
          <a:p>
            <a:pPr eaLnBrk="1" fontAlgn="auto" hangingPunct="1">
              <a:spcAft>
                <a:spcPts val="0"/>
              </a:spcAft>
              <a:buFont typeface="Wingdings 3" charset="2"/>
              <a:buChar char=""/>
              <a:defRPr/>
            </a:pPr>
            <a:r>
              <a:rPr lang="en-US" dirty="0">
                <a:solidFill>
                  <a:schemeClr val="tx1">
                    <a:lumMod val="75000"/>
                    <a:lumOff val="25000"/>
                  </a:schemeClr>
                </a:solidFill>
                <a:latin typeface="JPDAG F+ Minion Pro"/>
              </a:rPr>
              <a:t>In the Score, a locked sprite appears with a padlock in front of its name. On the Stage, a locked sprite appears with a padlock in its upper-right corner.</a:t>
            </a:r>
          </a:p>
          <a:p>
            <a:pPr eaLnBrk="1" fontAlgn="auto" hangingPunct="1">
              <a:spcAft>
                <a:spcPts val="0"/>
              </a:spcAft>
              <a:buFont typeface="Wingdings 3" charset="2"/>
              <a:buChar char=""/>
              <a:defRPr/>
            </a:pPr>
            <a:r>
              <a:rPr lang="en-US" b="1" dirty="0">
                <a:solidFill>
                  <a:schemeClr val="tx1">
                    <a:lumMod val="75000"/>
                    <a:lumOff val="25000"/>
                  </a:schemeClr>
                </a:solidFill>
                <a:latin typeface="JPDAG C+ Myriad Pro"/>
              </a:rPr>
              <a:t>Unlock a sprite</a:t>
            </a:r>
          </a:p>
          <a:p>
            <a:pPr eaLnBrk="1" fontAlgn="auto" hangingPunct="1">
              <a:spcAft>
                <a:spcPts val="0"/>
              </a:spcAft>
              <a:buFont typeface="Wingdings 3" charset="2"/>
              <a:buChar char=""/>
              <a:defRPr/>
            </a:pPr>
            <a:r>
              <a:rPr lang="en-US" dirty="0">
                <a:solidFill>
                  <a:schemeClr val="tx1">
                    <a:lumMod val="75000"/>
                    <a:lumOff val="25000"/>
                  </a:schemeClr>
                </a:solidFill>
                <a:latin typeface="JPDAG F+ Minion Pro"/>
              </a:rPr>
              <a:t>In the Score or on the Stage, select one or more sprites to unlock. Do one of the following:</a:t>
            </a:r>
          </a:p>
          <a:p>
            <a:pPr lvl="1" eaLnBrk="1" fontAlgn="auto" hangingPunct="1">
              <a:spcAft>
                <a:spcPts val="0"/>
              </a:spcAft>
              <a:buFont typeface="Wingdings 3" charset="2"/>
              <a:buChar char=""/>
              <a:defRPr/>
            </a:pPr>
            <a:r>
              <a:rPr lang="en-US" dirty="0">
                <a:solidFill>
                  <a:schemeClr val="tx1">
                    <a:lumMod val="75000"/>
                    <a:lumOff val="25000"/>
                  </a:schemeClr>
                </a:solidFill>
                <a:latin typeface="JPDAG F+ Minion Pro"/>
              </a:rPr>
              <a:t>Select Modify &gt; Unlock Sprite.</a:t>
            </a:r>
            <a:endParaRPr lang="en-US" dirty="0">
              <a:solidFill>
                <a:schemeClr val="tx1">
                  <a:lumMod val="75000"/>
                  <a:lumOff val="25000"/>
                </a:schemeClr>
              </a:solidFill>
              <a:latin typeface="JPDAE G+ Myriad Pro"/>
            </a:endParaRPr>
          </a:p>
          <a:p>
            <a:pPr lvl="1" eaLnBrk="1" fontAlgn="auto" hangingPunct="1">
              <a:spcAft>
                <a:spcPts val="0"/>
              </a:spcAft>
              <a:buFont typeface="Wingdings 3" charset="2"/>
              <a:buChar char=""/>
              <a:defRPr/>
            </a:pPr>
            <a:r>
              <a:rPr lang="en-US" dirty="0">
                <a:solidFill>
                  <a:schemeClr val="tx1">
                    <a:lumMod val="75000"/>
                    <a:lumOff val="25000"/>
                  </a:schemeClr>
                </a:solidFill>
                <a:latin typeface="JPDAG F+ Minion Pro"/>
              </a:rPr>
              <a:t>On the Sprite tab in the Property inspector, click the padlock icon.</a:t>
            </a:r>
            <a:endParaRPr lang="en-US" dirty="0">
              <a:solidFill>
                <a:schemeClr val="tx1">
                  <a:lumMod val="75000"/>
                  <a:lumOff val="25000"/>
                </a:schemeClr>
              </a:solidFill>
              <a:latin typeface="JPDAE G+ Myriad Pro"/>
            </a:endParaRPr>
          </a:p>
          <a:p>
            <a:pPr lvl="1" eaLnBrk="1" fontAlgn="auto" hangingPunct="1">
              <a:spcAft>
                <a:spcPts val="0"/>
              </a:spcAft>
              <a:buFont typeface="Wingdings 3" charset="2"/>
              <a:buChar char=""/>
              <a:defRPr/>
            </a:pPr>
            <a:r>
              <a:rPr lang="en-US" dirty="0">
                <a:solidFill>
                  <a:schemeClr val="tx1">
                    <a:lumMod val="75000"/>
                    <a:lumOff val="25000"/>
                  </a:schemeClr>
                </a:solidFill>
                <a:latin typeface="JPDAG F+ Minion Pro"/>
              </a:rPr>
              <a:t>Right-click and select Unlock Sprite from the context menu.</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bwMode="auto">
          <a:xfrm>
            <a:off x="1096963" y="914400"/>
            <a:ext cx="8653462" cy="709613"/>
          </a:xfrm>
        </p:spPr>
        <p:txBody>
          <a:bodyPr anchor="t"/>
          <a:lstStyle/>
          <a:p>
            <a:pPr eaLnBrk="1" hangingPunct="1"/>
            <a:r>
              <a:rPr lang="en-US" smtClean="0"/>
              <a:t>Positioning Sprites</a:t>
            </a:r>
            <a:endParaRPr lang="en-US" altLang="en-US" smtClean="0"/>
          </a:p>
        </p:txBody>
      </p:sp>
      <p:sp>
        <p:nvSpPr>
          <p:cNvPr id="22531" name="Content Placeholder 2"/>
          <p:cNvSpPr>
            <a:spLocks noGrp="1"/>
          </p:cNvSpPr>
          <p:nvPr>
            <p:ph idx="1"/>
          </p:nvPr>
        </p:nvSpPr>
        <p:spPr>
          <a:xfrm>
            <a:off x="830263" y="2678113"/>
            <a:ext cx="5505450" cy="3910012"/>
          </a:xfrm>
        </p:spPr>
        <p:txBody>
          <a:bodyPr/>
          <a:lstStyle/>
          <a:p>
            <a:pPr algn="just" eaLnBrk="1" hangingPunct="1"/>
            <a:r>
              <a:rPr lang="en-US" smtClean="0">
                <a:latin typeface="JPDAG F+ Minion Pro"/>
              </a:rPr>
              <a:t>The easiest way to position a sprite is to simply drag the sprite into place on the Stage. To position a sprite more precisely, do any of the following: </a:t>
            </a:r>
            <a:endParaRPr lang="en-US" smtClean="0">
              <a:latin typeface="JPDAE G+ Myriad Pro"/>
            </a:endParaRPr>
          </a:p>
          <a:p>
            <a:pPr lvl="1" eaLnBrk="1" hangingPunct="1"/>
            <a:r>
              <a:rPr lang="en-US" smtClean="0">
                <a:latin typeface="JPDAG F+ Minion Pro"/>
              </a:rPr>
              <a:t>Set a sprite’s position on the Stage by entering coordinates in the Property inspector.</a:t>
            </a:r>
            <a:endParaRPr lang="en-US" smtClean="0">
              <a:latin typeface="JPDAE G+ Myriad Pro"/>
            </a:endParaRPr>
          </a:p>
          <a:p>
            <a:pPr lvl="1" eaLnBrk="1" hangingPunct="1"/>
            <a:r>
              <a:rPr lang="en-US" smtClean="0">
                <a:latin typeface="JPDAG F+ Minion Pro"/>
              </a:rPr>
              <a:t>Use the Tweak window.</a:t>
            </a:r>
            <a:endParaRPr lang="en-US" smtClean="0">
              <a:latin typeface="JPDAE G+ Myriad Pro"/>
            </a:endParaRPr>
          </a:p>
          <a:p>
            <a:pPr lvl="1" eaLnBrk="1" hangingPunct="1"/>
            <a:r>
              <a:rPr lang="en-US" smtClean="0">
                <a:latin typeface="JPDAG F+ Minion Pro"/>
              </a:rPr>
              <a:t>Use guides or the grid.</a:t>
            </a:r>
            <a:endParaRPr lang="en-US" smtClean="0">
              <a:latin typeface="JPDAE G+ Myriad Pro"/>
            </a:endParaRPr>
          </a:p>
          <a:p>
            <a:pPr lvl="1" eaLnBrk="1" hangingPunct="1"/>
            <a:r>
              <a:rPr lang="en-US" smtClean="0">
                <a:latin typeface="JPDAG F+ Minion Pro"/>
              </a:rPr>
              <a:t>Use the Align window.</a:t>
            </a:r>
            <a:endParaRPr lang="en-US" smtClean="0">
              <a:latin typeface="JPDAE G+ Myriad Pro"/>
            </a:endParaRPr>
          </a:p>
          <a:p>
            <a:pPr lvl="1" eaLnBrk="1" hangingPunct="1"/>
            <a:r>
              <a:rPr lang="en-US" smtClean="0">
                <a:latin typeface="JPDAG F+ Minion Pro"/>
              </a:rPr>
              <a:t>Use the arrow keys to manually move a selected sprite.</a:t>
            </a:r>
            <a:endParaRPr lang="en-US" smtClean="0">
              <a:latin typeface="JPDAE G+ Myriad Pro"/>
            </a:endParaRPr>
          </a:p>
        </p:txBody>
      </p:sp>
      <p:pic>
        <p:nvPicPr>
          <p:cNvPr id="22532"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418388" y="2678113"/>
            <a:ext cx="4090987" cy="335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3" name="TextBox 5"/>
          <p:cNvSpPr txBox="1">
            <a:spLocks noChangeArrowheads="1"/>
          </p:cNvSpPr>
          <p:nvPr/>
        </p:nvSpPr>
        <p:spPr bwMode="auto">
          <a:xfrm>
            <a:off x="7516813" y="2309813"/>
            <a:ext cx="315912"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0"/>
              </a:spcBef>
              <a:buClrTx/>
              <a:buSzTx/>
              <a:buFontTx/>
              <a:buNone/>
            </a:pPr>
            <a:r>
              <a:rPr lang="en-US" sz="1000" i="1">
                <a:solidFill>
                  <a:schemeClr val="tx1"/>
                </a:solidFill>
                <a:latin typeface="Arial" panose="020B0604020202020204" pitchFamily="34" charset="0"/>
              </a:rPr>
              <a:t>F</a:t>
            </a:r>
          </a:p>
        </p:txBody>
      </p:sp>
      <p:sp>
        <p:nvSpPr>
          <p:cNvPr id="4" name="Rectangle 3">
            <a:extLst>
              <a:ext uri="{FF2B5EF4-FFF2-40B4-BE49-F238E27FC236}"/>
            </a:extLst>
          </p:cNvPr>
          <p:cNvSpPr/>
          <p:nvPr/>
        </p:nvSpPr>
        <p:spPr>
          <a:xfrm>
            <a:off x="8770938" y="3582988"/>
            <a:ext cx="1128712" cy="1539875"/>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cxnSp>
        <p:nvCxnSpPr>
          <p:cNvPr id="7" name="Straight Connector 6">
            <a:extLst>
              <a:ext uri="{FF2B5EF4-FFF2-40B4-BE49-F238E27FC236}"/>
            </a:extLst>
          </p:cNvPr>
          <p:cNvCxnSpPr>
            <a:cxnSpLocks/>
          </p:cNvCxnSpPr>
          <p:nvPr/>
        </p:nvCxnSpPr>
        <p:spPr>
          <a:xfrm>
            <a:off x="7615238" y="2505075"/>
            <a:ext cx="0" cy="579438"/>
          </a:xfrm>
          <a:prstGeom prst="line">
            <a:avLst/>
          </a:prstGeom>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extLst>
          </p:cNvPr>
          <p:cNvCxnSpPr>
            <a:cxnSpLocks/>
          </p:cNvCxnSpPr>
          <p:nvPr/>
        </p:nvCxnSpPr>
        <p:spPr>
          <a:xfrm>
            <a:off x="9591675" y="2519363"/>
            <a:ext cx="0" cy="1268412"/>
          </a:xfrm>
          <a:prstGeom prst="line">
            <a:avLst/>
          </a:prstGeom>
        </p:spPr>
        <p:style>
          <a:lnRef idx="1">
            <a:schemeClr val="dk1"/>
          </a:lnRef>
          <a:fillRef idx="0">
            <a:schemeClr val="dk1"/>
          </a:fillRef>
          <a:effectRef idx="0">
            <a:schemeClr val="dk1"/>
          </a:effectRef>
          <a:fontRef idx="minor">
            <a:schemeClr val="tx1"/>
          </a:fontRef>
        </p:style>
      </p:cxnSp>
      <p:cxnSp>
        <p:nvCxnSpPr>
          <p:cNvPr id="12" name="Straight Connector 11">
            <a:extLst>
              <a:ext uri="{FF2B5EF4-FFF2-40B4-BE49-F238E27FC236}"/>
            </a:extLst>
          </p:cNvPr>
          <p:cNvCxnSpPr>
            <a:cxnSpLocks/>
          </p:cNvCxnSpPr>
          <p:nvPr/>
        </p:nvCxnSpPr>
        <p:spPr>
          <a:xfrm>
            <a:off x="7221538" y="3787775"/>
            <a:ext cx="1549400" cy="0"/>
          </a:xfrm>
          <a:prstGeom prst="line">
            <a:avLst/>
          </a:prstGeom>
        </p:spPr>
        <p:style>
          <a:lnRef idx="1">
            <a:schemeClr val="dk1"/>
          </a:lnRef>
          <a:fillRef idx="0">
            <a:schemeClr val="dk1"/>
          </a:fillRef>
          <a:effectRef idx="0">
            <a:schemeClr val="dk1"/>
          </a:effectRef>
          <a:fontRef idx="minor">
            <a:schemeClr val="tx1"/>
          </a:fontRef>
        </p:style>
      </p:cxnSp>
      <p:sp>
        <p:nvSpPr>
          <p:cNvPr id="22538" name="TextBox 13"/>
          <p:cNvSpPr txBox="1">
            <a:spLocks noChangeArrowheads="1"/>
          </p:cNvSpPr>
          <p:nvPr/>
        </p:nvSpPr>
        <p:spPr bwMode="auto">
          <a:xfrm>
            <a:off x="9490075" y="2289175"/>
            <a:ext cx="315913"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0"/>
              </a:spcBef>
              <a:buClrTx/>
              <a:buSzTx/>
              <a:buFontTx/>
              <a:buNone/>
            </a:pPr>
            <a:r>
              <a:rPr lang="en-US" sz="1000" i="1">
                <a:solidFill>
                  <a:schemeClr val="tx1"/>
                </a:solidFill>
                <a:latin typeface="Arial" panose="020B0604020202020204" pitchFamily="34" charset="0"/>
              </a:rPr>
              <a:t>I</a:t>
            </a:r>
          </a:p>
        </p:txBody>
      </p:sp>
      <p:sp>
        <p:nvSpPr>
          <p:cNvPr id="22539" name="TextBox 14"/>
          <p:cNvSpPr txBox="1">
            <a:spLocks noChangeArrowheads="1"/>
          </p:cNvSpPr>
          <p:nvPr/>
        </p:nvSpPr>
        <p:spPr bwMode="auto">
          <a:xfrm>
            <a:off x="6989763" y="3665538"/>
            <a:ext cx="314325"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0"/>
              </a:spcBef>
              <a:buClrTx/>
              <a:buSzTx/>
              <a:buFontTx/>
              <a:buNone/>
            </a:pPr>
            <a:r>
              <a:rPr lang="en-US" sz="1000" i="1">
                <a:solidFill>
                  <a:schemeClr val="tx1"/>
                </a:solidFill>
                <a:latin typeface="Arial" panose="020B0604020202020204" pitchFamily="34" charset="0"/>
              </a:rPr>
              <a:t>G</a:t>
            </a:r>
          </a:p>
        </p:txBody>
      </p:sp>
      <p:cxnSp>
        <p:nvCxnSpPr>
          <p:cNvPr id="13" name="Straight Arrow Connector 12">
            <a:extLst>
              <a:ext uri="{FF2B5EF4-FFF2-40B4-BE49-F238E27FC236}"/>
            </a:extLst>
          </p:cNvPr>
          <p:cNvCxnSpPr/>
          <p:nvPr/>
        </p:nvCxnSpPr>
        <p:spPr>
          <a:xfrm>
            <a:off x="10469563" y="3582988"/>
            <a:ext cx="0" cy="1539875"/>
          </a:xfrm>
          <a:prstGeom prst="straightConnector1">
            <a:avLst/>
          </a:prstGeom>
          <a:ln>
            <a:headEnd type="triangle" w="med" len="med"/>
            <a:tailEnd type="triangle" w="med" len="med"/>
          </a:ln>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extLst>
          </p:cNvPr>
          <p:cNvCxnSpPr>
            <a:cxnSpLocks/>
          </p:cNvCxnSpPr>
          <p:nvPr/>
        </p:nvCxnSpPr>
        <p:spPr>
          <a:xfrm>
            <a:off x="8745538" y="5505450"/>
            <a:ext cx="1154112" cy="0"/>
          </a:xfrm>
          <a:prstGeom prst="straightConnector1">
            <a:avLst/>
          </a:prstGeom>
          <a:ln>
            <a:headEnd type="triangle" w="med" len="med"/>
            <a:tailEnd type="triangle" w="med" len="med"/>
          </a:ln>
        </p:spPr>
        <p:style>
          <a:lnRef idx="1">
            <a:schemeClr val="dk1"/>
          </a:lnRef>
          <a:fillRef idx="0">
            <a:schemeClr val="dk1"/>
          </a:fillRef>
          <a:effectRef idx="0">
            <a:schemeClr val="dk1"/>
          </a:effectRef>
          <a:fontRef idx="minor">
            <a:schemeClr val="tx1"/>
          </a:fontRef>
        </p:style>
      </p:cxnSp>
      <p:sp>
        <p:nvSpPr>
          <p:cNvPr id="22542" name="TextBox 20"/>
          <p:cNvSpPr txBox="1">
            <a:spLocks noChangeArrowheads="1"/>
          </p:cNvSpPr>
          <p:nvPr/>
        </p:nvSpPr>
        <p:spPr bwMode="auto">
          <a:xfrm>
            <a:off x="9148763" y="3305175"/>
            <a:ext cx="314325"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0"/>
              </a:spcBef>
              <a:buClrTx/>
              <a:buSzTx/>
              <a:buFontTx/>
              <a:buNone/>
            </a:pPr>
            <a:r>
              <a:rPr lang="en-US" sz="1000" i="1">
                <a:solidFill>
                  <a:schemeClr val="tx1"/>
                </a:solidFill>
                <a:latin typeface="Arial" panose="020B0604020202020204" pitchFamily="34" charset="0"/>
              </a:rPr>
              <a:t>A</a:t>
            </a:r>
          </a:p>
        </p:txBody>
      </p:sp>
      <p:sp>
        <p:nvSpPr>
          <p:cNvPr id="22543" name="TextBox 21"/>
          <p:cNvSpPr txBox="1">
            <a:spLocks noChangeArrowheads="1"/>
          </p:cNvSpPr>
          <p:nvPr/>
        </p:nvSpPr>
        <p:spPr bwMode="auto">
          <a:xfrm>
            <a:off x="9164638" y="5153025"/>
            <a:ext cx="315912"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0"/>
              </a:spcBef>
              <a:buClrTx/>
              <a:buSzTx/>
              <a:buFontTx/>
              <a:buNone/>
            </a:pPr>
            <a:r>
              <a:rPr lang="en-US" sz="1000" i="1">
                <a:solidFill>
                  <a:schemeClr val="tx1"/>
                </a:solidFill>
                <a:latin typeface="Arial" panose="020B0604020202020204" pitchFamily="34" charset="0"/>
              </a:rPr>
              <a:t>B</a:t>
            </a:r>
          </a:p>
        </p:txBody>
      </p:sp>
      <p:sp>
        <p:nvSpPr>
          <p:cNvPr id="22544" name="TextBox 22"/>
          <p:cNvSpPr txBox="1">
            <a:spLocks noChangeArrowheads="1"/>
          </p:cNvSpPr>
          <p:nvPr/>
        </p:nvSpPr>
        <p:spPr bwMode="auto">
          <a:xfrm>
            <a:off x="9148763" y="5524500"/>
            <a:ext cx="31432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0"/>
              </a:spcBef>
              <a:buClrTx/>
              <a:buSzTx/>
              <a:buFontTx/>
              <a:buNone/>
            </a:pPr>
            <a:r>
              <a:rPr lang="en-US" sz="1000" i="1">
                <a:solidFill>
                  <a:schemeClr val="tx1"/>
                </a:solidFill>
                <a:latin typeface="Arial" panose="020B0604020202020204" pitchFamily="34" charset="0"/>
              </a:rPr>
              <a:t>E</a:t>
            </a:r>
          </a:p>
        </p:txBody>
      </p:sp>
      <p:sp>
        <p:nvSpPr>
          <p:cNvPr id="22545" name="TextBox 23"/>
          <p:cNvSpPr txBox="1">
            <a:spLocks noChangeArrowheads="1"/>
          </p:cNvSpPr>
          <p:nvPr/>
        </p:nvSpPr>
        <p:spPr bwMode="auto">
          <a:xfrm>
            <a:off x="10469563" y="4229100"/>
            <a:ext cx="31432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0"/>
              </a:spcBef>
              <a:buClrTx/>
              <a:buSzTx/>
              <a:buFontTx/>
              <a:buNone/>
            </a:pPr>
            <a:r>
              <a:rPr lang="en-US" sz="1000" i="1">
                <a:solidFill>
                  <a:schemeClr val="tx1"/>
                </a:solidFill>
                <a:latin typeface="Arial" panose="020B0604020202020204" pitchFamily="34" charset="0"/>
              </a:rPr>
              <a:t>H</a:t>
            </a:r>
          </a:p>
        </p:txBody>
      </p:sp>
      <p:sp>
        <p:nvSpPr>
          <p:cNvPr id="22546" name="TextBox 24"/>
          <p:cNvSpPr txBox="1">
            <a:spLocks noChangeArrowheads="1"/>
          </p:cNvSpPr>
          <p:nvPr/>
        </p:nvSpPr>
        <p:spPr bwMode="auto">
          <a:xfrm>
            <a:off x="9899650" y="4229100"/>
            <a:ext cx="315913"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0"/>
              </a:spcBef>
              <a:buClrTx/>
              <a:buSzTx/>
              <a:buFontTx/>
              <a:buNone/>
            </a:pPr>
            <a:r>
              <a:rPr lang="en-US" sz="1000" i="1">
                <a:solidFill>
                  <a:schemeClr val="tx1"/>
                </a:solidFill>
                <a:latin typeface="Arial" panose="020B0604020202020204" pitchFamily="34" charset="0"/>
              </a:rPr>
              <a:t>D</a:t>
            </a:r>
          </a:p>
        </p:txBody>
      </p:sp>
      <p:sp>
        <p:nvSpPr>
          <p:cNvPr id="22547" name="TextBox 25"/>
          <p:cNvSpPr txBox="1">
            <a:spLocks noChangeArrowheads="1"/>
          </p:cNvSpPr>
          <p:nvPr/>
        </p:nvSpPr>
        <p:spPr bwMode="auto">
          <a:xfrm>
            <a:off x="8428038" y="4260850"/>
            <a:ext cx="31432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0"/>
              </a:spcBef>
              <a:buClrTx/>
              <a:buSzTx/>
              <a:buFontTx/>
              <a:buNone/>
            </a:pPr>
            <a:r>
              <a:rPr lang="en-US" sz="1000" i="1">
                <a:solidFill>
                  <a:schemeClr val="tx1"/>
                </a:solidFill>
                <a:latin typeface="Arial" panose="020B0604020202020204" pitchFamily="34" charset="0"/>
              </a:rPr>
              <a:t>C</a:t>
            </a:r>
          </a:p>
        </p:txBody>
      </p:sp>
      <p:sp>
        <p:nvSpPr>
          <p:cNvPr id="22548" name="TextBox 27"/>
          <p:cNvSpPr txBox="1">
            <a:spLocks noChangeArrowheads="1"/>
          </p:cNvSpPr>
          <p:nvPr/>
        </p:nvSpPr>
        <p:spPr bwMode="auto">
          <a:xfrm>
            <a:off x="7304088" y="6180138"/>
            <a:ext cx="471328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0"/>
              </a:spcBef>
              <a:buClrTx/>
              <a:buSzTx/>
              <a:buFontTx/>
              <a:buNone/>
            </a:pPr>
            <a:r>
              <a:rPr lang="en-US" sz="1000" b="1" i="1">
                <a:solidFill>
                  <a:schemeClr val="tx1"/>
                </a:solidFill>
                <a:latin typeface="Arial" panose="020B0604020202020204" pitchFamily="34" charset="0"/>
              </a:rPr>
              <a:t>A. </a:t>
            </a:r>
            <a:r>
              <a:rPr lang="en-US" sz="1000" i="1">
                <a:solidFill>
                  <a:schemeClr val="tx1"/>
                </a:solidFill>
                <a:latin typeface="Arial" panose="020B0604020202020204" pitchFamily="34" charset="0"/>
              </a:rPr>
              <a:t>Top </a:t>
            </a:r>
            <a:r>
              <a:rPr lang="en-US" sz="1000" b="1" i="1">
                <a:solidFill>
                  <a:schemeClr val="tx1"/>
                </a:solidFill>
                <a:latin typeface="Arial" panose="020B0604020202020204" pitchFamily="34" charset="0"/>
              </a:rPr>
              <a:t>B. </a:t>
            </a:r>
            <a:r>
              <a:rPr lang="en-US" sz="1000" i="1">
                <a:solidFill>
                  <a:schemeClr val="tx1"/>
                </a:solidFill>
                <a:latin typeface="Arial" panose="020B0604020202020204" pitchFamily="34" charset="0"/>
              </a:rPr>
              <a:t>Bottom </a:t>
            </a:r>
            <a:r>
              <a:rPr lang="en-US" sz="1000" b="1" i="1">
                <a:solidFill>
                  <a:schemeClr val="tx1"/>
                </a:solidFill>
                <a:latin typeface="Arial" panose="020B0604020202020204" pitchFamily="34" charset="0"/>
              </a:rPr>
              <a:t>C. </a:t>
            </a:r>
            <a:r>
              <a:rPr lang="en-US" sz="1000" i="1">
                <a:solidFill>
                  <a:schemeClr val="tx1"/>
                </a:solidFill>
                <a:latin typeface="Arial" panose="020B0604020202020204" pitchFamily="34" charset="0"/>
              </a:rPr>
              <a:t>Right </a:t>
            </a:r>
            <a:r>
              <a:rPr lang="en-US" sz="1000" b="1" i="1">
                <a:solidFill>
                  <a:schemeClr val="tx1"/>
                </a:solidFill>
                <a:latin typeface="Arial" panose="020B0604020202020204" pitchFamily="34" charset="0"/>
              </a:rPr>
              <a:t>D. </a:t>
            </a:r>
            <a:r>
              <a:rPr lang="en-US" sz="1000" i="1">
                <a:solidFill>
                  <a:schemeClr val="tx1"/>
                </a:solidFill>
                <a:latin typeface="Arial" panose="020B0604020202020204" pitchFamily="34" charset="0"/>
              </a:rPr>
              <a:t>Left </a:t>
            </a:r>
            <a:r>
              <a:rPr lang="en-US" sz="1000" b="1" i="1">
                <a:solidFill>
                  <a:schemeClr val="tx1"/>
                </a:solidFill>
                <a:latin typeface="Arial" panose="020B0604020202020204" pitchFamily="34" charset="0"/>
              </a:rPr>
              <a:t>E. </a:t>
            </a:r>
            <a:r>
              <a:rPr lang="en-US" sz="1000" i="1">
                <a:solidFill>
                  <a:schemeClr val="tx1"/>
                </a:solidFill>
                <a:latin typeface="Arial" panose="020B0604020202020204" pitchFamily="34" charset="0"/>
              </a:rPr>
              <a:t>Width </a:t>
            </a:r>
            <a:r>
              <a:rPr lang="en-US" sz="1000" b="1" i="1">
                <a:solidFill>
                  <a:schemeClr val="tx1"/>
                </a:solidFill>
                <a:latin typeface="Arial" panose="020B0604020202020204" pitchFamily="34" charset="0"/>
              </a:rPr>
              <a:t>F. </a:t>
            </a:r>
            <a:r>
              <a:rPr lang="en-US" sz="1000" i="1">
                <a:solidFill>
                  <a:schemeClr val="tx1"/>
                </a:solidFill>
                <a:latin typeface="Arial" panose="020B0604020202020204" pitchFamily="34" charset="0"/>
              </a:rPr>
              <a:t>0,0 Upper-left corner of the Stage </a:t>
            </a:r>
            <a:r>
              <a:rPr lang="en-US" sz="1000" b="1" i="1">
                <a:solidFill>
                  <a:schemeClr val="tx1"/>
                </a:solidFill>
                <a:latin typeface="Arial" panose="020B0604020202020204" pitchFamily="34" charset="0"/>
              </a:rPr>
              <a:t>G. </a:t>
            </a:r>
            <a:r>
              <a:rPr lang="en-US" sz="1000" i="1">
                <a:solidFill>
                  <a:schemeClr val="tx1"/>
                </a:solidFill>
                <a:latin typeface="Arial" panose="020B0604020202020204" pitchFamily="34" charset="0"/>
              </a:rPr>
              <a:t>Bounding rectangle </a:t>
            </a:r>
            <a:r>
              <a:rPr lang="en-US" sz="1000" b="1" i="1">
                <a:solidFill>
                  <a:schemeClr val="tx1"/>
                </a:solidFill>
                <a:latin typeface="Arial" panose="020B0604020202020204" pitchFamily="34" charset="0"/>
              </a:rPr>
              <a:t>H. </a:t>
            </a:r>
            <a:r>
              <a:rPr lang="en-US" sz="1000" i="1">
                <a:solidFill>
                  <a:schemeClr val="tx1"/>
                </a:solidFill>
                <a:latin typeface="Arial" panose="020B0604020202020204" pitchFamily="34" charset="0"/>
              </a:rPr>
              <a:t>Height </a:t>
            </a:r>
            <a:r>
              <a:rPr lang="en-US" sz="1000" b="1" i="1">
                <a:solidFill>
                  <a:schemeClr val="tx1"/>
                </a:solidFill>
                <a:latin typeface="Arial" panose="020B0604020202020204" pitchFamily="34" charset="0"/>
              </a:rPr>
              <a:t>I. </a:t>
            </a:r>
            <a:r>
              <a:rPr lang="en-US" sz="1000" i="1">
                <a:solidFill>
                  <a:schemeClr val="tx1"/>
                </a:solidFill>
                <a:latin typeface="Arial" panose="020B0604020202020204" pitchFamily="34" charset="0"/>
              </a:rPr>
              <a:t>Registration point (X,Y)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Title 1">
            <a:extLst>
              <a:ext uri="{FF2B5EF4-FFF2-40B4-BE49-F238E27FC236}"/>
            </a:extLst>
          </p:cNvPr>
          <p:cNvSpPr>
            <a:spLocks noGrp="1"/>
          </p:cNvSpPr>
          <p:nvPr>
            <p:ph type="title"/>
          </p:nvPr>
        </p:nvSpPr>
        <p:spPr bwMode="auto">
          <a:xfrm>
            <a:off x="1096963" y="914400"/>
            <a:ext cx="10025062" cy="709613"/>
          </a:xfrm>
          <a:extLst/>
        </p:spPr>
        <p:txBody>
          <a:bodyPr rtlCol="0" anchor="t">
            <a:normAutofit fontScale="90000"/>
          </a:bodyPr>
          <a:lstStyle/>
          <a:p>
            <a:pPr eaLnBrk="1" fontAlgn="auto" hangingPunct="1">
              <a:spcAft>
                <a:spcPts val="0"/>
              </a:spcAft>
              <a:defRPr/>
            </a:pPr>
            <a:r>
              <a:rPr lang="en-US" dirty="0"/>
              <a:t>Controlling the entrance of a sprite on the stage</a:t>
            </a:r>
            <a:endParaRPr lang="en-US" altLang="en-US" dirty="0"/>
          </a:p>
        </p:txBody>
      </p:sp>
      <p:sp>
        <p:nvSpPr>
          <p:cNvPr id="24579" name="Content Placeholder 2"/>
          <p:cNvSpPr>
            <a:spLocks noGrp="1"/>
          </p:cNvSpPr>
          <p:nvPr>
            <p:ph idx="1"/>
          </p:nvPr>
        </p:nvSpPr>
        <p:spPr>
          <a:xfrm>
            <a:off x="830263" y="2733675"/>
            <a:ext cx="6672262" cy="3854450"/>
          </a:xfrm>
        </p:spPr>
        <p:txBody>
          <a:bodyPr/>
          <a:lstStyle/>
          <a:p>
            <a:pPr algn="just" eaLnBrk="1" hangingPunct="1"/>
            <a:r>
              <a:rPr lang="en-US" smtClean="0">
                <a:latin typeface="JPDAG F+ Minion Pro"/>
              </a:rPr>
              <a:t>A sprite controls where and when media appear on the Stage. You change when a sprite appears on the Stage by moving the sprite to different frames in the Score and by changing the number of frames the sprite spans. </a:t>
            </a:r>
          </a:p>
          <a:p>
            <a:pPr algn="just" eaLnBrk="1" hangingPunct="1"/>
            <a:r>
              <a:rPr lang="en-US" smtClean="0">
                <a:latin typeface="JPDAG F+ Minion Pro"/>
              </a:rPr>
              <a:t>You can either drag sprites to new frames or copy and paste them. Copying and pasting is easier when moving sprites more than one screen width in the Score. You can also copy and paste to move sprites from one movie to another. </a:t>
            </a:r>
          </a:p>
          <a:p>
            <a:pPr algn="just" eaLnBrk="1" hangingPunct="1"/>
            <a:r>
              <a:rPr lang="en-US" b="1" i="1" smtClean="0">
                <a:latin typeface="JPDEH J+ Minion Pro"/>
              </a:rPr>
              <a:t>Note: </a:t>
            </a:r>
            <a:r>
              <a:rPr lang="en-US" i="1" smtClean="0">
                <a:latin typeface="JPDEH L+ Minion Pro"/>
              </a:rPr>
              <a:t>When you copy a sprite from one movie to another, save the source movie first.</a:t>
            </a:r>
            <a:endParaRPr lang="en-US" smtClean="0">
              <a:latin typeface="JPDAG F+ Minion Pro"/>
            </a:endParaRPr>
          </a:p>
        </p:txBody>
      </p:sp>
      <p:sp>
        <p:nvSpPr>
          <p:cNvPr id="24580" name="TextBox 27"/>
          <p:cNvSpPr txBox="1">
            <a:spLocks noChangeArrowheads="1"/>
          </p:cNvSpPr>
          <p:nvPr/>
        </p:nvSpPr>
        <p:spPr bwMode="auto">
          <a:xfrm>
            <a:off x="8205788" y="4133850"/>
            <a:ext cx="203676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0"/>
              </a:spcBef>
              <a:buClrTx/>
              <a:buSzTx/>
              <a:buFontTx/>
              <a:buNone/>
            </a:pPr>
            <a:r>
              <a:rPr lang="en-US" sz="1000" i="1">
                <a:solidFill>
                  <a:schemeClr val="tx1"/>
                </a:solidFill>
                <a:latin typeface="Arial" panose="020B0604020202020204" pitchFamily="34" charset="0"/>
              </a:rPr>
              <a:t>Moving a sprite in the Score</a:t>
            </a:r>
          </a:p>
        </p:txBody>
      </p:sp>
      <p:pic>
        <p:nvPicPr>
          <p:cNvPr id="24581"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05788" y="3527425"/>
            <a:ext cx="3108325" cy="60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bwMode="auto">
          <a:xfrm>
            <a:off x="1096963" y="914400"/>
            <a:ext cx="10025062" cy="709613"/>
          </a:xfrm>
        </p:spPr>
        <p:txBody>
          <a:bodyPr anchor="t"/>
          <a:lstStyle/>
          <a:p>
            <a:pPr eaLnBrk="1" hangingPunct="1"/>
            <a:r>
              <a:rPr lang="en-US" smtClean="0"/>
              <a:t>Extend or shorten a sprite on the stage</a:t>
            </a:r>
            <a:endParaRPr lang="en-US" altLang="en-US" smtClean="0"/>
          </a:p>
        </p:txBody>
      </p:sp>
      <p:sp>
        <p:nvSpPr>
          <p:cNvPr id="16386" name="Content Placeholder 2">
            <a:extLst>
              <a:ext uri="{FF2B5EF4-FFF2-40B4-BE49-F238E27FC236}"/>
            </a:extLst>
          </p:cNvPr>
          <p:cNvSpPr>
            <a:spLocks noGrp="1"/>
          </p:cNvSpPr>
          <p:nvPr>
            <p:ph idx="1"/>
          </p:nvPr>
        </p:nvSpPr>
        <p:spPr>
          <a:xfrm>
            <a:off x="830263" y="2425700"/>
            <a:ext cx="7226300" cy="4162425"/>
          </a:xfrm>
        </p:spPr>
        <p:txBody>
          <a:bodyPr rtlCol="0">
            <a:normAutofit fontScale="92500" lnSpcReduction="10000"/>
          </a:bodyPr>
          <a:lstStyle/>
          <a:p>
            <a:pPr algn="just" eaLnBrk="1" fontAlgn="auto" hangingPunct="1">
              <a:spcAft>
                <a:spcPts val="0"/>
              </a:spcAft>
              <a:buFont typeface="Wingdings 3" charset="2"/>
              <a:buChar char=""/>
              <a:defRPr/>
            </a:pPr>
            <a:r>
              <a:rPr lang="en-US" dirty="0">
                <a:solidFill>
                  <a:schemeClr val="tx1">
                    <a:lumMod val="75000"/>
                    <a:lumOff val="25000"/>
                  </a:schemeClr>
                </a:solidFill>
                <a:latin typeface="JPDAG F+ Minion Pro"/>
              </a:rPr>
              <a:t>By default, Director assigns each new sprite a duration of 30 frames. You can change the duration of a sprite—that is, the amount of time the sprite appears in a movie—by adjusting its length, changing the number of frames in which it appears, or by using the Extend command. </a:t>
            </a:r>
          </a:p>
          <a:p>
            <a:pPr algn="just" eaLnBrk="1" fontAlgn="auto" hangingPunct="1">
              <a:spcAft>
                <a:spcPts val="0"/>
              </a:spcAft>
              <a:buFont typeface="Wingdings 3" charset="2"/>
              <a:buChar char=""/>
              <a:defRPr/>
            </a:pPr>
            <a:r>
              <a:rPr lang="en-US" dirty="0">
                <a:solidFill>
                  <a:schemeClr val="tx1">
                    <a:lumMod val="75000"/>
                    <a:lumOff val="25000"/>
                  </a:schemeClr>
                </a:solidFill>
                <a:latin typeface="JPDAG F+ Minion Pro"/>
              </a:rPr>
              <a:t>Director maintains the spacing proportions of keyframes when a sprite is lengthened. </a:t>
            </a:r>
          </a:p>
          <a:p>
            <a:pPr algn="just" eaLnBrk="1" fontAlgn="auto" hangingPunct="1">
              <a:spcAft>
                <a:spcPts val="0"/>
              </a:spcAft>
              <a:buFont typeface="Wingdings 3" charset="2"/>
              <a:buChar char=""/>
              <a:defRPr/>
            </a:pPr>
            <a:r>
              <a:rPr lang="en-US" b="1" dirty="0">
                <a:solidFill>
                  <a:schemeClr val="tx1">
                    <a:lumMod val="75000"/>
                    <a:lumOff val="25000"/>
                  </a:schemeClr>
                </a:solidFill>
                <a:latin typeface="JPDAE C+ Myriad Pro"/>
              </a:rPr>
              <a:t>1. </a:t>
            </a:r>
            <a:r>
              <a:rPr lang="en-US" dirty="0">
                <a:solidFill>
                  <a:schemeClr val="tx1">
                    <a:lumMod val="75000"/>
                    <a:lumOff val="25000"/>
                  </a:schemeClr>
                </a:solidFill>
                <a:latin typeface="JPDAG F+ Minion Pro"/>
              </a:rPr>
              <a:t>Select Window &gt; Score to display the Score. </a:t>
            </a:r>
          </a:p>
          <a:p>
            <a:pPr algn="just" eaLnBrk="1" fontAlgn="auto" hangingPunct="1">
              <a:spcAft>
                <a:spcPts val="0"/>
              </a:spcAft>
              <a:buFont typeface="Wingdings 3" charset="2"/>
              <a:buChar char=""/>
              <a:defRPr/>
            </a:pPr>
            <a:r>
              <a:rPr lang="en-US" b="1" dirty="0">
                <a:solidFill>
                  <a:schemeClr val="tx1">
                    <a:lumMod val="75000"/>
                    <a:lumOff val="25000"/>
                  </a:schemeClr>
                </a:solidFill>
                <a:latin typeface="JPDAE C+ Myriad Pro"/>
              </a:rPr>
              <a:t>2. </a:t>
            </a:r>
            <a:r>
              <a:rPr lang="en-US" dirty="0">
                <a:solidFill>
                  <a:schemeClr val="tx1">
                    <a:lumMod val="75000"/>
                    <a:lumOff val="25000"/>
                  </a:schemeClr>
                </a:solidFill>
                <a:latin typeface="JPDAG F+ Minion Pro"/>
              </a:rPr>
              <a:t>Do one of the following:</a:t>
            </a:r>
            <a:endParaRPr lang="en-US" dirty="0">
              <a:solidFill>
                <a:schemeClr val="tx1">
                  <a:lumMod val="75000"/>
                  <a:lumOff val="25000"/>
                </a:schemeClr>
              </a:solidFill>
              <a:latin typeface="JPDAE G+ Myriad Pro"/>
            </a:endParaRPr>
          </a:p>
          <a:p>
            <a:pPr lvl="1" algn="just" eaLnBrk="1" fontAlgn="auto" hangingPunct="1">
              <a:spcAft>
                <a:spcPts val="0"/>
              </a:spcAft>
              <a:buFont typeface="Wingdings 3" charset="2"/>
              <a:buChar char=""/>
              <a:defRPr/>
            </a:pPr>
            <a:r>
              <a:rPr lang="en-US" dirty="0">
                <a:solidFill>
                  <a:schemeClr val="tx1">
                    <a:lumMod val="75000"/>
                    <a:lumOff val="25000"/>
                  </a:schemeClr>
                </a:solidFill>
                <a:latin typeface="JPDAG F+ Minion Pro"/>
              </a:rPr>
              <a:t>Drag the start or end frames. To extend a one-frame sprite, Alt-drag. </a:t>
            </a:r>
            <a:endParaRPr lang="en-US" dirty="0">
              <a:solidFill>
                <a:schemeClr val="tx1">
                  <a:lumMod val="75000"/>
                  <a:lumOff val="25000"/>
                </a:schemeClr>
              </a:solidFill>
              <a:latin typeface="JPDAE G+ Myriad Pro"/>
            </a:endParaRPr>
          </a:p>
          <a:p>
            <a:pPr lvl="1" algn="just" eaLnBrk="1" fontAlgn="auto" hangingPunct="1">
              <a:spcAft>
                <a:spcPts val="0"/>
              </a:spcAft>
              <a:buFont typeface="Wingdings 3" charset="2"/>
              <a:buChar char=""/>
              <a:defRPr/>
            </a:pPr>
            <a:r>
              <a:rPr lang="en-US" dirty="0">
                <a:solidFill>
                  <a:schemeClr val="tx1">
                    <a:lumMod val="75000"/>
                    <a:lumOff val="25000"/>
                  </a:schemeClr>
                </a:solidFill>
                <a:latin typeface="JPDAG F+ Minion Pro"/>
              </a:rPr>
              <a:t>To extend a sprite and leave the last keyframe in place, Alt-drag a keyframe at the end of the sprite. </a:t>
            </a:r>
            <a:endParaRPr lang="en-US" dirty="0">
              <a:solidFill>
                <a:schemeClr val="tx1">
                  <a:lumMod val="75000"/>
                  <a:lumOff val="25000"/>
                </a:schemeClr>
              </a:solidFill>
              <a:latin typeface="JPDAE G+ Myriad Pro"/>
            </a:endParaRPr>
          </a:p>
          <a:p>
            <a:pPr lvl="1" algn="just" eaLnBrk="1" fontAlgn="auto" hangingPunct="1">
              <a:spcAft>
                <a:spcPts val="0"/>
              </a:spcAft>
              <a:buFont typeface="Wingdings 3" charset="2"/>
              <a:buChar char=""/>
              <a:defRPr/>
            </a:pPr>
            <a:r>
              <a:rPr lang="en-US" dirty="0">
                <a:solidFill>
                  <a:schemeClr val="tx1">
                    <a:lumMod val="75000"/>
                    <a:lumOff val="25000"/>
                  </a:schemeClr>
                </a:solidFill>
                <a:latin typeface="JPDAG F+ Minion Pro"/>
              </a:rPr>
              <a:t>To extend a sprite and leave all keyframes in place, Control-drag the end frame.</a:t>
            </a:r>
            <a:endParaRPr lang="en-US" dirty="0">
              <a:solidFill>
                <a:schemeClr val="tx1">
                  <a:lumMod val="75000"/>
                  <a:lumOff val="25000"/>
                </a:schemeClr>
              </a:solidFill>
              <a:latin typeface="JPDAE G+ Myriad Pro"/>
            </a:endParaRPr>
          </a:p>
          <a:p>
            <a:pPr lvl="1" algn="just" eaLnBrk="1" fontAlgn="auto" hangingPunct="1">
              <a:spcAft>
                <a:spcPts val="0"/>
              </a:spcAft>
              <a:buFont typeface="Wingdings 3" charset="2"/>
              <a:buChar char=""/>
              <a:defRPr/>
            </a:pPr>
            <a:r>
              <a:rPr lang="en-US" dirty="0">
                <a:solidFill>
                  <a:schemeClr val="tx1">
                    <a:lumMod val="75000"/>
                    <a:lumOff val="25000"/>
                  </a:schemeClr>
                </a:solidFill>
                <a:latin typeface="JPDAG F+ Minion Pro"/>
              </a:rPr>
              <a:t>Enter new values in the Start and End text boxes on the Sprite tab in the Property inspector to change the start and end frames.</a:t>
            </a:r>
          </a:p>
        </p:txBody>
      </p:sp>
      <p:pic>
        <p:nvPicPr>
          <p:cNvPr id="26628"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056563" y="3976688"/>
            <a:ext cx="3305175"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bwMode="auto">
          <a:xfrm>
            <a:off x="1096963" y="914400"/>
            <a:ext cx="10025062" cy="709613"/>
          </a:xfrm>
        </p:spPr>
        <p:txBody>
          <a:bodyPr anchor="t"/>
          <a:lstStyle/>
          <a:p>
            <a:pPr eaLnBrk="1" hangingPunct="1"/>
            <a:r>
              <a:rPr lang="en-US" smtClean="0"/>
              <a:t>Extend or shorten a sprite on the stage</a:t>
            </a:r>
            <a:endParaRPr lang="en-US" altLang="en-US" smtClean="0"/>
          </a:p>
        </p:txBody>
      </p:sp>
      <p:sp>
        <p:nvSpPr>
          <p:cNvPr id="28675" name="Content Placeholder 2"/>
          <p:cNvSpPr>
            <a:spLocks noGrp="1"/>
          </p:cNvSpPr>
          <p:nvPr>
            <p:ph idx="1"/>
          </p:nvPr>
        </p:nvSpPr>
        <p:spPr>
          <a:xfrm>
            <a:off x="830263" y="2425700"/>
            <a:ext cx="7226300" cy="4162425"/>
          </a:xfrm>
        </p:spPr>
        <p:txBody>
          <a:bodyPr/>
          <a:lstStyle/>
          <a:p>
            <a:pPr eaLnBrk="1" hangingPunct="1"/>
            <a:endParaRPr lang="en-US" smtClean="0">
              <a:solidFill>
                <a:srgbClr val="000000"/>
              </a:solidFill>
              <a:latin typeface="JPDAG C+ Myriad Pro"/>
            </a:endParaRPr>
          </a:p>
          <a:p>
            <a:pPr eaLnBrk="1" hangingPunct="1"/>
            <a:r>
              <a:rPr lang="en-US" b="1" smtClean="0">
                <a:latin typeface="JPDAG C+ Myriad Pro"/>
              </a:rPr>
              <a:t>Extend a sprite to the current location of the playhead</a:t>
            </a:r>
          </a:p>
          <a:p>
            <a:pPr eaLnBrk="1" hangingPunct="1"/>
            <a:r>
              <a:rPr lang="en-US" b="1" smtClean="0">
                <a:latin typeface="JPDAE C+ Myriad Pro"/>
              </a:rPr>
              <a:t>1. </a:t>
            </a:r>
            <a:r>
              <a:rPr lang="en-US" smtClean="0">
                <a:latin typeface="JPDAG F+ Minion Pro"/>
              </a:rPr>
              <a:t>Select the sprite or sprites to extend.</a:t>
            </a:r>
          </a:p>
          <a:p>
            <a:pPr eaLnBrk="1" hangingPunct="1"/>
            <a:r>
              <a:rPr lang="en-US" b="1" smtClean="0">
                <a:latin typeface="JPDAE C+ Myriad Pro"/>
              </a:rPr>
              <a:t>2. </a:t>
            </a:r>
            <a:r>
              <a:rPr lang="en-US" smtClean="0">
                <a:latin typeface="JPDAG F+ Minion Pro"/>
              </a:rPr>
              <a:t>Click the frame channel to move the playhead:</a:t>
            </a:r>
            <a:endParaRPr lang="en-US" smtClean="0">
              <a:latin typeface="JPDAE G+ Myriad Pro"/>
            </a:endParaRPr>
          </a:p>
          <a:p>
            <a:pPr lvl="1" eaLnBrk="1" hangingPunct="1"/>
            <a:r>
              <a:rPr lang="en-US" smtClean="0">
                <a:latin typeface="JPDAG F+ Minion Pro"/>
              </a:rPr>
              <a:t>To extend the sprite, move the playhead past the right edge of the sprite.</a:t>
            </a:r>
            <a:r>
              <a:rPr lang="en-US" i="1" smtClean="0">
                <a:latin typeface="JPDEH L+ Minion Pro"/>
              </a:rPr>
              <a:t> </a:t>
            </a:r>
            <a:endParaRPr lang="en-US" smtClean="0">
              <a:latin typeface="JPDAE G+ Myriad Pro"/>
            </a:endParaRPr>
          </a:p>
          <a:p>
            <a:pPr lvl="1" eaLnBrk="1" hangingPunct="1"/>
            <a:r>
              <a:rPr lang="en-US" smtClean="0">
                <a:latin typeface="JPDAG F+ Minion Pro"/>
              </a:rPr>
              <a:t>To shorten the sprite, move the playhead to the left of the sprite’s right edge, inside the sprite. </a:t>
            </a:r>
            <a:endParaRPr lang="en-US" smtClean="0">
              <a:latin typeface="JPDAE G+ Myriad Pro"/>
            </a:endParaRPr>
          </a:p>
          <a:p>
            <a:pPr lvl="1" eaLnBrk="1" hangingPunct="1"/>
            <a:r>
              <a:rPr lang="en-US" smtClean="0">
                <a:latin typeface="JPDAG F+ Minion Pro"/>
              </a:rPr>
              <a:t>To move the sprite’s start frame, place the playhead to the left of the sprite.</a:t>
            </a:r>
            <a:endParaRPr lang="en-US" sz="1800" smtClean="0">
              <a:solidFill>
                <a:srgbClr val="000000"/>
              </a:solidFill>
              <a:latin typeface="JPDAE C+ Myriad Pro"/>
            </a:endParaRPr>
          </a:p>
          <a:p>
            <a:pPr eaLnBrk="1" hangingPunct="1"/>
            <a:r>
              <a:rPr lang="en-US" b="1" smtClean="0">
                <a:latin typeface="JPDAE C+ Myriad Pro"/>
              </a:rPr>
              <a:t>3. </a:t>
            </a:r>
            <a:r>
              <a:rPr lang="en-US" smtClean="0">
                <a:latin typeface="JPDAG F+ Minion Pro"/>
              </a:rPr>
              <a:t>Select Modify &gt; Extend Sprite.</a:t>
            </a:r>
          </a:p>
        </p:txBody>
      </p:sp>
      <p:pic>
        <p:nvPicPr>
          <p:cNvPr id="28676"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74075" y="3609975"/>
            <a:ext cx="2722563" cy="1062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Oval 4">
            <a:extLst>
              <a:ext uri="{FF2B5EF4-FFF2-40B4-BE49-F238E27FC236}"/>
            </a:extLst>
          </p:cNvPr>
          <p:cNvSpPr/>
          <p:nvPr/>
        </p:nvSpPr>
        <p:spPr>
          <a:xfrm>
            <a:off x="8474075" y="3732213"/>
            <a:ext cx="2722563" cy="26987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bwMode="auto">
          <a:xfrm>
            <a:off x="1096963" y="914400"/>
            <a:ext cx="8718550" cy="709613"/>
          </a:xfrm>
        </p:spPr>
        <p:txBody>
          <a:bodyPr anchor="t"/>
          <a:lstStyle/>
          <a:p>
            <a:pPr eaLnBrk="1" hangingPunct="1"/>
            <a:r>
              <a:rPr lang="en-US" smtClean="0"/>
              <a:t>Editing sprite frames</a:t>
            </a:r>
            <a:endParaRPr lang="en-US" altLang="en-US" smtClean="0"/>
          </a:p>
        </p:txBody>
      </p:sp>
      <p:sp>
        <p:nvSpPr>
          <p:cNvPr id="30723" name="Content Placeholder 2"/>
          <p:cNvSpPr>
            <a:spLocks noGrp="1"/>
          </p:cNvSpPr>
          <p:nvPr>
            <p:ph idx="1"/>
          </p:nvPr>
        </p:nvSpPr>
        <p:spPr>
          <a:xfrm>
            <a:off x="577850" y="2781300"/>
            <a:ext cx="6503988" cy="3740150"/>
          </a:xfrm>
        </p:spPr>
        <p:txBody>
          <a:bodyPr/>
          <a:lstStyle/>
          <a:p>
            <a:pPr eaLnBrk="1" hangingPunct="1"/>
            <a:r>
              <a:rPr lang="en-US" b="1" smtClean="0">
                <a:latin typeface="JPDAG C+ Myriad Pro"/>
              </a:rPr>
              <a:t>Use Edit Sprite Frames</a:t>
            </a:r>
          </a:p>
          <a:p>
            <a:pPr eaLnBrk="1" hangingPunct="1"/>
            <a:r>
              <a:rPr lang="en-US" smtClean="0">
                <a:latin typeface="JPDAG F+ Minion Pro"/>
              </a:rPr>
              <a:t>Do one of the following:</a:t>
            </a:r>
            <a:endParaRPr lang="en-US" smtClean="0">
              <a:latin typeface="JPDAE G+ Myriad Pro"/>
            </a:endParaRPr>
          </a:p>
          <a:p>
            <a:pPr lvl="1" eaLnBrk="1" hangingPunct="1"/>
            <a:r>
              <a:rPr lang="en-US" smtClean="0">
                <a:latin typeface="JPDAG F+ Minion Pro"/>
              </a:rPr>
              <a:t>Select a sprite or sprites and select Edit &gt; Edit Sprite Frames.</a:t>
            </a:r>
            <a:endParaRPr lang="en-US" smtClean="0">
              <a:latin typeface="JPDAE G+ Myriad Pro"/>
            </a:endParaRPr>
          </a:p>
          <a:p>
            <a:pPr lvl="1" eaLnBrk="1" hangingPunct="1"/>
            <a:r>
              <a:rPr lang="en-US" smtClean="0">
                <a:latin typeface="JPDAG F+ Minion Pro"/>
              </a:rPr>
              <a:t>Alt-double-click (Windows) a frame within the sprite. </a:t>
            </a:r>
          </a:p>
          <a:p>
            <a:pPr eaLnBrk="1" hangingPunct="1"/>
            <a:r>
              <a:rPr lang="en-US" b="1" smtClean="0">
                <a:latin typeface="JPDAG C+ Myriad Pro"/>
              </a:rPr>
              <a:t>Return sprites to their normal state</a:t>
            </a:r>
          </a:p>
          <a:p>
            <a:pPr eaLnBrk="1" hangingPunct="1"/>
            <a:r>
              <a:rPr lang="en-US" smtClean="0">
                <a:latin typeface="JPDAG F+ Minion Pro"/>
              </a:rPr>
              <a:t>Do one of the following:</a:t>
            </a:r>
            <a:endParaRPr lang="en-US" smtClean="0">
              <a:latin typeface="JPDAE G+ Myriad Pro"/>
            </a:endParaRPr>
          </a:p>
          <a:p>
            <a:pPr lvl="1" eaLnBrk="1" hangingPunct="1"/>
            <a:r>
              <a:rPr lang="en-US" smtClean="0">
                <a:latin typeface="JPDAG F+ Minion Pro"/>
              </a:rPr>
              <a:t>Select sprites and select Edit &gt; Edit Entire Sprite.</a:t>
            </a:r>
            <a:endParaRPr lang="en-US" smtClean="0">
              <a:latin typeface="JPDAE G+ Myriad Pro"/>
            </a:endParaRPr>
          </a:p>
          <a:p>
            <a:pPr lvl="1" eaLnBrk="1" hangingPunct="1"/>
            <a:r>
              <a:rPr lang="en-US" smtClean="0">
                <a:latin typeface="JPDAG F+ Minion Pro"/>
              </a:rPr>
              <a:t>Alt-double-click (Windows) a frame within the sprite. </a:t>
            </a:r>
          </a:p>
        </p:txBody>
      </p:sp>
      <p:pic>
        <p:nvPicPr>
          <p:cNvPr id="30724"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875588" y="3305175"/>
            <a:ext cx="3209925"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25" name="Picture 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875588" y="4840288"/>
            <a:ext cx="32099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26" name="TextBox 7"/>
          <p:cNvSpPr txBox="1">
            <a:spLocks noChangeArrowheads="1"/>
          </p:cNvSpPr>
          <p:nvPr/>
        </p:nvSpPr>
        <p:spPr bwMode="auto">
          <a:xfrm>
            <a:off x="8847138" y="3746500"/>
            <a:ext cx="1376362"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0"/>
              </a:spcBef>
              <a:buClrTx/>
              <a:buSzTx/>
              <a:buFontTx/>
              <a:buNone/>
            </a:pPr>
            <a:r>
              <a:rPr lang="en-US" sz="1000" i="1">
                <a:solidFill>
                  <a:schemeClr val="tx1"/>
                </a:solidFill>
                <a:latin typeface="Arial" panose="020B0604020202020204" pitchFamily="34" charset="0"/>
              </a:rPr>
              <a:t>Entire sprite selected</a:t>
            </a:r>
            <a:endParaRPr lang="en-US" sz="1000">
              <a:solidFill>
                <a:schemeClr val="tx1"/>
              </a:solidFill>
              <a:latin typeface="Arial" panose="020B0604020202020204" pitchFamily="34" charset="0"/>
            </a:endParaRPr>
          </a:p>
        </p:txBody>
      </p:sp>
      <p:sp>
        <p:nvSpPr>
          <p:cNvPr id="30727" name="TextBox 8"/>
          <p:cNvSpPr txBox="1">
            <a:spLocks noChangeArrowheads="1"/>
          </p:cNvSpPr>
          <p:nvPr/>
        </p:nvSpPr>
        <p:spPr bwMode="auto">
          <a:xfrm>
            <a:off x="8780463" y="5240338"/>
            <a:ext cx="1509712"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0"/>
              </a:spcBef>
              <a:buClrTx/>
              <a:buSzTx/>
              <a:buFontTx/>
              <a:buNone/>
            </a:pPr>
            <a:r>
              <a:rPr lang="en-US" sz="1000" i="1">
                <a:solidFill>
                  <a:schemeClr val="tx1"/>
                </a:solidFill>
                <a:latin typeface="Arial" panose="020B0604020202020204" pitchFamily="34" charset="0"/>
              </a:rPr>
              <a:t>A single frame selected</a:t>
            </a:r>
            <a:endParaRPr lang="en-US" sz="1000">
              <a:solidFill>
                <a:schemeClr val="tx1"/>
              </a:solidFill>
              <a:latin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bwMode="auto">
          <a:xfrm>
            <a:off x="1096963" y="914400"/>
            <a:ext cx="8718550" cy="709613"/>
          </a:xfrm>
        </p:spPr>
        <p:txBody>
          <a:bodyPr anchor="t"/>
          <a:lstStyle/>
          <a:p>
            <a:pPr eaLnBrk="1" hangingPunct="1"/>
            <a:r>
              <a:rPr lang="en-US" smtClean="0"/>
              <a:t>Splitting and joining sprites</a:t>
            </a:r>
            <a:endParaRPr lang="en-US" altLang="en-US" smtClean="0"/>
          </a:p>
        </p:txBody>
      </p:sp>
      <p:sp>
        <p:nvSpPr>
          <p:cNvPr id="32771" name="Content Placeholder 2"/>
          <p:cNvSpPr>
            <a:spLocks noGrp="1"/>
          </p:cNvSpPr>
          <p:nvPr>
            <p:ph idx="1"/>
          </p:nvPr>
        </p:nvSpPr>
        <p:spPr>
          <a:xfrm>
            <a:off x="577850" y="2781300"/>
            <a:ext cx="6503988" cy="3460750"/>
          </a:xfrm>
        </p:spPr>
        <p:txBody>
          <a:bodyPr/>
          <a:lstStyle/>
          <a:p>
            <a:pPr eaLnBrk="1" hangingPunct="1"/>
            <a:r>
              <a:rPr lang="en-US" b="1" smtClean="0">
                <a:latin typeface="JPDAG C+ Myriad Pro"/>
              </a:rPr>
              <a:t>Split an existing sprite</a:t>
            </a:r>
          </a:p>
          <a:p>
            <a:pPr lvl="1" eaLnBrk="1" hangingPunct="1"/>
            <a:r>
              <a:rPr lang="en-US" b="1" smtClean="0">
                <a:latin typeface="JPDAE C+ Myriad Pro"/>
              </a:rPr>
              <a:t>1. </a:t>
            </a:r>
            <a:r>
              <a:rPr lang="en-US" smtClean="0">
                <a:latin typeface="JPDAG F+ Minion Pro"/>
              </a:rPr>
              <a:t>In the Score, click the frame within a sprite where you want the split to occur. The playhead moves to the selected frame.</a:t>
            </a:r>
          </a:p>
          <a:p>
            <a:pPr lvl="1" eaLnBrk="1" hangingPunct="1"/>
            <a:r>
              <a:rPr lang="en-US" b="1" smtClean="0">
                <a:latin typeface="JPDAE C+ Myriad Pro"/>
              </a:rPr>
              <a:t>2. </a:t>
            </a:r>
            <a:r>
              <a:rPr lang="en-US" smtClean="0">
                <a:latin typeface="JPDAG F+ Minion Pro"/>
              </a:rPr>
              <a:t>Select Modify &gt; Split Sprite. Director splits the sprite into two new ones. </a:t>
            </a:r>
          </a:p>
          <a:p>
            <a:pPr eaLnBrk="1" hangingPunct="1"/>
            <a:r>
              <a:rPr lang="en-US" b="1" smtClean="0">
                <a:latin typeface="JPDAG C+ Myriad Pro"/>
              </a:rPr>
              <a:t>Join separate sprites into a single sprite</a:t>
            </a:r>
          </a:p>
          <a:p>
            <a:pPr lvl="1" eaLnBrk="1" hangingPunct="1"/>
            <a:r>
              <a:rPr lang="en-US" b="1" smtClean="0">
                <a:latin typeface="JPDAE C+ Myriad Pro"/>
              </a:rPr>
              <a:t>1. </a:t>
            </a:r>
            <a:r>
              <a:rPr lang="en-US" smtClean="0">
                <a:latin typeface="JPDAG F+ Minion Pro"/>
              </a:rPr>
              <a:t>Select the sprites you want to join. Director fills the gaps between the selected sprites. You can also select sprites in several channels. Director joins selected sprites in each individual channel.</a:t>
            </a:r>
          </a:p>
          <a:p>
            <a:pPr lvl="1" eaLnBrk="1" hangingPunct="1"/>
            <a:r>
              <a:rPr lang="en-US" b="1" smtClean="0">
                <a:latin typeface="JPDAE C+ Myriad Pro"/>
              </a:rPr>
              <a:t>2. </a:t>
            </a:r>
            <a:r>
              <a:rPr lang="en-US" smtClean="0">
                <a:latin typeface="JPDAG F+ Minion Pro"/>
              </a:rPr>
              <a:t>Select Modify &gt; Join Sprites (Ctrl+J).</a:t>
            </a:r>
          </a:p>
        </p:txBody>
      </p:sp>
      <p:sp>
        <p:nvSpPr>
          <p:cNvPr id="32772" name="TextBox 7"/>
          <p:cNvSpPr txBox="1">
            <a:spLocks noChangeArrowheads="1"/>
          </p:cNvSpPr>
          <p:nvPr/>
        </p:nvSpPr>
        <p:spPr bwMode="auto">
          <a:xfrm>
            <a:off x="8599488" y="4010025"/>
            <a:ext cx="1939925"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0"/>
              </a:spcBef>
              <a:buClrTx/>
              <a:buSzTx/>
              <a:buFontTx/>
              <a:buNone/>
            </a:pPr>
            <a:r>
              <a:rPr lang="en-US" sz="1000" i="1">
                <a:solidFill>
                  <a:schemeClr val="tx1"/>
                </a:solidFill>
                <a:latin typeface="Arial" panose="020B0604020202020204" pitchFamily="34" charset="0"/>
              </a:rPr>
              <a:t>Playhead at the selected frame</a:t>
            </a:r>
            <a:endParaRPr lang="en-US" sz="1000">
              <a:solidFill>
                <a:schemeClr val="tx1"/>
              </a:solidFill>
              <a:latin typeface="Arial" panose="020B0604020202020204" pitchFamily="34" charset="0"/>
            </a:endParaRPr>
          </a:p>
        </p:txBody>
      </p:sp>
      <p:sp>
        <p:nvSpPr>
          <p:cNvPr id="32773" name="TextBox 8"/>
          <p:cNvSpPr txBox="1">
            <a:spLocks noChangeArrowheads="1"/>
          </p:cNvSpPr>
          <p:nvPr/>
        </p:nvSpPr>
        <p:spPr bwMode="auto">
          <a:xfrm>
            <a:off x="8940800" y="5457825"/>
            <a:ext cx="1255713"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0"/>
              </a:spcBef>
              <a:buClrTx/>
              <a:buSzTx/>
              <a:buFontTx/>
              <a:buNone/>
            </a:pPr>
            <a:r>
              <a:rPr lang="en-US" sz="1000" i="1">
                <a:solidFill>
                  <a:schemeClr val="tx1"/>
                </a:solidFill>
                <a:latin typeface="Arial" panose="020B0604020202020204" pitchFamily="34" charset="0"/>
              </a:rPr>
              <a:t>Sprite split into two</a:t>
            </a:r>
            <a:endParaRPr lang="en-US" sz="1000">
              <a:solidFill>
                <a:schemeClr val="tx1"/>
              </a:solidFill>
              <a:latin typeface="Arial" panose="020B0604020202020204" pitchFamily="34" charset="0"/>
            </a:endParaRPr>
          </a:p>
        </p:txBody>
      </p:sp>
      <p:pic>
        <p:nvPicPr>
          <p:cNvPr id="32774"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875588" y="3190875"/>
            <a:ext cx="3386137" cy="77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775" name="Picture 6"/>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875588" y="4668838"/>
            <a:ext cx="3386137" cy="76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1310</TotalTime>
  <Words>2605</Words>
  <Application>Microsoft Office PowerPoint</Application>
  <PresentationFormat>Widescreen</PresentationFormat>
  <Paragraphs>183</Paragraphs>
  <Slides>23</Slides>
  <Notes>21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23</vt:i4>
      </vt:variant>
    </vt:vector>
  </HeadingPairs>
  <TitlesOfParts>
    <vt:vector size="34" baseType="lpstr">
      <vt:lpstr>Century Gothic</vt:lpstr>
      <vt:lpstr>Arial</vt:lpstr>
      <vt:lpstr>Wingdings 3</vt:lpstr>
      <vt:lpstr>Calibri</vt:lpstr>
      <vt:lpstr>JPDAG C+ Myriad Pro</vt:lpstr>
      <vt:lpstr>JPDAG F+ Minion Pro</vt:lpstr>
      <vt:lpstr>JPDAE G+ Myriad Pro</vt:lpstr>
      <vt:lpstr>JPDEH J+ Minion Pro</vt:lpstr>
      <vt:lpstr>JPDEH L+ Minion Pro</vt:lpstr>
      <vt:lpstr>JPDAE C+ Myriad Pro</vt:lpstr>
      <vt:lpstr>Ion Boardroom</vt:lpstr>
      <vt:lpstr>Adobe Director</vt:lpstr>
      <vt:lpstr>Objectives</vt:lpstr>
      <vt:lpstr>Locking and unlocking sprites</vt:lpstr>
      <vt:lpstr>Positioning Sprites</vt:lpstr>
      <vt:lpstr>Controlling the entrance of a sprite on the stage</vt:lpstr>
      <vt:lpstr>Extend or shorten a sprite on the stage</vt:lpstr>
      <vt:lpstr>Extend or shorten a sprite on the stage</vt:lpstr>
      <vt:lpstr>Editing sprite frames</vt:lpstr>
      <vt:lpstr>Splitting and joining sprites</vt:lpstr>
      <vt:lpstr>Resize and Scale a sprite </vt:lpstr>
      <vt:lpstr>Resize and Scale a sprite </vt:lpstr>
      <vt:lpstr>Rotating and skewing sprites</vt:lpstr>
      <vt:lpstr>About Tweening </vt:lpstr>
      <vt:lpstr>Tweening the path of a sprite</vt:lpstr>
      <vt:lpstr>Tweening the path of a sprite</vt:lpstr>
      <vt:lpstr>Tweening the path of a sprite</vt:lpstr>
      <vt:lpstr>Accelerating and decelerating sprites</vt:lpstr>
      <vt:lpstr>Accelerating and decelerating sprites</vt:lpstr>
      <vt:lpstr>Tweening other sprite properties</vt:lpstr>
      <vt:lpstr>Tweening other sprite properties</vt:lpstr>
      <vt:lpstr>Tweening other sprite properties</vt:lpstr>
      <vt:lpstr>Saving Your Files</vt:lpstr>
      <vt:lpstr>Any Question?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ASUS</dc:creator>
  <cp:lastModifiedBy>Hewlett-Packard Company</cp:lastModifiedBy>
  <cp:revision>181</cp:revision>
  <dcterms:created xsi:type="dcterms:W3CDTF">2021-02-23T02:25:08Z</dcterms:created>
  <dcterms:modified xsi:type="dcterms:W3CDTF">2021-03-21T09:11:03Z</dcterms:modified>
</cp:coreProperties>
</file>