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336" r:id="rId3"/>
    <p:sldId id="290" r:id="rId4"/>
    <p:sldId id="367" r:id="rId5"/>
    <p:sldId id="293" r:id="rId6"/>
    <p:sldId id="296" r:id="rId7"/>
    <p:sldId id="285" r:id="rId8"/>
    <p:sldId id="286" r:id="rId9"/>
    <p:sldId id="288" r:id="rId10"/>
    <p:sldId id="287" r:id="rId11"/>
    <p:sldId id="304" r:id="rId12"/>
    <p:sldId id="345" r:id="rId13"/>
    <p:sldId id="369" r:id="rId14"/>
    <p:sldId id="370" r:id="rId15"/>
    <p:sldId id="302" r:id="rId16"/>
    <p:sldId id="371" r:id="rId17"/>
    <p:sldId id="372" r:id="rId18"/>
    <p:sldId id="305" r:id="rId19"/>
    <p:sldId id="306" r:id="rId20"/>
    <p:sldId id="308" r:id="rId21"/>
    <p:sldId id="309" r:id="rId22"/>
    <p:sldId id="310" r:id="rId23"/>
    <p:sldId id="373" r:id="rId24"/>
    <p:sldId id="312" r:id="rId25"/>
    <p:sldId id="374" r:id="rId2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entury Gothic" panose="020B0502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entury Gothic" panose="020B0502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2" autoAdjust="0"/>
  </p:normalViewPr>
  <p:slideViewPr>
    <p:cSldViewPr snapToGrid="0">
      <p:cViewPr varScale="1">
        <p:scale>
          <a:sx n="70" d="100"/>
          <a:sy n="70" d="100"/>
        </p:scale>
        <p:origin x="738"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A8FEFB56-633B-4081-9605-DB958E544574}" type="datetimeFigureOut">
              <a:rPr lang="en-US"/>
              <a:pPr>
                <a:defRPr/>
              </a:pPr>
              <a:t>3/21/2021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CDE0FF3-2BC5-4CEE-B2F7-D7FEFDEDF33F}" type="slidenum">
              <a:rPr lang="en-US"/>
              <a:pPr/>
              <a:t>‹#›</a:t>
            </a:fld>
            <a:endParaRPr lang="en-US"/>
          </a:p>
        </p:txBody>
      </p:sp>
    </p:spTree>
    <p:extLst>
      <p:ext uri="{BB962C8B-B14F-4D97-AF65-F5344CB8AC3E}">
        <p14:creationId xmlns:p14="http://schemas.microsoft.com/office/powerpoint/2010/main" val="25454993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096577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Rectangle 1027"/>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84083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08785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485095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327709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834707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254323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311509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7" name="Rectangle 6"/>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p:cNvSpPr>
            <a:spLocks noGrp="1"/>
          </p:cNvSpPr>
          <p:nvPr>
            <p:ph type="dt" sz="half" idx="10"/>
          </p:nvPr>
        </p:nvSpPr>
        <p:spPr bwMode="gray">
          <a:xfrm rot="5400000">
            <a:off x="10158413" y="1792288"/>
            <a:ext cx="990600" cy="304800"/>
          </a:xfrm>
        </p:spPr>
        <p:txBody>
          <a:bodyPr anchor="t"/>
          <a:lstStyle>
            <a:lvl1pPr algn="l">
              <a:defRPr b="0" i="0" smtClean="0">
                <a:solidFill>
                  <a:schemeClr val="bg1">
                    <a:alpha val="60000"/>
                  </a:schemeClr>
                </a:solidFill>
              </a:defRPr>
            </a:lvl1pPr>
          </a:lstStyle>
          <a:p>
            <a:pPr>
              <a:defRPr/>
            </a:pPr>
            <a:fld id="{5B23577D-75F7-47C4-94D9-997E74298BBF}" type="datetimeFigureOut">
              <a:rPr lang="en-US"/>
              <a:pPr>
                <a:defRPr/>
              </a:pPr>
              <a:t>3/21/2021</a:t>
            </a:fld>
            <a:endParaRPr lang="en-US"/>
          </a:p>
        </p:txBody>
      </p:sp>
      <p:sp>
        <p:nvSpPr>
          <p:cNvPr id="9" name="Footer Placeholder 4"/>
          <p:cNvSpPr>
            <a:spLocks noGrp="1"/>
          </p:cNvSpPr>
          <p:nvPr>
            <p:ph type="ftr" sz="quarter" idx="11"/>
          </p:nvPr>
        </p:nvSpPr>
        <p:spPr bwMode="gray">
          <a:xfrm rot="5400000">
            <a:off x="8952706" y="3228182"/>
            <a:ext cx="3859213" cy="304800"/>
          </a:xfrm>
        </p:spPr>
        <p:txBody>
          <a:bodyPr/>
          <a:lstStyle>
            <a:lvl1pPr>
              <a:defRPr b="0" i="0">
                <a:solidFill>
                  <a:schemeClr val="bg1">
                    <a:alpha val="60000"/>
                  </a:schemeClr>
                </a:solidFill>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0699B67A-0FF5-4521-9ECC-F7B9C290A17C}" type="slidenum">
              <a:rPr lang="en-US"/>
              <a:pPr/>
              <a:t>‹#›</a:t>
            </a:fld>
            <a:endParaRPr lang="en-US"/>
          </a:p>
        </p:txBody>
      </p:sp>
    </p:spTree>
    <p:extLst>
      <p:ext uri="{BB962C8B-B14F-4D97-AF65-F5344CB8AC3E}">
        <p14:creationId xmlns:p14="http://schemas.microsoft.com/office/powerpoint/2010/main" val="2690303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10371525">
              <a:off x="263767" y="4438254"/>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10800000">
              <a:off x="459506" y="321130"/>
              <a:ext cx="11277600" cy="4533900"/>
            </a:xfrm>
            <a:custGeom>
              <a:avLst/>
              <a:gdLst>
                <a:gd name="T0" fmla="*/ 0 w 7104"/>
                <a:gd name="T1" fmla="*/ 0 h 2856"/>
                <a:gd name="T2" fmla="*/ 0 w 7104"/>
                <a:gd name="T3" fmla="*/ 2856 h 2856"/>
                <a:gd name="T4" fmla="*/ 7104 w 7104"/>
                <a:gd name="T5" fmla="*/ 2856 h 2856"/>
                <a:gd name="T6" fmla="*/ 7104 w 7104"/>
                <a:gd name="T7" fmla="*/ 1 h 2856"/>
                <a:gd name="T8" fmla="*/ 7104 w 7104"/>
                <a:gd name="T9" fmla="*/ 1 h 2856"/>
                <a:gd name="T10" fmla="*/ 6943 w 7104"/>
                <a:gd name="T11" fmla="*/ 26 h 2856"/>
                <a:gd name="T12" fmla="*/ 6782 w 7104"/>
                <a:gd name="T13" fmla="*/ 50 h 2856"/>
                <a:gd name="T14" fmla="*/ 6621 w 7104"/>
                <a:gd name="T15" fmla="*/ 73 h 2856"/>
                <a:gd name="T16" fmla="*/ 6459 w 7104"/>
                <a:gd name="T17" fmla="*/ 93 h 2856"/>
                <a:gd name="T18" fmla="*/ 6298 w 7104"/>
                <a:gd name="T19" fmla="*/ 113 h 2856"/>
                <a:gd name="T20" fmla="*/ 6136 w 7104"/>
                <a:gd name="T21" fmla="*/ 132 h 2856"/>
                <a:gd name="T22" fmla="*/ 5976 w 7104"/>
                <a:gd name="T23" fmla="*/ 148 h 2856"/>
                <a:gd name="T24" fmla="*/ 5814 w 7104"/>
                <a:gd name="T25" fmla="*/ 163 h 2856"/>
                <a:gd name="T26" fmla="*/ 5653 w 7104"/>
                <a:gd name="T27" fmla="*/ 177 h 2856"/>
                <a:gd name="T28" fmla="*/ 5494 w 7104"/>
                <a:gd name="T29" fmla="*/ 189 h 2856"/>
                <a:gd name="T30" fmla="*/ 5334 w 7104"/>
                <a:gd name="T31" fmla="*/ 201 h 2856"/>
                <a:gd name="T32" fmla="*/ 5175 w 7104"/>
                <a:gd name="T33" fmla="*/ 211 h 2856"/>
                <a:gd name="T34" fmla="*/ 5017 w 7104"/>
                <a:gd name="T35" fmla="*/ 219 h 2856"/>
                <a:gd name="T36" fmla="*/ 4859 w 7104"/>
                <a:gd name="T37" fmla="*/ 227 h 2856"/>
                <a:gd name="T38" fmla="*/ 4703 w 7104"/>
                <a:gd name="T39" fmla="*/ 234 h 2856"/>
                <a:gd name="T40" fmla="*/ 4548 w 7104"/>
                <a:gd name="T41" fmla="*/ 239 h 2856"/>
                <a:gd name="T42" fmla="*/ 4393 w 7104"/>
                <a:gd name="T43" fmla="*/ 243 h 2856"/>
                <a:gd name="T44" fmla="*/ 4240 w 7104"/>
                <a:gd name="T45" fmla="*/ 247 h 2856"/>
                <a:gd name="T46" fmla="*/ 4088 w 7104"/>
                <a:gd name="T47" fmla="*/ 249 h 2856"/>
                <a:gd name="T48" fmla="*/ 3937 w 7104"/>
                <a:gd name="T49" fmla="*/ 251 h 2856"/>
                <a:gd name="T50" fmla="*/ 3788 w 7104"/>
                <a:gd name="T51" fmla="*/ 252 h 2856"/>
                <a:gd name="T52" fmla="*/ 3640 w 7104"/>
                <a:gd name="T53" fmla="*/ 251 h 2856"/>
                <a:gd name="T54" fmla="*/ 3494 w 7104"/>
                <a:gd name="T55" fmla="*/ 251 h 2856"/>
                <a:gd name="T56" fmla="*/ 3349 w 7104"/>
                <a:gd name="T57" fmla="*/ 249 h 2856"/>
                <a:gd name="T58" fmla="*/ 3207 w 7104"/>
                <a:gd name="T59" fmla="*/ 246 h 2856"/>
                <a:gd name="T60" fmla="*/ 3066 w 7104"/>
                <a:gd name="T61" fmla="*/ 243 h 2856"/>
                <a:gd name="T62" fmla="*/ 2928 w 7104"/>
                <a:gd name="T63" fmla="*/ 240 h 2856"/>
                <a:gd name="T64" fmla="*/ 2791 w 7104"/>
                <a:gd name="T65" fmla="*/ 235 h 2856"/>
                <a:gd name="T66" fmla="*/ 2656 w 7104"/>
                <a:gd name="T67" fmla="*/ 230 h 2856"/>
                <a:gd name="T68" fmla="*/ 2524 w 7104"/>
                <a:gd name="T69" fmla="*/ 225 h 2856"/>
                <a:gd name="T70" fmla="*/ 2266 w 7104"/>
                <a:gd name="T71" fmla="*/ 212 h 2856"/>
                <a:gd name="T72" fmla="*/ 2019 w 7104"/>
                <a:gd name="T73" fmla="*/ 198 h 2856"/>
                <a:gd name="T74" fmla="*/ 1782 w 7104"/>
                <a:gd name="T75" fmla="*/ 183 h 2856"/>
                <a:gd name="T76" fmla="*/ 1557 w 7104"/>
                <a:gd name="T77" fmla="*/ 167 h 2856"/>
                <a:gd name="T78" fmla="*/ 1343 w 7104"/>
                <a:gd name="T79" fmla="*/ 150 h 2856"/>
                <a:gd name="T80" fmla="*/ 1144 w 7104"/>
                <a:gd name="T81" fmla="*/ 132 h 2856"/>
                <a:gd name="T82" fmla="*/ 957 w 7104"/>
                <a:gd name="T83" fmla="*/ 114 h 2856"/>
                <a:gd name="T84" fmla="*/ 785 w 7104"/>
                <a:gd name="T85" fmla="*/ 96 h 2856"/>
                <a:gd name="T86" fmla="*/ 627 w 7104"/>
                <a:gd name="T87" fmla="*/ 79 h 2856"/>
                <a:gd name="T88" fmla="*/ 487 w 7104"/>
                <a:gd name="T89" fmla="*/ 63 h 2856"/>
                <a:gd name="T90" fmla="*/ 361 w 7104"/>
                <a:gd name="T91" fmla="*/ 48 h 2856"/>
                <a:gd name="T92" fmla="*/ 254 w 7104"/>
                <a:gd name="T93" fmla="*/ 35 h 2856"/>
                <a:gd name="T94" fmla="*/ 165 w 7104"/>
                <a:gd name="T95" fmla="*/ 23 h 2856"/>
                <a:gd name="T96" fmla="*/ 42 w 7104"/>
                <a:gd name="T97" fmla="*/ 6 h 2856"/>
                <a:gd name="T98" fmla="*/ 0 w 7104"/>
                <a:gd name="T99" fmla="*/ 0 h 2856"/>
                <a:gd name="T100" fmla="*/ 0 w 7104"/>
                <a:gd name="T10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4"/>
          <p:cNvSpPr>
            <a:spLocks noGrp="1"/>
          </p:cNvSpPr>
          <p:nvPr>
            <p:ph type="dt" sz="half" idx="10"/>
          </p:nvPr>
        </p:nvSpPr>
        <p:spPr/>
        <p:txBody>
          <a:bodyPr/>
          <a:lstStyle>
            <a:lvl1pPr>
              <a:defRPr/>
            </a:lvl1pPr>
          </a:lstStyle>
          <a:p>
            <a:pPr>
              <a:defRPr/>
            </a:pPr>
            <a:fld id="{8010C358-C7A9-493B-9F8A-3BE1E2EAC35D}" type="datetimeFigureOut">
              <a:rPr lang="en-US"/>
              <a:pPr>
                <a:defRPr/>
              </a:pPr>
              <a:t>3/21/2021</a:t>
            </a:fld>
            <a:endParaRPr lang="en-US"/>
          </a:p>
        </p:txBody>
      </p:sp>
      <p:sp>
        <p:nvSpPr>
          <p:cNvPr id="17" name="Footer Placeholder 5"/>
          <p:cNvSpPr>
            <a:spLocks noGrp="1"/>
          </p:cNvSpPr>
          <p:nvPr>
            <p:ph type="ftr" sz="quarter" idx="11"/>
          </p:nvPr>
        </p:nvSpPr>
        <p:spPr/>
        <p:txBody>
          <a:bodyPr/>
          <a:lstStyle>
            <a:lvl1pPr>
              <a:defRPr/>
            </a:lvl1pPr>
          </a:lstStyle>
          <a:p>
            <a:pPr>
              <a:defRPr/>
            </a:pPr>
            <a:endParaRPr lang="en-US"/>
          </a:p>
        </p:txBody>
      </p:sp>
      <p:sp>
        <p:nvSpPr>
          <p:cNvPr id="18" name="Slide Number Placeholder 6"/>
          <p:cNvSpPr>
            <a:spLocks noGrp="1"/>
          </p:cNvSpPr>
          <p:nvPr>
            <p:ph type="sldNum" sz="quarter" idx="12"/>
          </p:nvPr>
        </p:nvSpPr>
        <p:spPr/>
        <p:txBody>
          <a:bodyPr/>
          <a:lstStyle>
            <a:lvl1pPr>
              <a:defRPr/>
            </a:lvl1pPr>
          </a:lstStyle>
          <a:p>
            <a:fld id="{0EF5C1BE-7577-4ECF-85B9-F165155D2E51}" type="slidenum">
              <a:rPr lang="en-US"/>
              <a:pPr/>
              <a:t>‹#›</a:t>
            </a:fld>
            <a:endParaRPr lang="en-US"/>
          </a:p>
        </p:txBody>
      </p:sp>
    </p:spTree>
    <p:extLst>
      <p:ext uri="{BB962C8B-B14F-4D97-AF65-F5344CB8AC3E}">
        <p14:creationId xmlns:p14="http://schemas.microsoft.com/office/powerpoint/2010/main" val="1919313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89932">
              <a:off x="8490951" y="2714874"/>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a:off x="455612" y="2801319"/>
              <a:ext cx="11277600" cy="3602637"/>
            </a:xfrm>
            <a:custGeom>
              <a:avLst/>
              <a:gdLst>
                <a:gd name="T0" fmla="*/ 0 w 10000"/>
                <a:gd name="T1" fmla="*/ 0 h 7946"/>
                <a:gd name="T2" fmla="*/ 0 w 10000"/>
                <a:gd name="T3" fmla="*/ 7945 h 7946"/>
                <a:gd name="T4" fmla="*/ 10000 w 10000"/>
                <a:gd name="T5" fmla="*/ 7946 h 7946"/>
                <a:gd name="T6" fmla="*/ 10000 w 10000"/>
                <a:gd name="T7" fmla="*/ 4 h 7946"/>
                <a:gd name="T8" fmla="*/ 10000 w 10000"/>
                <a:gd name="T9" fmla="*/ 4 h 7946"/>
                <a:gd name="T10" fmla="*/ 9773 w 10000"/>
                <a:gd name="T11" fmla="*/ 91 h 7946"/>
                <a:gd name="T12" fmla="*/ 9547 w 10000"/>
                <a:gd name="T13" fmla="*/ 175 h 7946"/>
                <a:gd name="T14" fmla="*/ 9320 w 10000"/>
                <a:gd name="T15" fmla="*/ 256 h 7946"/>
                <a:gd name="T16" fmla="*/ 9092 w 10000"/>
                <a:gd name="T17" fmla="*/ 326 h 7946"/>
                <a:gd name="T18" fmla="*/ 8865 w 10000"/>
                <a:gd name="T19" fmla="*/ 396 h 7946"/>
                <a:gd name="T20" fmla="*/ 8637 w 10000"/>
                <a:gd name="T21" fmla="*/ 462 h 7946"/>
                <a:gd name="T22" fmla="*/ 8412 w 10000"/>
                <a:gd name="T23" fmla="*/ 518 h 7946"/>
                <a:gd name="T24" fmla="*/ 8184 w 10000"/>
                <a:gd name="T25" fmla="*/ 571 h 7946"/>
                <a:gd name="T26" fmla="*/ 7957 w 10000"/>
                <a:gd name="T27" fmla="*/ 620 h 7946"/>
                <a:gd name="T28" fmla="*/ 7734 w 10000"/>
                <a:gd name="T29" fmla="*/ 662 h 7946"/>
                <a:gd name="T30" fmla="*/ 7508 w 10000"/>
                <a:gd name="T31" fmla="*/ 704 h 7946"/>
                <a:gd name="T32" fmla="*/ 7285 w 10000"/>
                <a:gd name="T33" fmla="*/ 739 h 7946"/>
                <a:gd name="T34" fmla="*/ 7062 w 10000"/>
                <a:gd name="T35" fmla="*/ 767 h 7946"/>
                <a:gd name="T36" fmla="*/ 6840 w 10000"/>
                <a:gd name="T37" fmla="*/ 795 h 7946"/>
                <a:gd name="T38" fmla="*/ 6620 w 10000"/>
                <a:gd name="T39" fmla="*/ 819 h 7946"/>
                <a:gd name="T40" fmla="*/ 6402 w 10000"/>
                <a:gd name="T41" fmla="*/ 837 h 7946"/>
                <a:gd name="T42" fmla="*/ 6184 w 10000"/>
                <a:gd name="T43" fmla="*/ 851 h 7946"/>
                <a:gd name="T44" fmla="*/ 5968 w 10000"/>
                <a:gd name="T45" fmla="*/ 865 h 7946"/>
                <a:gd name="T46" fmla="*/ 5755 w 10000"/>
                <a:gd name="T47" fmla="*/ 872 h 7946"/>
                <a:gd name="T48" fmla="*/ 5542 w 10000"/>
                <a:gd name="T49" fmla="*/ 879 h 7946"/>
                <a:gd name="T50" fmla="*/ 5332 w 10000"/>
                <a:gd name="T51" fmla="*/ 882 h 7946"/>
                <a:gd name="T52" fmla="*/ 5124 w 10000"/>
                <a:gd name="T53" fmla="*/ 879 h 7946"/>
                <a:gd name="T54" fmla="*/ 4918 w 10000"/>
                <a:gd name="T55" fmla="*/ 879 h 7946"/>
                <a:gd name="T56" fmla="*/ 4714 w 10000"/>
                <a:gd name="T57" fmla="*/ 872 h 7946"/>
                <a:gd name="T58" fmla="*/ 4514 w 10000"/>
                <a:gd name="T59" fmla="*/ 861 h 7946"/>
                <a:gd name="T60" fmla="*/ 4316 w 10000"/>
                <a:gd name="T61" fmla="*/ 851 h 7946"/>
                <a:gd name="T62" fmla="*/ 4122 w 10000"/>
                <a:gd name="T63" fmla="*/ 840 h 7946"/>
                <a:gd name="T64" fmla="*/ 3929 w 10000"/>
                <a:gd name="T65" fmla="*/ 823 h 7946"/>
                <a:gd name="T66" fmla="*/ 3739 w 10000"/>
                <a:gd name="T67" fmla="*/ 805 h 7946"/>
                <a:gd name="T68" fmla="*/ 3553 w 10000"/>
                <a:gd name="T69" fmla="*/ 788 h 7946"/>
                <a:gd name="T70" fmla="*/ 3190 w 10000"/>
                <a:gd name="T71" fmla="*/ 742 h 7946"/>
                <a:gd name="T72" fmla="*/ 2842 w 10000"/>
                <a:gd name="T73" fmla="*/ 693 h 7946"/>
                <a:gd name="T74" fmla="*/ 2508 w 10000"/>
                <a:gd name="T75" fmla="*/ 641 h 7946"/>
                <a:gd name="T76" fmla="*/ 2192 w 10000"/>
                <a:gd name="T77" fmla="*/ 585 h 7946"/>
                <a:gd name="T78" fmla="*/ 1890 w 10000"/>
                <a:gd name="T79" fmla="*/ 525 h 7946"/>
                <a:gd name="T80" fmla="*/ 1610 w 10000"/>
                <a:gd name="T81" fmla="*/ 462 h 7946"/>
                <a:gd name="T82" fmla="*/ 1347 w 10000"/>
                <a:gd name="T83" fmla="*/ 399 h 7946"/>
                <a:gd name="T84" fmla="*/ 1105 w 10000"/>
                <a:gd name="T85" fmla="*/ 336 h 7946"/>
                <a:gd name="T86" fmla="*/ 883 w 10000"/>
                <a:gd name="T87" fmla="*/ 277 h 7946"/>
                <a:gd name="T88" fmla="*/ 686 w 10000"/>
                <a:gd name="T89" fmla="*/ 221 h 7946"/>
                <a:gd name="T90" fmla="*/ 508 w 10000"/>
                <a:gd name="T91" fmla="*/ 168 h 7946"/>
                <a:gd name="T92" fmla="*/ 358 w 10000"/>
                <a:gd name="T93" fmla="*/ 123 h 7946"/>
                <a:gd name="T94" fmla="*/ 232 w 10000"/>
                <a:gd name="T95" fmla="*/ 81 h 7946"/>
                <a:gd name="T96" fmla="*/ 59 w 10000"/>
                <a:gd name="T97" fmla="*/ 21 h 7946"/>
                <a:gd name="T98" fmla="*/ 0 w 10000"/>
                <a:gd name="T99" fmla="*/ 0 h 7946"/>
                <a:gd name="T100" fmla="*/ 0 w 10000"/>
                <a:gd name="T101" fmla="*/ 0 h 7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7946">
                  <a:moveTo>
                    <a:pt x="0" y="0"/>
                  </a:moveTo>
                  <a:lnTo>
                    <a:pt x="0" y="7945"/>
                  </a:lnTo>
                  <a:lnTo>
                    <a:pt x="10000" y="7946"/>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EB31B6D4-9E5F-423B-9B11-A11518C3B7AF}"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63CA9DE9-C9FF-4D92-983B-BAC9CA08EAE5}" type="slidenum">
              <a:rPr lang="en-US"/>
              <a:pPr/>
              <a:t>‹#›</a:t>
            </a:fld>
            <a:endParaRPr lang="en-US"/>
          </a:p>
        </p:txBody>
      </p:sp>
    </p:spTree>
    <p:extLst>
      <p:ext uri="{BB962C8B-B14F-4D97-AF65-F5344CB8AC3E}">
        <p14:creationId xmlns:p14="http://schemas.microsoft.com/office/powerpoint/2010/main" val="2663457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89932">
              <a:off x="8490951" y="4185117"/>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p:cNvSpPr>
            <p:nvPr/>
          </p:nvSpPr>
          <p:spPr bwMode="gray">
            <a:xfrm>
              <a:off x="455612" y="4241801"/>
              <a:ext cx="11277600" cy="2337161"/>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6"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7" name="TextBox 31"/>
          <p:cNvSpPr txBox="1">
            <a:spLocks noChangeArrowheads="1"/>
          </p:cNvSpPr>
          <p:nvPr/>
        </p:nvSpPr>
        <p:spPr bwMode="gray">
          <a:xfrm>
            <a:off x="881063" y="608013"/>
            <a:ext cx="801687"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a:r>
              <a:rPr lang="en-US" sz="9600">
                <a:solidFill>
                  <a:srgbClr val="59AAF2"/>
                </a:solidFill>
                <a:latin typeface="Arial" panose="020B0604020202020204" pitchFamily="34" charset="0"/>
              </a:rPr>
              <a:t>“</a:t>
            </a:r>
          </a:p>
        </p:txBody>
      </p:sp>
      <p:sp>
        <p:nvSpPr>
          <p:cNvPr id="18" name="TextBox 32"/>
          <p:cNvSpPr txBox="1">
            <a:spLocks noChangeArrowheads="1"/>
          </p:cNvSpPr>
          <p:nvPr/>
        </p:nvSpPr>
        <p:spPr bwMode="gray">
          <a:xfrm>
            <a:off x="9883775" y="2613025"/>
            <a:ext cx="65405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algn="r"/>
            <a:r>
              <a:rPr lang="en-US" sz="9600">
                <a:solidFill>
                  <a:srgbClr val="59AAF2"/>
                </a:solidFill>
                <a:latin typeface="Arial" panose="020B0604020202020204" pitchFamily="34" charset="0"/>
              </a:rPr>
              <a:t>”</a:t>
            </a:r>
          </a:p>
        </p:txBody>
      </p:sp>
      <p:sp>
        <p:nvSpPr>
          <p:cNvPr id="19" name="Rectangle 18"/>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0" name="Date Placeholder 3"/>
          <p:cNvSpPr>
            <a:spLocks noGrp="1"/>
          </p:cNvSpPr>
          <p:nvPr>
            <p:ph type="dt" sz="half" idx="14"/>
          </p:nvPr>
        </p:nvSpPr>
        <p:spPr/>
        <p:txBody>
          <a:bodyPr/>
          <a:lstStyle>
            <a:lvl1pPr>
              <a:defRPr/>
            </a:lvl1pPr>
          </a:lstStyle>
          <a:p>
            <a:pPr>
              <a:defRPr/>
            </a:pPr>
            <a:fld id="{B4905647-7698-477E-91EC-F4AF28C0C8EB}" type="datetimeFigureOut">
              <a:rPr lang="en-US"/>
              <a:pPr>
                <a:defRPr/>
              </a:pPr>
              <a:t>3/21/2021</a:t>
            </a:fld>
            <a:endParaRPr lang="en-US"/>
          </a:p>
        </p:txBody>
      </p:sp>
      <p:sp>
        <p:nvSpPr>
          <p:cNvPr id="21" name="Footer Placeholder 4"/>
          <p:cNvSpPr>
            <a:spLocks noGrp="1"/>
          </p:cNvSpPr>
          <p:nvPr>
            <p:ph type="ftr" sz="quarter" idx="15"/>
          </p:nvPr>
        </p:nvSpPr>
        <p:spPr/>
        <p:txBody>
          <a:bodyPr/>
          <a:lstStyle>
            <a:lvl1pPr>
              <a:defRPr/>
            </a:lvl1pPr>
          </a:lstStyle>
          <a:p>
            <a:pPr>
              <a:defRPr/>
            </a:pPr>
            <a:endParaRPr lang="en-US"/>
          </a:p>
        </p:txBody>
      </p:sp>
      <p:sp>
        <p:nvSpPr>
          <p:cNvPr id="22" name="Slide Number Placeholder 5"/>
          <p:cNvSpPr>
            <a:spLocks noGrp="1"/>
          </p:cNvSpPr>
          <p:nvPr>
            <p:ph type="sldNum" sz="quarter" idx="16"/>
          </p:nvPr>
        </p:nvSpPr>
        <p:spPr/>
        <p:txBody>
          <a:bodyPr/>
          <a:lstStyle>
            <a:lvl1pPr>
              <a:defRPr/>
            </a:lvl1pPr>
          </a:lstStyle>
          <a:p>
            <a:fld id="{147396A7-D7FE-48C2-93BD-C8603A2B221F}" type="slidenum">
              <a:rPr lang="en-US"/>
              <a:pPr/>
              <a:t>‹#›</a:t>
            </a:fld>
            <a:endParaRPr lang="en-US"/>
          </a:p>
        </p:txBody>
      </p:sp>
    </p:spTree>
    <p:extLst>
      <p:ext uri="{BB962C8B-B14F-4D97-AF65-F5344CB8AC3E}">
        <p14:creationId xmlns:p14="http://schemas.microsoft.com/office/powerpoint/2010/main" val="553516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a:spLocks/>
            </p:cNvSpPr>
            <p:nvPr/>
          </p:nvSpPr>
          <p:spPr bwMode="gray">
            <a:xfrm rot="-589932">
              <a:off x="8490951" y="4193583"/>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2" name="Freeform 5"/>
            <p:cNvSpPr>
              <a:spLocks/>
            </p:cNvSpPr>
            <p:nvPr/>
          </p:nvSpPr>
          <p:spPr bwMode="gray">
            <a:xfrm>
              <a:off x="455612" y="4241801"/>
              <a:ext cx="11277600" cy="2337161"/>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Date Placeholder 3"/>
          <p:cNvSpPr>
            <a:spLocks noGrp="1"/>
          </p:cNvSpPr>
          <p:nvPr>
            <p:ph type="dt" sz="half" idx="10"/>
          </p:nvPr>
        </p:nvSpPr>
        <p:spPr/>
        <p:txBody>
          <a:bodyPr/>
          <a:lstStyle>
            <a:lvl1pPr>
              <a:defRPr/>
            </a:lvl1pPr>
          </a:lstStyle>
          <a:p>
            <a:pPr>
              <a:defRPr/>
            </a:pPr>
            <a:fld id="{8F6E714E-C1B7-444F-829E-9C27AEFDD780}" type="datetimeFigureOut">
              <a:rPr lang="en-US"/>
              <a:pPr>
                <a:defRPr/>
              </a:pPr>
              <a:t>3/21/2021</a:t>
            </a:fld>
            <a:endParaRPr lang="en-US"/>
          </a:p>
        </p:txBody>
      </p:sp>
      <p:sp>
        <p:nvSpPr>
          <p:cNvPr id="16" name="Footer Placeholder 4"/>
          <p:cNvSpPr>
            <a:spLocks noGrp="1"/>
          </p:cNvSpPr>
          <p:nvPr>
            <p:ph type="ftr" sz="quarter" idx="11"/>
          </p:nvPr>
        </p:nvSpPr>
        <p:spPr/>
        <p:txBody>
          <a:bodyPr/>
          <a:lstStyle>
            <a:lvl1pPr>
              <a:defRPr/>
            </a:lvl1pPr>
          </a:lstStyle>
          <a:p>
            <a:pPr>
              <a:defRPr/>
            </a:pPr>
            <a:endParaRPr lang="en-US"/>
          </a:p>
        </p:txBody>
      </p:sp>
      <p:sp>
        <p:nvSpPr>
          <p:cNvPr id="17" name="Slide Number Placeholder 5"/>
          <p:cNvSpPr>
            <a:spLocks noGrp="1"/>
          </p:cNvSpPr>
          <p:nvPr>
            <p:ph type="sldNum" sz="quarter" idx="12"/>
          </p:nvPr>
        </p:nvSpPr>
        <p:spPr/>
        <p:txBody>
          <a:bodyPr/>
          <a:lstStyle>
            <a:lvl1pPr>
              <a:defRPr/>
            </a:lvl1pPr>
          </a:lstStyle>
          <a:p>
            <a:fld id="{DDA0B08B-E8E5-4091-B05D-C77C2003903E}" type="slidenum">
              <a:rPr lang="en-US"/>
              <a:pPr/>
              <a:t>‹#›</a:t>
            </a:fld>
            <a:endParaRPr lang="en-US"/>
          </a:p>
        </p:txBody>
      </p:sp>
    </p:spTree>
    <p:extLst>
      <p:ext uri="{BB962C8B-B14F-4D97-AF65-F5344CB8AC3E}">
        <p14:creationId xmlns:p14="http://schemas.microsoft.com/office/powerpoint/2010/main" val="1050124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cxnSp>
        <p:nvCxnSpPr>
          <p:cNvPr id="9" name="Straight Connector 8"/>
          <p:cNvCxnSpPr/>
          <p:nvPr/>
        </p:nvCxnSpPr>
        <p:spPr>
          <a:xfrm>
            <a:off x="4403725"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724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Date Placeholder 6"/>
          <p:cNvSpPr>
            <a:spLocks noGrp="1"/>
          </p:cNvSpPr>
          <p:nvPr>
            <p:ph type="dt" sz="half" idx="18"/>
          </p:nvPr>
        </p:nvSpPr>
        <p:spPr/>
        <p:txBody>
          <a:bodyPr/>
          <a:lstStyle>
            <a:lvl1pPr>
              <a:defRPr/>
            </a:lvl1pPr>
          </a:lstStyle>
          <a:p>
            <a:pPr>
              <a:defRPr/>
            </a:pPr>
            <a:fld id="{642987A4-7591-415B-A447-6ED981D7C5CD}" type="datetimeFigureOut">
              <a:rPr lang="en-US"/>
              <a:pPr>
                <a:defRPr/>
              </a:pPr>
              <a:t>3/21/2021</a:t>
            </a:fld>
            <a:endParaRPr lang="en-US"/>
          </a:p>
        </p:txBody>
      </p:sp>
      <p:sp>
        <p:nvSpPr>
          <p:cNvPr id="12" name="Footer Placeholder 7"/>
          <p:cNvSpPr>
            <a:spLocks noGrp="1"/>
          </p:cNvSpPr>
          <p:nvPr>
            <p:ph type="ftr" sz="quarter" idx="19"/>
          </p:nvPr>
        </p:nvSpPr>
        <p:spPr/>
        <p:txBody>
          <a:bodyPr/>
          <a:lstStyle>
            <a:lvl1pPr>
              <a:defRPr/>
            </a:lvl1pPr>
          </a:lstStyle>
          <a:p>
            <a:pPr>
              <a:defRPr/>
            </a:pPr>
            <a:endParaRPr lang="en-US"/>
          </a:p>
        </p:txBody>
      </p:sp>
      <p:sp>
        <p:nvSpPr>
          <p:cNvPr id="13" name="Slide Number Placeholder 8"/>
          <p:cNvSpPr>
            <a:spLocks noGrp="1"/>
          </p:cNvSpPr>
          <p:nvPr>
            <p:ph type="sldNum" sz="quarter" idx="20"/>
          </p:nvPr>
        </p:nvSpPr>
        <p:spPr/>
        <p:txBody>
          <a:bodyPr/>
          <a:lstStyle>
            <a:lvl1pPr>
              <a:defRPr/>
            </a:lvl1pPr>
          </a:lstStyle>
          <a:p>
            <a:fld id="{C1965DCC-D5C7-45E3-97A2-8A8341C3F4F9}" type="slidenum">
              <a:rPr lang="en-US"/>
              <a:pPr/>
              <a:t>‹#›</a:t>
            </a:fld>
            <a:endParaRPr lang="en-US"/>
          </a:p>
        </p:txBody>
      </p:sp>
    </p:spTree>
    <p:extLst>
      <p:ext uri="{BB962C8B-B14F-4D97-AF65-F5344CB8AC3E}">
        <p14:creationId xmlns:p14="http://schemas.microsoft.com/office/powerpoint/2010/main" val="2389016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cxnSp>
        <p:nvCxnSpPr>
          <p:cNvPr id="12" name="Straight Connector 11"/>
          <p:cNvCxnSpPr/>
          <p:nvPr/>
        </p:nvCxnSpPr>
        <p:spPr>
          <a:xfrm>
            <a:off x="4405313"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7797800" y="2570163"/>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2" name="Text Placeholder 3"/>
          <p:cNvSpPr>
            <a:spLocks noGrp="1"/>
          </p:cNvSpPr>
          <p:nvPr>
            <p:ph type="body" sz="half" idx="18"/>
          </p:nvPr>
        </p:nvSpPr>
        <p:spPr>
          <a:xfrm>
            <a:off x="1154954" y="5109106"/>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3" name="Text Placeholder 3"/>
          <p:cNvSpPr>
            <a:spLocks noGrp="1"/>
          </p:cNvSpPr>
          <p:nvPr>
            <p:ph type="body" sz="half" idx="19"/>
          </p:nvPr>
        </p:nvSpPr>
        <p:spPr>
          <a:xfrm>
            <a:off x="4570172" y="5109105"/>
            <a:ext cx="3050438"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24" name="Text Placeholder 3"/>
          <p:cNvSpPr>
            <a:spLocks noGrp="1"/>
          </p:cNvSpPr>
          <p:nvPr>
            <p:ph type="body" sz="half" idx="20"/>
          </p:nvPr>
        </p:nvSpPr>
        <p:spPr>
          <a:xfrm>
            <a:off x="7982775" y="5109104"/>
            <a:ext cx="3051096" cy="91795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Date Placeholder 6"/>
          <p:cNvSpPr>
            <a:spLocks noGrp="1"/>
          </p:cNvSpPr>
          <p:nvPr>
            <p:ph type="dt" sz="half" idx="23"/>
          </p:nvPr>
        </p:nvSpPr>
        <p:spPr/>
        <p:txBody>
          <a:bodyPr/>
          <a:lstStyle>
            <a:lvl1pPr>
              <a:defRPr/>
            </a:lvl1pPr>
          </a:lstStyle>
          <a:p>
            <a:pPr>
              <a:defRPr/>
            </a:pPr>
            <a:fld id="{CFAB2F7C-AA52-4831-8618-71B3834BC10A}" type="datetimeFigureOut">
              <a:rPr lang="en-US"/>
              <a:pPr>
                <a:defRPr/>
              </a:pPr>
              <a:t>3/21/2021</a:t>
            </a:fld>
            <a:endParaRPr lang="en-US"/>
          </a:p>
        </p:txBody>
      </p:sp>
      <p:sp>
        <p:nvSpPr>
          <p:cNvPr id="16" name="Footer Placeholder 7"/>
          <p:cNvSpPr>
            <a:spLocks noGrp="1"/>
          </p:cNvSpPr>
          <p:nvPr>
            <p:ph type="ftr" sz="quarter" idx="24"/>
          </p:nvPr>
        </p:nvSpPr>
        <p:spPr>
          <a:xfrm>
            <a:off x="560388" y="6391275"/>
            <a:ext cx="3644900" cy="304800"/>
          </a:xfrm>
        </p:spPr>
        <p:txBody>
          <a:bodyPr/>
          <a:lstStyle>
            <a:lvl1pPr>
              <a:defRPr/>
            </a:lvl1pPr>
          </a:lstStyle>
          <a:p>
            <a:pPr>
              <a:defRPr/>
            </a:pPr>
            <a:endParaRPr lang="en-US"/>
          </a:p>
        </p:txBody>
      </p:sp>
      <p:sp>
        <p:nvSpPr>
          <p:cNvPr id="17" name="Slide Number Placeholder 8"/>
          <p:cNvSpPr>
            <a:spLocks noGrp="1"/>
          </p:cNvSpPr>
          <p:nvPr>
            <p:ph type="sldNum" sz="quarter" idx="25"/>
          </p:nvPr>
        </p:nvSpPr>
        <p:spPr/>
        <p:txBody>
          <a:bodyPr/>
          <a:lstStyle>
            <a:lvl1pPr>
              <a:defRPr/>
            </a:lvl1pPr>
          </a:lstStyle>
          <a:p>
            <a:fld id="{76877A0A-030A-419C-B1AD-B8832F17D167}" type="slidenum">
              <a:rPr lang="en-US"/>
              <a:pPr/>
              <a:t>‹#›</a:t>
            </a:fld>
            <a:endParaRPr lang="en-US"/>
          </a:p>
        </p:txBody>
      </p:sp>
    </p:spTree>
    <p:extLst>
      <p:ext uri="{BB962C8B-B14F-4D97-AF65-F5344CB8AC3E}">
        <p14:creationId xmlns:p14="http://schemas.microsoft.com/office/powerpoint/2010/main" val="2621665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4988" y="6391275"/>
            <a:ext cx="990600" cy="304800"/>
          </a:xfrm>
        </p:spPr>
        <p:txBody>
          <a:bodyPr/>
          <a:lstStyle>
            <a:lvl1pPr>
              <a:defRPr/>
            </a:lvl1pPr>
          </a:lstStyle>
          <a:p>
            <a:pPr>
              <a:defRPr/>
            </a:pPr>
            <a:fld id="{0E1C3E60-6DE2-415B-8EED-C6BFE51B263B}" type="datetimeFigureOut">
              <a:rPr lang="en-US"/>
              <a:pPr>
                <a:defRPr/>
              </a:pPr>
              <a:t>3/21/2021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CDB49345-53EE-418E-A8F7-5EE021791E7D}" type="slidenum">
              <a:rPr lang="en-US"/>
              <a:pPr/>
              <a:t>‹#›</a:t>
            </a:fld>
            <a:endParaRPr lang="en-US"/>
          </a:p>
        </p:txBody>
      </p:sp>
    </p:spTree>
    <p:extLst>
      <p:ext uri="{BB962C8B-B14F-4D97-AF65-F5344CB8AC3E}">
        <p14:creationId xmlns:p14="http://schemas.microsoft.com/office/powerpoint/2010/main" val="3920174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414338" y="401638"/>
              <a:ext cx="65119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101749">
              <a:off x="6294738" y="4577737"/>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5400000">
              <a:off x="4449232"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585235" y="1278467"/>
            <a:ext cx="1409965" cy="474859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3"/>
          <p:cNvSpPr>
            <a:spLocks noGrp="1"/>
          </p:cNvSpPr>
          <p:nvPr>
            <p:ph type="dt" sz="half" idx="10"/>
          </p:nvPr>
        </p:nvSpPr>
        <p:spPr>
          <a:xfrm>
            <a:off x="10653713" y="6391275"/>
            <a:ext cx="992187" cy="304800"/>
          </a:xfrm>
        </p:spPr>
        <p:txBody>
          <a:bodyPr/>
          <a:lstStyle>
            <a:lvl1pPr>
              <a:defRPr/>
            </a:lvl1pPr>
          </a:lstStyle>
          <a:p>
            <a:pPr>
              <a:defRPr/>
            </a:pPr>
            <a:fld id="{2C11783C-E274-48E6-AA7E-5606B0129216}"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08D1B8D4-9C4B-47E0-943B-6076BCC1A55A}" type="slidenum">
              <a:rPr lang="en-US"/>
              <a:pPr/>
              <a:t>‹#›</a:t>
            </a:fld>
            <a:endParaRPr lang="en-US"/>
          </a:p>
        </p:txBody>
      </p:sp>
    </p:spTree>
    <p:extLst>
      <p:ext uri="{BB962C8B-B14F-4D97-AF65-F5344CB8AC3E}">
        <p14:creationId xmlns:p14="http://schemas.microsoft.com/office/powerpoint/2010/main" val="156207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074B5B3-5DDF-45EF-A90F-AB530579EFCF}" type="datetimeFigureOut">
              <a:rPr lang="en-US"/>
              <a:pPr>
                <a:defRPr/>
              </a:pPr>
              <a:t>3/21/2021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D4386AF-64D3-45C9-951C-C2FDD854ADF4}" type="slidenum">
              <a:rPr lang="en-US"/>
              <a:pPr/>
              <a:t>‹#›</a:t>
            </a:fld>
            <a:endParaRPr lang="en-US"/>
          </a:p>
        </p:txBody>
      </p:sp>
    </p:spTree>
    <p:extLst>
      <p:ext uri="{BB962C8B-B14F-4D97-AF65-F5344CB8AC3E}">
        <p14:creationId xmlns:p14="http://schemas.microsoft.com/office/powerpoint/2010/main" val="2942936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21"/>
          <p:cNvGrpSpPr>
            <a:grpSpLocks/>
          </p:cNvGrpSpPr>
          <p:nvPr/>
        </p:nvGrpSpPr>
        <p:grpSpPr bwMode="auto">
          <a:xfrm>
            <a:off x="0" y="0"/>
            <a:ext cx="12192000" cy="6858000"/>
            <a:chOff x="0" y="0"/>
            <a:chExt cx="12192000" cy="6858000"/>
          </a:xfrm>
        </p:grpSpPr>
        <p:sp>
          <p:nvSpPr>
            <p:cNvPr id="5" name="Rectangle 4"/>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Oval 5"/>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Oval 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7289800" y="401638"/>
              <a:ext cx="44783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a:spLocks/>
            </p:cNvSpPr>
            <p:nvPr/>
          </p:nvSpPr>
          <p:spPr bwMode="gray">
            <a:xfrm rot="-5400000">
              <a:off x="3787244"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3" name="Freeform 5"/>
            <p:cNvSpPr>
              <a:spLocks/>
            </p:cNvSpPr>
            <p:nvPr/>
          </p:nvSpPr>
          <p:spPr bwMode="gray">
            <a:xfrm rot="-5677511">
              <a:off x="4698352" y="1826078"/>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5" name="Rectangle 14"/>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4" y="2677645"/>
            <a:ext cx="4351025" cy="2283824"/>
          </a:xfrm>
        </p:spPr>
        <p:txBody>
          <a:bodyP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6" name="Date Placeholder 3"/>
          <p:cNvSpPr>
            <a:spLocks noGrp="1"/>
          </p:cNvSpPr>
          <p:nvPr>
            <p:ph type="dt" sz="half" idx="10"/>
          </p:nvPr>
        </p:nvSpPr>
        <p:spPr/>
        <p:txBody>
          <a:bodyPr/>
          <a:lstStyle>
            <a:lvl1pPr>
              <a:defRPr/>
            </a:lvl1pPr>
          </a:lstStyle>
          <a:p>
            <a:pPr>
              <a:defRPr/>
            </a:pPr>
            <a:fld id="{9CE8FB93-7D11-4D86-9CF0-28ADD97619F2}" type="datetimeFigureOut">
              <a:rPr lang="en-US"/>
              <a:pPr>
                <a:defRPr/>
              </a:pPr>
              <a:t>3/21/2021</a:t>
            </a:fld>
            <a:endParaRPr lang="en-US"/>
          </a:p>
        </p:txBody>
      </p:sp>
      <p:sp>
        <p:nvSpPr>
          <p:cNvPr id="17" name="Footer Placeholder 4"/>
          <p:cNvSpPr>
            <a:spLocks noGrp="1"/>
          </p:cNvSpPr>
          <p:nvPr>
            <p:ph type="ftr" sz="quarter" idx="11"/>
          </p:nvPr>
        </p:nvSpPr>
        <p:spPr/>
        <p:txBody>
          <a:bodyPr/>
          <a:lstStyle>
            <a:lvl1pPr>
              <a:defRPr/>
            </a:lvl1pPr>
          </a:lstStyle>
          <a:p>
            <a:pPr>
              <a:defRPr/>
            </a:pPr>
            <a:endParaRPr lang="en-US"/>
          </a:p>
        </p:txBody>
      </p:sp>
      <p:sp>
        <p:nvSpPr>
          <p:cNvPr id="18" name="Slide Number Placeholder 5"/>
          <p:cNvSpPr>
            <a:spLocks noGrp="1"/>
          </p:cNvSpPr>
          <p:nvPr>
            <p:ph type="sldNum" sz="quarter" idx="12"/>
          </p:nvPr>
        </p:nvSpPr>
        <p:spPr/>
        <p:txBody>
          <a:bodyPr/>
          <a:lstStyle>
            <a:lvl1pPr>
              <a:defRPr/>
            </a:lvl1pPr>
          </a:lstStyle>
          <a:p>
            <a:fld id="{1FA8AFBD-4D56-480D-B6DB-4616D93EC0F3}" type="slidenum">
              <a:rPr lang="en-US"/>
              <a:pPr/>
              <a:t>‹#›</a:t>
            </a:fld>
            <a:endParaRPr lang="en-US"/>
          </a:p>
        </p:txBody>
      </p:sp>
    </p:spTree>
    <p:extLst>
      <p:ext uri="{BB962C8B-B14F-4D97-AF65-F5344CB8AC3E}">
        <p14:creationId xmlns:p14="http://schemas.microsoft.com/office/powerpoint/2010/main" val="47352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63AD47B3-6FF3-4037-87B3-78C8692E0247}" type="datetimeFigureOut">
              <a:rPr lang="en-US"/>
              <a:pPr>
                <a:defRPr/>
              </a:pPr>
              <a:t>3/21/2021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79F4763-1B0D-44FF-A542-69500D3DED54}" type="slidenum">
              <a:rPr lang="en-US"/>
              <a:pPr/>
              <a:t>‹#›</a:t>
            </a:fld>
            <a:endParaRPr lang="en-US"/>
          </a:p>
        </p:txBody>
      </p:sp>
    </p:spTree>
    <p:extLst>
      <p:ext uri="{BB962C8B-B14F-4D97-AF65-F5344CB8AC3E}">
        <p14:creationId xmlns:p14="http://schemas.microsoft.com/office/powerpoint/2010/main" val="81707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AD54B19A-FE9D-402B-A6CC-1B0D9029C4A3}" type="datetimeFigureOut">
              <a:rPr lang="en-US"/>
              <a:pPr>
                <a:defRPr/>
              </a:pPr>
              <a:t>3/21/2021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42D675AC-542B-4456-9DC7-ADC4E85B8D7E}" type="slidenum">
              <a:rPr lang="en-US"/>
              <a:pPr/>
              <a:t>‹#›</a:t>
            </a:fld>
            <a:endParaRPr lang="en-US"/>
          </a:p>
        </p:txBody>
      </p:sp>
    </p:spTree>
    <p:extLst>
      <p:ext uri="{BB962C8B-B14F-4D97-AF65-F5344CB8AC3E}">
        <p14:creationId xmlns:p14="http://schemas.microsoft.com/office/powerpoint/2010/main" val="1988730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17A50EBC-8B50-431E-9F9A-619B985DF779}" type="datetimeFigureOut">
              <a:rPr lang="en-US"/>
              <a:pPr>
                <a:defRPr/>
              </a:pPr>
              <a:t>3/21/2021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28D5B34-13CD-4D31-BA66-3C14BBD3A6A4}" type="slidenum">
              <a:rPr lang="en-US"/>
              <a:pPr/>
              <a:t>‹#›</a:t>
            </a:fld>
            <a:endParaRPr lang="en-US"/>
          </a:p>
        </p:txBody>
      </p:sp>
    </p:spTree>
    <p:extLst>
      <p:ext uri="{BB962C8B-B14F-4D97-AF65-F5344CB8AC3E}">
        <p14:creationId xmlns:p14="http://schemas.microsoft.com/office/powerpoint/2010/main" val="123837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Date Placeholder 1"/>
          <p:cNvSpPr>
            <a:spLocks noGrp="1"/>
          </p:cNvSpPr>
          <p:nvPr>
            <p:ph type="dt" sz="half" idx="10"/>
          </p:nvPr>
        </p:nvSpPr>
        <p:spPr/>
        <p:txBody>
          <a:bodyPr/>
          <a:lstStyle>
            <a:lvl1pPr>
              <a:defRPr/>
            </a:lvl1pPr>
          </a:lstStyle>
          <a:p>
            <a:pPr>
              <a:defRPr/>
            </a:pPr>
            <a:fld id="{A043CCCC-C3BA-4BF2-92C1-E196D36D17C4}" type="datetimeFigureOut">
              <a:rPr lang="en-US"/>
              <a:pPr>
                <a:defRPr/>
              </a:pPr>
              <a:t>3/21/2021</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fld id="{C87FBE46-2382-4AEA-ADE9-F0EBBDC865FA}" type="slidenum">
              <a:rPr lang="en-US"/>
              <a:pPr/>
              <a:t>‹#›</a:t>
            </a:fld>
            <a:endParaRPr lang="en-US"/>
          </a:p>
        </p:txBody>
      </p:sp>
    </p:spTree>
    <p:extLst>
      <p:ext uri="{BB962C8B-B14F-4D97-AF65-F5344CB8AC3E}">
        <p14:creationId xmlns:p14="http://schemas.microsoft.com/office/powerpoint/2010/main" val="2147839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bwMode="gray">
            <a:xfrm>
              <a:off x="5713413" y="401638"/>
              <a:ext cx="6054725"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677511">
              <a:off x="3140485" y="1826078"/>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p:cNvSpPr>
            <p:nvPr/>
          </p:nvSpPr>
          <p:spPr bwMode="gray">
            <a:xfrm rot="-5400000">
              <a:off x="2229377"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61305516-6A41-4DF7-910B-B836ED96BEE9}" type="datetimeFigureOut">
              <a:rPr lang="en-US"/>
              <a:pPr>
                <a:defRPr/>
              </a:pPr>
              <a:t>3/21/2021</a:t>
            </a:fld>
            <a:endParaRPr lang="en-US"/>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fld id="{D386A9E6-FFF7-4680-AE26-1D67811329D3}" type="slidenum">
              <a:rPr lang="en-US"/>
              <a:pPr/>
              <a:t>‹#›</a:t>
            </a:fld>
            <a:endParaRPr lang="en-US"/>
          </a:p>
        </p:txBody>
      </p:sp>
    </p:spTree>
    <p:extLst>
      <p:ext uri="{BB962C8B-B14F-4D97-AF65-F5344CB8AC3E}">
        <p14:creationId xmlns:p14="http://schemas.microsoft.com/office/powerpoint/2010/main" val="209091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21"/>
          <p:cNvGrpSpPr>
            <a:grpSpLocks/>
          </p:cNvGrpSpPr>
          <p:nvPr/>
        </p:nvGrpSpPr>
        <p:grpSpPr bwMode="auto">
          <a:xfrm>
            <a:off x="0" y="0"/>
            <a:ext cx="12192000" cy="6858000"/>
            <a:chOff x="0" y="0"/>
            <a:chExt cx="12192000" cy="6858000"/>
          </a:xfrm>
        </p:grpSpPr>
        <p:sp>
          <p:nvSpPr>
            <p:cNvPr id="6" name="Rectangle 5"/>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Oval 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Oval 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p:nvSpPr>
          <p:spPr bwMode="gray">
            <a:xfrm>
              <a:off x="6172200" y="401638"/>
              <a:ext cx="559593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a:spLocks/>
            </p:cNvSpPr>
            <p:nvPr/>
          </p:nvSpPr>
          <p:spPr bwMode="gray">
            <a:xfrm rot="-5677511">
              <a:off x="4203594" y="1826078"/>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4" name="Freeform 5"/>
            <p:cNvSpPr>
              <a:spLocks/>
            </p:cNvSpPr>
            <p:nvPr/>
          </p:nvSpPr>
          <p:spPr bwMode="gray">
            <a:xfrm rot="-5400000">
              <a:off x="3295432" y="2801721"/>
              <a:ext cx="6053670" cy="1254558"/>
            </a:xfrm>
            <a:custGeom>
              <a:avLst/>
              <a:gdLst>
                <a:gd name="T0" fmla="*/ 0 w 10000"/>
                <a:gd name="T1" fmla="*/ 0 h 8000"/>
                <a:gd name="T2" fmla="*/ 0 w 10000"/>
                <a:gd name="T3" fmla="*/ 7970 h 8000"/>
                <a:gd name="T4" fmla="*/ 10000 w 10000"/>
                <a:gd name="T5" fmla="*/ 8000 h 8000"/>
                <a:gd name="T6" fmla="*/ 10000 w 10000"/>
                <a:gd name="T7" fmla="*/ 7 h 8000"/>
                <a:gd name="T8" fmla="*/ 10000 w 10000"/>
                <a:gd name="T9" fmla="*/ 7 h 8000"/>
                <a:gd name="T10" fmla="*/ 9773 w 10000"/>
                <a:gd name="T11" fmla="*/ 156 h 8000"/>
                <a:gd name="T12" fmla="*/ 9547 w 10000"/>
                <a:gd name="T13" fmla="*/ 298 h 8000"/>
                <a:gd name="T14" fmla="*/ 9320 w 10000"/>
                <a:gd name="T15" fmla="*/ 437 h 8000"/>
                <a:gd name="T16" fmla="*/ 9092 w 10000"/>
                <a:gd name="T17" fmla="*/ 556 h 8000"/>
                <a:gd name="T18" fmla="*/ 8865 w 10000"/>
                <a:gd name="T19" fmla="*/ 676 h 8000"/>
                <a:gd name="T20" fmla="*/ 8637 w 10000"/>
                <a:gd name="T21" fmla="*/ 788 h 8000"/>
                <a:gd name="T22" fmla="*/ 8412 w 10000"/>
                <a:gd name="T23" fmla="*/ 884 h 8000"/>
                <a:gd name="T24" fmla="*/ 8184 w 10000"/>
                <a:gd name="T25" fmla="*/ 975 h 8000"/>
                <a:gd name="T26" fmla="*/ 7957 w 10000"/>
                <a:gd name="T27" fmla="*/ 1058 h 8000"/>
                <a:gd name="T28" fmla="*/ 7734 w 10000"/>
                <a:gd name="T29" fmla="*/ 1130 h 8000"/>
                <a:gd name="T30" fmla="*/ 7508 w 10000"/>
                <a:gd name="T31" fmla="*/ 1202 h 8000"/>
                <a:gd name="T32" fmla="*/ 7285 w 10000"/>
                <a:gd name="T33" fmla="*/ 1262 h 8000"/>
                <a:gd name="T34" fmla="*/ 7062 w 10000"/>
                <a:gd name="T35" fmla="*/ 1309 h 8000"/>
                <a:gd name="T36" fmla="*/ 6840 w 10000"/>
                <a:gd name="T37" fmla="*/ 1358 h 8000"/>
                <a:gd name="T38" fmla="*/ 6620 w 10000"/>
                <a:gd name="T39" fmla="*/ 1399 h 8000"/>
                <a:gd name="T40" fmla="*/ 6402 w 10000"/>
                <a:gd name="T41" fmla="*/ 1428 h 8000"/>
                <a:gd name="T42" fmla="*/ 6184 w 10000"/>
                <a:gd name="T43" fmla="*/ 1453 h 8000"/>
                <a:gd name="T44" fmla="*/ 5968 w 10000"/>
                <a:gd name="T45" fmla="*/ 1477 h 8000"/>
                <a:gd name="T46" fmla="*/ 5755 w 10000"/>
                <a:gd name="T47" fmla="*/ 1488 h 8000"/>
                <a:gd name="T48" fmla="*/ 5542 w 10000"/>
                <a:gd name="T49" fmla="*/ 1500 h 8000"/>
                <a:gd name="T50" fmla="*/ 5332 w 10000"/>
                <a:gd name="T51" fmla="*/ 1506 h 8000"/>
                <a:gd name="T52" fmla="*/ 5124 w 10000"/>
                <a:gd name="T53" fmla="*/ 1500 h 8000"/>
                <a:gd name="T54" fmla="*/ 4918 w 10000"/>
                <a:gd name="T55" fmla="*/ 1500 h 8000"/>
                <a:gd name="T56" fmla="*/ 4714 w 10000"/>
                <a:gd name="T57" fmla="*/ 1488 h 8000"/>
                <a:gd name="T58" fmla="*/ 4514 w 10000"/>
                <a:gd name="T59" fmla="*/ 1470 h 8000"/>
                <a:gd name="T60" fmla="*/ 4316 w 10000"/>
                <a:gd name="T61" fmla="*/ 1453 h 8000"/>
                <a:gd name="T62" fmla="*/ 4122 w 10000"/>
                <a:gd name="T63" fmla="*/ 1434 h 8000"/>
                <a:gd name="T64" fmla="*/ 3929 w 10000"/>
                <a:gd name="T65" fmla="*/ 1405 h 8000"/>
                <a:gd name="T66" fmla="*/ 3739 w 10000"/>
                <a:gd name="T67" fmla="*/ 1374 h 8000"/>
                <a:gd name="T68" fmla="*/ 3553 w 10000"/>
                <a:gd name="T69" fmla="*/ 1346 h 8000"/>
                <a:gd name="T70" fmla="*/ 3190 w 10000"/>
                <a:gd name="T71" fmla="*/ 1267 h 8000"/>
                <a:gd name="T72" fmla="*/ 2842 w 10000"/>
                <a:gd name="T73" fmla="*/ 1183 h 8000"/>
                <a:gd name="T74" fmla="*/ 2508 w 10000"/>
                <a:gd name="T75" fmla="*/ 1095 h 8000"/>
                <a:gd name="T76" fmla="*/ 2192 w 10000"/>
                <a:gd name="T77" fmla="*/ 998 h 8000"/>
                <a:gd name="T78" fmla="*/ 1890 w 10000"/>
                <a:gd name="T79" fmla="*/ 897 h 8000"/>
                <a:gd name="T80" fmla="*/ 1610 w 10000"/>
                <a:gd name="T81" fmla="*/ 788 h 8000"/>
                <a:gd name="T82" fmla="*/ 1347 w 10000"/>
                <a:gd name="T83" fmla="*/ 681 h 8000"/>
                <a:gd name="T84" fmla="*/ 1105 w 10000"/>
                <a:gd name="T85" fmla="*/ 574 h 8000"/>
                <a:gd name="T86" fmla="*/ 883 w 10000"/>
                <a:gd name="T87" fmla="*/ 473 h 8000"/>
                <a:gd name="T88" fmla="*/ 686 w 10000"/>
                <a:gd name="T89" fmla="*/ 377 h 8000"/>
                <a:gd name="T90" fmla="*/ 508 w 10000"/>
                <a:gd name="T91" fmla="*/ 286 h 8000"/>
                <a:gd name="T92" fmla="*/ 358 w 10000"/>
                <a:gd name="T93" fmla="*/ 210 h 8000"/>
                <a:gd name="T94" fmla="*/ 232 w 10000"/>
                <a:gd name="T95" fmla="*/ 138 h 8000"/>
                <a:gd name="T96" fmla="*/ 59 w 10000"/>
                <a:gd name="T97" fmla="*/ 35 h 8000"/>
                <a:gd name="T98" fmla="*/ 0 w 10000"/>
                <a:gd name="T99" fmla="*/ 0 h 8000"/>
                <a:gd name="T100" fmla="*/ 0 w 10000"/>
                <a:gd name="T101" fmla="*/ 0 h 8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00" h="8000">
                  <a:moveTo>
                    <a:pt x="0" y="0"/>
                  </a:moveTo>
                  <a:lnTo>
                    <a:pt x="0" y="7970"/>
                  </a:lnTo>
                  <a:lnTo>
                    <a:pt x="10000" y="8000"/>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5"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6" name="Rectangle 15"/>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7" name="Date Placeholder 4"/>
          <p:cNvSpPr>
            <a:spLocks noGrp="1"/>
          </p:cNvSpPr>
          <p:nvPr>
            <p:ph type="dt" sz="half" idx="10"/>
          </p:nvPr>
        </p:nvSpPr>
        <p:spPr/>
        <p:txBody>
          <a:bodyPr/>
          <a:lstStyle>
            <a:lvl1pPr>
              <a:defRPr/>
            </a:lvl1pPr>
          </a:lstStyle>
          <a:p>
            <a:pPr>
              <a:defRPr/>
            </a:pPr>
            <a:fld id="{F8A926F6-B1E8-4E81-8716-227A780385E6}" type="datetimeFigureOut">
              <a:rPr lang="en-US"/>
              <a:pPr>
                <a:defRPr/>
              </a:pPr>
              <a:t>3/21/2021</a:t>
            </a:fld>
            <a:endParaRPr lang="en-US"/>
          </a:p>
        </p:txBody>
      </p:sp>
      <p:sp>
        <p:nvSpPr>
          <p:cNvPr id="18" name="Footer Placeholder 5"/>
          <p:cNvSpPr>
            <a:spLocks noGrp="1"/>
          </p:cNvSpPr>
          <p:nvPr>
            <p:ph type="ftr" sz="quarter" idx="11"/>
          </p:nvPr>
        </p:nvSpPr>
        <p:spPr/>
        <p:txBody>
          <a:bodyPr/>
          <a:lstStyle>
            <a:lvl1pPr>
              <a:defRPr/>
            </a:lvl1pPr>
          </a:lstStyle>
          <a:p>
            <a:pPr>
              <a:defRPr/>
            </a:pPr>
            <a:endParaRPr lang="en-US"/>
          </a:p>
        </p:txBody>
      </p:sp>
      <p:sp>
        <p:nvSpPr>
          <p:cNvPr id="19" name="Slide Number Placeholder 6"/>
          <p:cNvSpPr>
            <a:spLocks noGrp="1"/>
          </p:cNvSpPr>
          <p:nvPr>
            <p:ph type="sldNum" sz="quarter" idx="12"/>
          </p:nvPr>
        </p:nvSpPr>
        <p:spPr/>
        <p:txBody>
          <a:bodyPr/>
          <a:lstStyle>
            <a:lvl1pPr>
              <a:defRPr/>
            </a:lvl1pPr>
          </a:lstStyle>
          <a:p>
            <a:fld id="{0C09C50D-61AD-46DA-A063-6C7BBAA1223D}" type="slidenum">
              <a:rPr lang="en-US"/>
              <a:pPr/>
              <a:t>‹#›</a:t>
            </a:fld>
            <a:endParaRPr lang="en-US"/>
          </a:p>
        </p:txBody>
      </p:sp>
    </p:spTree>
    <p:extLst>
      <p:ext uri="{BB962C8B-B14F-4D97-AF65-F5344CB8AC3E}">
        <p14:creationId xmlns:p14="http://schemas.microsoft.com/office/powerpoint/2010/main" val="1095767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026" name="Group 7"/>
          <p:cNvGrpSpPr>
            <a:grpSpLocks/>
          </p:cNvGrpSpPr>
          <p:nvPr/>
        </p:nvGrpSpPr>
        <p:grpSpPr bwMode="auto">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51" name="Freeform 5"/>
            <p:cNvSpPr>
              <a:spLocks/>
            </p:cNvSpPr>
            <p:nvPr/>
          </p:nvSpPr>
          <p:spPr bwMode="gray">
            <a:xfrm rot="-589932">
              <a:off x="8490951" y="1797517"/>
              <a:ext cx="3299407" cy="440924"/>
            </a:xfrm>
            <a:custGeom>
              <a:avLst/>
              <a:gdLst>
                <a:gd name="T0" fmla="*/ 85 w 10000"/>
                <a:gd name="T1" fmla="*/ 2532 h 5291"/>
                <a:gd name="T2" fmla="*/ 9958 w 10000"/>
                <a:gd name="T3" fmla="*/ 5291 h 5291"/>
                <a:gd name="T4" fmla="*/ 10000 w 10000"/>
                <a:gd name="T5" fmla="*/ 0 h 5291"/>
                <a:gd name="T6" fmla="*/ 10000 w 10000"/>
                <a:gd name="T7" fmla="*/ 0 h 5291"/>
                <a:gd name="T8" fmla="*/ 9667 w 10000"/>
                <a:gd name="T9" fmla="*/ 204 h 5291"/>
                <a:gd name="T10" fmla="*/ 9334 w 10000"/>
                <a:gd name="T11" fmla="*/ 400 h 5291"/>
                <a:gd name="T12" fmla="*/ 9001 w 10000"/>
                <a:gd name="T13" fmla="*/ 590 h 5291"/>
                <a:gd name="T14" fmla="*/ 8667 w 10000"/>
                <a:gd name="T15" fmla="*/ 753 h 5291"/>
                <a:gd name="T16" fmla="*/ 8333 w 10000"/>
                <a:gd name="T17" fmla="*/ 917 h 5291"/>
                <a:gd name="T18" fmla="*/ 7999 w 10000"/>
                <a:gd name="T19" fmla="*/ 1071 h 5291"/>
                <a:gd name="T20" fmla="*/ 7669 w 10000"/>
                <a:gd name="T21" fmla="*/ 1202 h 5291"/>
                <a:gd name="T22" fmla="*/ 7333 w 10000"/>
                <a:gd name="T23" fmla="*/ 1325 h 5291"/>
                <a:gd name="T24" fmla="*/ 7000 w 10000"/>
                <a:gd name="T25" fmla="*/ 1440 h 5291"/>
                <a:gd name="T26" fmla="*/ 6673 w 10000"/>
                <a:gd name="T27" fmla="*/ 1538 h 5291"/>
                <a:gd name="T28" fmla="*/ 6340 w 10000"/>
                <a:gd name="T29" fmla="*/ 1636 h 5291"/>
                <a:gd name="T30" fmla="*/ 6013 w 10000"/>
                <a:gd name="T31" fmla="*/ 1719 h 5291"/>
                <a:gd name="T32" fmla="*/ 5686 w 10000"/>
                <a:gd name="T33" fmla="*/ 1784 h 5291"/>
                <a:gd name="T34" fmla="*/ 5359 w 10000"/>
                <a:gd name="T35" fmla="*/ 1850 h 5291"/>
                <a:gd name="T36" fmla="*/ 5036 w 10000"/>
                <a:gd name="T37" fmla="*/ 1906 h 5291"/>
                <a:gd name="T38" fmla="*/ 4717 w 10000"/>
                <a:gd name="T39" fmla="*/ 1948 h 5291"/>
                <a:gd name="T40" fmla="*/ 4396 w 10000"/>
                <a:gd name="T41" fmla="*/ 1980 h 5291"/>
                <a:gd name="T42" fmla="*/ 4079 w 10000"/>
                <a:gd name="T43" fmla="*/ 2013 h 5291"/>
                <a:gd name="T44" fmla="*/ 3766 w 10000"/>
                <a:gd name="T45" fmla="*/ 2029 h 5291"/>
                <a:gd name="T46" fmla="*/ 3454 w 10000"/>
                <a:gd name="T47" fmla="*/ 2046 h 5291"/>
                <a:gd name="T48" fmla="*/ 3145 w 10000"/>
                <a:gd name="T49" fmla="*/ 2053 h 5291"/>
                <a:gd name="T50" fmla="*/ 2839 w 10000"/>
                <a:gd name="T51" fmla="*/ 2046 h 5291"/>
                <a:gd name="T52" fmla="*/ 2537 w 10000"/>
                <a:gd name="T53" fmla="*/ 2046 h 5291"/>
                <a:gd name="T54" fmla="*/ 2238 w 10000"/>
                <a:gd name="T55" fmla="*/ 2029 h 5291"/>
                <a:gd name="T56" fmla="*/ 1943 w 10000"/>
                <a:gd name="T57" fmla="*/ 2004 h 5291"/>
                <a:gd name="T58" fmla="*/ 1653 w 10000"/>
                <a:gd name="T59" fmla="*/ 1980 h 5291"/>
                <a:gd name="T60" fmla="*/ 1368 w 10000"/>
                <a:gd name="T61" fmla="*/ 1955 h 5291"/>
                <a:gd name="T62" fmla="*/ 1085 w 10000"/>
                <a:gd name="T63" fmla="*/ 1915 h 5291"/>
                <a:gd name="T64" fmla="*/ 806 w 10000"/>
                <a:gd name="T65" fmla="*/ 1873 h 5291"/>
                <a:gd name="T66" fmla="*/ 533 w 10000"/>
                <a:gd name="T67" fmla="*/ 1833 h 5291"/>
                <a:gd name="T68" fmla="*/ 0 w 10000"/>
                <a:gd name="T69" fmla="*/ 1726 h 5291"/>
                <a:gd name="T70" fmla="*/ 85 w 10000"/>
                <a:gd name="T71" fmla="*/ 2532 h 5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052" name="Freeform 5"/>
            <p:cNvSpPr>
              <a:spLocks/>
            </p:cNvSpPr>
            <p:nvPr/>
          </p:nvSpPr>
          <p:spPr bwMode="gray">
            <a:xfrm>
              <a:off x="459506" y="1866405"/>
              <a:ext cx="11277600" cy="4533900"/>
            </a:xfrm>
            <a:custGeom>
              <a:avLst/>
              <a:gdLst>
                <a:gd name="T0" fmla="*/ 0 w 7104"/>
                <a:gd name="T1" fmla="*/ 0 h 2856"/>
                <a:gd name="T2" fmla="*/ 0 w 7104"/>
                <a:gd name="T3" fmla="*/ 2856 h 2856"/>
                <a:gd name="T4" fmla="*/ 7104 w 7104"/>
                <a:gd name="T5" fmla="*/ 2856 h 2856"/>
                <a:gd name="T6" fmla="*/ 7104 w 7104"/>
                <a:gd name="T7" fmla="*/ 1 h 2856"/>
                <a:gd name="T8" fmla="*/ 7104 w 7104"/>
                <a:gd name="T9" fmla="*/ 1 h 2856"/>
                <a:gd name="T10" fmla="*/ 6943 w 7104"/>
                <a:gd name="T11" fmla="*/ 26 h 2856"/>
                <a:gd name="T12" fmla="*/ 6782 w 7104"/>
                <a:gd name="T13" fmla="*/ 50 h 2856"/>
                <a:gd name="T14" fmla="*/ 6621 w 7104"/>
                <a:gd name="T15" fmla="*/ 73 h 2856"/>
                <a:gd name="T16" fmla="*/ 6459 w 7104"/>
                <a:gd name="T17" fmla="*/ 93 h 2856"/>
                <a:gd name="T18" fmla="*/ 6298 w 7104"/>
                <a:gd name="T19" fmla="*/ 113 h 2856"/>
                <a:gd name="T20" fmla="*/ 6136 w 7104"/>
                <a:gd name="T21" fmla="*/ 132 h 2856"/>
                <a:gd name="T22" fmla="*/ 5976 w 7104"/>
                <a:gd name="T23" fmla="*/ 148 h 2856"/>
                <a:gd name="T24" fmla="*/ 5814 w 7104"/>
                <a:gd name="T25" fmla="*/ 163 h 2856"/>
                <a:gd name="T26" fmla="*/ 5653 w 7104"/>
                <a:gd name="T27" fmla="*/ 177 h 2856"/>
                <a:gd name="T28" fmla="*/ 5494 w 7104"/>
                <a:gd name="T29" fmla="*/ 189 h 2856"/>
                <a:gd name="T30" fmla="*/ 5334 w 7104"/>
                <a:gd name="T31" fmla="*/ 201 h 2856"/>
                <a:gd name="T32" fmla="*/ 5175 w 7104"/>
                <a:gd name="T33" fmla="*/ 211 h 2856"/>
                <a:gd name="T34" fmla="*/ 5017 w 7104"/>
                <a:gd name="T35" fmla="*/ 219 h 2856"/>
                <a:gd name="T36" fmla="*/ 4859 w 7104"/>
                <a:gd name="T37" fmla="*/ 227 h 2856"/>
                <a:gd name="T38" fmla="*/ 4703 w 7104"/>
                <a:gd name="T39" fmla="*/ 234 h 2856"/>
                <a:gd name="T40" fmla="*/ 4548 w 7104"/>
                <a:gd name="T41" fmla="*/ 239 h 2856"/>
                <a:gd name="T42" fmla="*/ 4393 w 7104"/>
                <a:gd name="T43" fmla="*/ 243 h 2856"/>
                <a:gd name="T44" fmla="*/ 4240 w 7104"/>
                <a:gd name="T45" fmla="*/ 247 h 2856"/>
                <a:gd name="T46" fmla="*/ 4088 w 7104"/>
                <a:gd name="T47" fmla="*/ 249 h 2856"/>
                <a:gd name="T48" fmla="*/ 3937 w 7104"/>
                <a:gd name="T49" fmla="*/ 251 h 2856"/>
                <a:gd name="T50" fmla="*/ 3788 w 7104"/>
                <a:gd name="T51" fmla="*/ 252 h 2856"/>
                <a:gd name="T52" fmla="*/ 3640 w 7104"/>
                <a:gd name="T53" fmla="*/ 251 h 2856"/>
                <a:gd name="T54" fmla="*/ 3494 w 7104"/>
                <a:gd name="T55" fmla="*/ 251 h 2856"/>
                <a:gd name="T56" fmla="*/ 3349 w 7104"/>
                <a:gd name="T57" fmla="*/ 249 h 2856"/>
                <a:gd name="T58" fmla="*/ 3207 w 7104"/>
                <a:gd name="T59" fmla="*/ 246 h 2856"/>
                <a:gd name="T60" fmla="*/ 3066 w 7104"/>
                <a:gd name="T61" fmla="*/ 243 h 2856"/>
                <a:gd name="T62" fmla="*/ 2928 w 7104"/>
                <a:gd name="T63" fmla="*/ 240 h 2856"/>
                <a:gd name="T64" fmla="*/ 2791 w 7104"/>
                <a:gd name="T65" fmla="*/ 235 h 2856"/>
                <a:gd name="T66" fmla="*/ 2656 w 7104"/>
                <a:gd name="T67" fmla="*/ 230 h 2856"/>
                <a:gd name="T68" fmla="*/ 2524 w 7104"/>
                <a:gd name="T69" fmla="*/ 225 h 2856"/>
                <a:gd name="T70" fmla="*/ 2266 w 7104"/>
                <a:gd name="T71" fmla="*/ 212 h 2856"/>
                <a:gd name="T72" fmla="*/ 2019 w 7104"/>
                <a:gd name="T73" fmla="*/ 198 h 2856"/>
                <a:gd name="T74" fmla="*/ 1782 w 7104"/>
                <a:gd name="T75" fmla="*/ 183 h 2856"/>
                <a:gd name="T76" fmla="*/ 1557 w 7104"/>
                <a:gd name="T77" fmla="*/ 167 h 2856"/>
                <a:gd name="T78" fmla="*/ 1343 w 7104"/>
                <a:gd name="T79" fmla="*/ 150 h 2856"/>
                <a:gd name="T80" fmla="*/ 1144 w 7104"/>
                <a:gd name="T81" fmla="*/ 132 h 2856"/>
                <a:gd name="T82" fmla="*/ 957 w 7104"/>
                <a:gd name="T83" fmla="*/ 114 h 2856"/>
                <a:gd name="T84" fmla="*/ 785 w 7104"/>
                <a:gd name="T85" fmla="*/ 96 h 2856"/>
                <a:gd name="T86" fmla="*/ 627 w 7104"/>
                <a:gd name="T87" fmla="*/ 79 h 2856"/>
                <a:gd name="T88" fmla="*/ 487 w 7104"/>
                <a:gd name="T89" fmla="*/ 63 h 2856"/>
                <a:gd name="T90" fmla="*/ 361 w 7104"/>
                <a:gd name="T91" fmla="*/ 48 h 2856"/>
                <a:gd name="T92" fmla="*/ 254 w 7104"/>
                <a:gd name="T93" fmla="*/ 35 h 2856"/>
                <a:gd name="T94" fmla="*/ 165 w 7104"/>
                <a:gd name="T95" fmla="*/ 23 h 2856"/>
                <a:gd name="T96" fmla="*/ 42 w 7104"/>
                <a:gd name="T97" fmla="*/ 6 h 2856"/>
                <a:gd name="T98" fmla="*/ 0 w 7104"/>
                <a:gd name="T99" fmla="*/ 0 h 2856"/>
                <a:gd name="T100" fmla="*/ 0 w 7104"/>
                <a:gd name="T101" fmla="*/ 0 h 2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104" h="2856">
                  <a:moveTo>
                    <a:pt x="0" y="0"/>
                  </a:moveTo>
                  <a:lnTo>
                    <a:pt x="0" y="2856"/>
                  </a:lnTo>
                  <a:lnTo>
                    <a:pt x="7104" y="2856"/>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sp>
          <p:nvSpPr>
            <p:cNvPr id="1053" name="Freeform 5"/>
            <p:cNvSpPr>
              <a:spLocks noEditPoints="1"/>
            </p:cNvSpPr>
            <p:nvPr/>
          </p:nvSpPr>
          <p:spPr bwMode="gray">
            <a:xfrm>
              <a:off x="0" y="1587"/>
              <a:ext cx="12192000" cy="6856413"/>
            </a:xfrm>
            <a:custGeom>
              <a:avLst/>
              <a:gdLst>
                <a:gd name="T0" fmla="*/ 0 w 15356"/>
                <a:gd name="T1" fmla="*/ 0 h 8638"/>
                <a:gd name="T2" fmla="*/ 0 w 15356"/>
                <a:gd name="T3" fmla="*/ 8638 h 8638"/>
                <a:gd name="T4" fmla="*/ 15356 w 15356"/>
                <a:gd name="T5" fmla="*/ 8638 h 8638"/>
                <a:gd name="T6" fmla="*/ 15356 w 15356"/>
                <a:gd name="T7" fmla="*/ 0 h 8638"/>
                <a:gd name="T8" fmla="*/ 0 w 15356"/>
                <a:gd name="T9" fmla="*/ 0 h 8638"/>
                <a:gd name="T10" fmla="*/ 14748 w 15356"/>
                <a:gd name="T11" fmla="*/ 8038 h 8638"/>
                <a:gd name="T12" fmla="*/ 600 w 15356"/>
                <a:gd name="T13" fmla="*/ 8038 h 8638"/>
                <a:gd name="T14" fmla="*/ 600 w 15356"/>
                <a:gd name="T15" fmla="*/ 592 h 8638"/>
                <a:gd name="T16" fmla="*/ 14748 w 15356"/>
                <a:gd name="T17" fmla="*/ 592 h 8638"/>
                <a:gd name="T18" fmla="*/ 14748 w 15356"/>
                <a:gd name="T19" fmla="*/ 8038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AU"/>
            </a:p>
          </p:txBody>
        </p:sp>
      </p:grpSp>
      <p:sp>
        <p:nvSpPr>
          <p:cNvPr id="1027" name="Title Placeholder 1"/>
          <p:cNvSpPr>
            <a:spLocks noGrp="1"/>
          </p:cNvSpPr>
          <p:nvPr>
            <p:ph type="title"/>
          </p:nvPr>
        </p:nvSpPr>
        <p:spPr bwMode="gray">
          <a:xfrm>
            <a:off x="1155700" y="973138"/>
            <a:ext cx="87614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Text Placeholder 2"/>
          <p:cNvSpPr>
            <a:spLocks noGrp="1"/>
          </p:cNvSpPr>
          <p:nvPr>
            <p:ph type="body" idx="1"/>
          </p:nvPr>
        </p:nvSpPr>
        <p:spPr bwMode="auto">
          <a:xfrm>
            <a:off x="1155700" y="2603500"/>
            <a:ext cx="8761413"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10653713" y="6391275"/>
            <a:ext cx="990600" cy="304800"/>
          </a:xfrm>
          <a:prstGeom prst="rect">
            <a:avLst/>
          </a:prstGeom>
        </p:spPr>
        <p:txBody>
          <a:bodyPr vert="horz" lIns="91440" tIns="45720" rIns="91440" bIns="45720" rtlCol="0" anchor="ctr"/>
          <a:lstStyle>
            <a:lvl1pPr algn="r" fontAlgn="auto">
              <a:spcBef>
                <a:spcPts val="0"/>
              </a:spcBef>
              <a:spcAft>
                <a:spcPts val="0"/>
              </a:spcAft>
              <a:defRPr sz="1000" b="1" i="0" smtClean="0">
                <a:solidFill>
                  <a:schemeClr val="accent1"/>
                </a:solidFill>
                <a:latin typeface="+mn-lt"/>
                <a:cs typeface="+mn-cs"/>
              </a:defRPr>
            </a:lvl1pPr>
          </a:lstStyle>
          <a:p>
            <a:pPr>
              <a:defRPr/>
            </a:pPr>
            <a:fld id="{9F5B2A82-0053-400C-A095-F971094D923D}" type="datetimeFigureOut">
              <a:rPr lang="en-US"/>
              <a:pPr>
                <a:defRPr/>
              </a:pPr>
              <a:t>3/21/2021</a:t>
            </a:fld>
            <a:endParaRPr lang="en-US"/>
          </a:p>
        </p:txBody>
      </p:sp>
      <p:sp>
        <p:nvSpPr>
          <p:cNvPr id="5" name="Footer Placeholder 4"/>
          <p:cNvSpPr>
            <a:spLocks noGrp="1"/>
          </p:cNvSpPr>
          <p:nvPr>
            <p:ph type="ftr" sz="quarter" idx="3"/>
          </p:nvPr>
        </p:nvSpPr>
        <p:spPr>
          <a:xfrm>
            <a:off x="560388" y="6391275"/>
            <a:ext cx="3860800" cy="304800"/>
          </a:xfrm>
          <a:prstGeom prst="rect">
            <a:avLst/>
          </a:prstGeom>
        </p:spPr>
        <p:txBody>
          <a:bodyPr vert="horz" lIns="91440" tIns="45720" rIns="91440" bIns="45720" rtlCol="0" anchor="ctr"/>
          <a:lstStyle>
            <a:lvl1pPr algn="l" fontAlgn="auto">
              <a:spcBef>
                <a:spcPts val="0"/>
              </a:spcBef>
              <a:spcAft>
                <a:spcPts val="0"/>
              </a:spcAft>
              <a:defRPr sz="1000" b="1" i="0">
                <a:solidFill>
                  <a:schemeClr val="accent1"/>
                </a:solidFill>
                <a:latin typeface="+mn-lt"/>
                <a:cs typeface="+mn-cs"/>
              </a:defRPr>
            </a:lvl1pPr>
          </a:lstStyle>
          <a:p>
            <a:pPr>
              <a:defRPr/>
            </a:pPr>
            <a:endParaRPr lang="en-US"/>
          </a:p>
        </p:txBody>
      </p:sp>
      <p:sp>
        <p:nvSpPr>
          <p:cNvPr id="21" name="Rectangle 20"/>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088" y="295275"/>
            <a:ext cx="838200" cy="768350"/>
          </a:xfrm>
          <a:prstGeom prst="rect">
            <a:avLst/>
          </a:prstGeom>
        </p:spPr>
        <p:txBody>
          <a:bodyPr vert="horz" wrap="square" lIns="91440" tIns="45720" rIns="91440" bIns="45720" numCol="1" anchor="b" anchorCtr="0" compatLnSpc="1">
            <a:prstTxWarp prst="textNoShape">
              <a:avLst/>
            </a:prstTxWarp>
          </a:bodyPr>
          <a:lstStyle>
            <a:lvl1pPr algn="ctr">
              <a:defRPr sz="2800">
                <a:solidFill>
                  <a:schemeClr val="bg1"/>
                </a:solidFill>
              </a:defRPr>
            </a:lvl1pPr>
          </a:lstStyle>
          <a:p>
            <a:fld id="{93AFBC39-5160-4699-97CF-5DBF64C29BA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1" r:id="rId2"/>
    <p:sldLayoutId id="2147483696" r:id="rId3"/>
    <p:sldLayoutId id="2147483692" r:id="rId4"/>
    <p:sldLayoutId id="2147483693" r:id="rId5"/>
    <p:sldLayoutId id="2147483694"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fontAlgn="base">
        <a:spcBef>
          <a:spcPct val="0"/>
        </a:spcBef>
        <a:spcAft>
          <a:spcPct val="0"/>
        </a:spcAft>
        <a:defRPr sz="3600" kern="1200">
          <a:solidFill>
            <a:schemeClr val="bg2"/>
          </a:solidFill>
          <a:latin typeface="+mj-lt"/>
          <a:ea typeface="+mj-ea"/>
          <a:cs typeface="+mj-cs"/>
        </a:defRPr>
      </a:lvl1pPr>
      <a:lvl2pPr algn="l" defTabSz="457200" rtl="0" fontAlgn="base">
        <a:spcBef>
          <a:spcPct val="0"/>
        </a:spcBef>
        <a:spcAft>
          <a:spcPct val="0"/>
        </a:spcAft>
        <a:defRPr sz="3600">
          <a:solidFill>
            <a:schemeClr val="bg2"/>
          </a:solidFill>
          <a:latin typeface="Century Gothic" panose="020B0502020202020204" pitchFamily="34" charset="0"/>
        </a:defRPr>
      </a:lvl2pPr>
      <a:lvl3pPr algn="l" defTabSz="457200" rtl="0" fontAlgn="base">
        <a:spcBef>
          <a:spcPct val="0"/>
        </a:spcBef>
        <a:spcAft>
          <a:spcPct val="0"/>
        </a:spcAft>
        <a:defRPr sz="3600">
          <a:solidFill>
            <a:schemeClr val="bg2"/>
          </a:solidFill>
          <a:latin typeface="Century Gothic" panose="020B0502020202020204" pitchFamily="34" charset="0"/>
        </a:defRPr>
      </a:lvl3pPr>
      <a:lvl4pPr algn="l" defTabSz="457200" rtl="0" fontAlgn="base">
        <a:spcBef>
          <a:spcPct val="0"/>
        </a:spcBef>
        <a:spcAft>
          <a:spcPct val="0"/>
        </a:spcAft>
        <a:defRPr sz="3600">
          <a:solidFill>
            <a:schemeClr val="bg2"/>
          </a:solidFill>
          <a:latin typeface="Century Gothic" panose="020B0502020202020204" pitchFamily="34" charset="0"/>
        </a:defRPr>
      </a:lvl4pPr>
      <a:lvl5pPr algn="l" defTabSz="457200" rtl="0" fontAlgn="base">
        <a:spcBef>
          <a:spcPct val="0"/>
        </a:spcBef>
        <a:spcAft>
          <a:spcPct val="0"/>
        </a:spcAft>
        <a:defRPr sz="3600">
          <a:solidFill>
            <a:schemeClr val="bg2"/>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bwMode="auto">
          <a:xfrm>
            <a:off x="1155700" y="2100263"/>
            <a:ext cx="8824913" cy="2676525"/>
          </a:xfrm>
        </p:spPr>
        <p:txBody>
          <a:bodyPr anchor="t"/>
          <a:lstStyle/>
          <a:p>
            <a:r>
              <a:rPr lang="en-US" altLang="en-US" smtClean="0"/>
              <a:t>Adobe Illustrator</a:t>
            </a:r>
          </a:p>
        </p:txBody>
      </p:sp>
      <p:sp>
        <p:nvSpPr>
          <p:cNvPr id="4099" name="Rectangle 3">
            <a:extLst>
              <a:ext uri="{FF2B5EF4-FFF2-40B4-BE49-F238E27FC236}"/>
            </a:extLst>
          </p:cNvPr>
          <p:cNvSpPr>
            <a:spLocks noGrp="1" noChangeArrowheads="1"/>
          </p:cNvSpPr>
          <p:nvPr>
            <p:ph type="subTitle" idx="1"/>
          </p:nvPr>
        </p:nvSpPr>
        <p:spPr>
          <a:xfrm>
            <a:off x="1155700" y="4776788"/>
            <a:ext cx="8824913" cy="862012"/>
          </a:xfrm>
        </p:spPr>
        <p:txBody>
          <a:bodyPr rtlCol="0">
            <a:normAutofit/>
          </a:bodyPr>
          <a:lstStyle/>
          <a:p>
            <a:pPr fontAlgn="auto">
              <a:spcAft>
                <a:spcPts val="0"/>
              </a:spcAft>
              <a:buFont typeface="Wingdings 3" charset="2"/>
              <a:buNone/>
              <a:defRPr/>
            </a:pPr>
            <a:r>
              <a:rPr lang="en-US" altLang="en-US"/>
              <a:t>VECTOR GRAPHICS CREATION WITH ADOBE Illustrator (Day 2)</a:t>
            </a:r>
          </a:p>
          <a:p>
            <a:pPr fontAlgn="auto">
              <a:spcAft>
                <a:spcPts val="0"/>
              </a:spcAft>
              <a:buFont typeface="Wingdings 3" charset="2"/>
              <a:buNone/>
              <a:defRPr/>
            </a:pPr>
            <a:r>
              <a:rPr lang="en-US" altLang="en-US" sz="1600" i="1" dirty="0"/>
              <a:t>By FIROZ MAHMUD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bwMode="auto">
          <a:xfrm>
            <a:off x="1096963" y="914400"/>
            <a:ext cx="8761412" cy="706438"/>
          </a:xfrm>
        </p:spPr>
        <p:txBody>
          <a:bodyPr anchor="t"/>
          <a:lstStyle/>
          <a:p>
            <a:r>
              <a:rPr lang="en-US" altLang="en-US" smtClean="0"/>
              <a:t>Make Direct Selections</a:t>
            </a:r>
          </a:p>
        </p:txBody>
      </p:sp>
      <p:sp>
        <p:nvSpPr>
          <p:cNvPr id="24579" name="Rectangle 3"/>
          <p:cNvSpPr>
            <a:spLocks noGrp="1"/>
          </p:cNvSpPr>
          <p:nvPr>
            <p:ph idx="1"/>
          </p:nvPr>
        </p:nvSpPr>
        <p:spPr>
          <a:xfrm>
            <a:off x="1155700" y="2603500"/>
            <a:ext cx="8824913" cy="3416300"/>
          </a:xfrm>
        </p:spPr>
        <p:txBody>
          <a:bodyPr/>
          <a:lstStyle/>
          <a:p>
            <a:r>
              <a:rPr lang="en-US" altLang="en-US" smtClean="0"/>
              <a:t>Any object you create can be turned into a guide.</a:t>
            </a:r>
          </a:p>
          <a:p>
            <a:pPr lvl="1"/>
            <a:r>
              <a:rPr lang="en-US" altLang="en-US" smtClean="0"/>
              <a:t>Select object</a:t>
            </a:r>
          </a:p>
          <a:p>
            <a:pPr lvl="1"/>
            <a:r>
              <a:rPr lang="en-US" altLang="en-US" smtClean="0"/>
              <a:t>Click View on the Application bar</a:t>
            </a:r>
          </a:p>
          <a:p>
            <a:pPr lvl="1"/>
            <a:r>
              <a:rPr lang="en-US" altLang="en-US" smtClean="0"/>
              <a:t>Point to Guides</a:t>
            </a:r>
          </a:p>
          <a:p>
            <a:pPr lvl="1"/>
            <a:r>
              <a:rPr lang="en-US" altLang="en-US" smtClean="0"/>
              <a:t>Click Make Guides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bwMode="auto">
          <a:xfrm>
            <a:off x="1096963" y="914400"/>
            <a:ext cx="8761412" cy="706438"/>
          </a:xfrm>
        </p:spPr>
        <p:txBody>
          <a:bodyPr anchor="t"/>
          <a:lstStyle/>
          <a:p>
            <a:r>
              <a:rPr lang="en-US" altLang="en-US" smtClean="0"/>
              <a:t>Make Direct Selections</a:t>
            </a:r>
          </a:p>
        </p:txBody>
      </p:sp>
      <p:sp>
        <p:nvSpPr>
          <p:cNvPr id="25603" name="Rectangle 3"/>
          <p:cNvSpPr>
            <a:spLocks noGrp="1"/>
          </p:cNvSpPr>
          <p:nvPr>
            <p:ph idx="1"/>
          </p:nvPr>
        </p:nvSpPr>
        <p:spPr>
          <a:xfrm>
            <a:off x="2387600" y="2489200"/>
            <a:ext cx="7213600" cy="3530600"/>
          </a:xfrm>
        </p:spPr>
        <p:txBody>
          <a:bodyPr/>
          <a:lstStyle/>
          <a:p>
            <a:r>
              <a:rPr lang="en-US" altLang="en-US" smtClean="0"/>
              <a:t>When an object becomes a guide, it loses its attributes, such as fill, stroke, and stroke weight.</a:t>
            </a:r>
          </a:p>
          <a:p>
            <a:pPr lvl="2"/>
            <a:r>
              <a:rPr lang="en-US" altLang="en-US" smtClean="0"/>
              <a:t>Illustrator remembers its original attributes. </a:t>
            </a:r>
          </a:p>
          <a:p>
            <a:pPr lvl="2"/>
            <a:r>
              <a:rPr lang="en-US" altLang="en-US" smtClean="0"/>
              <a:t>To transform a guide back into an object, click View on the Application bar, point to Guides, then click Release Guides.</a:t>
            </a:r>
          </a:p>
          <a:p>
            <a:r>
              <a:rPr lang="en-US" altLang="en-US" smtClean="0"/>
              <a:t>The </a:t>
            </a:r>
            <a:r>
              <a:rPr lang="en-US" altLang="en-US" b="1" smtClean="0"/>
              <a:t>Draw Behind Drawing Mode </a:t>
            </a:r>
            <a:r>
              <a:rPr lang="en-US" altLang="en-US" smtClean="0"/>
              <a:t>and the </a:t>
            </a:r>
            <a:r>
              <a:rPr lang="en-US" altLang="en-US" b="1" smtClean="0"/>
              <a:t>Stacking Order </a:t>
            </a:r>
            <a:r>
              <a:rPr lang="en-US" altLang="en-US" smtClean="0"/>
              <a:t>refer to the order of how objects are arranged in front of and behind other objects on the artboard.</a:t>
            </a:r>
          </a:p>
          <a:p>
            <a:r>
              <a:rPr lang="en-US" altLang="en-US" smtClean="0"/>
              <a:t>This is not the same concept as layers in a document.</a:t>
            </a:r>
          </a:p>
          <a:p>
            <a:pPr lvl="2"/>
            <a:endParaRPr lang="en-US" alt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bwMode="auto">
          <a:xfrm>
            <a:off x="1096963" y="914400"/>
            <a:ext cx="8761412" cy="706438"/>
          </a:xfrm>
        </p:spPr>
        <p:txBody>
          <a:bodyPr anchor="t"/>
          <a:lstStyle/>
          <a:p>
            <a:r>
              <a:rPr lang="en-US" altLang="en-US" smtClean="0"/>
              <a:t>Make Direct Selections</a:t>
            </a:r>
          </a:p>
        </p:txBody>
      </p:sp>
      <p:sp>
        <p:nvSpPr>
          <p:cNvPr id="26627" name="Rectangle 3"/>
          <p:cNvSpPr>
            <a:spLocks noGrp="1"/>
          </p:cNvSpPr>
          <p:nvPr>
            <p:ph idx="1"/>
          </p:nvPr>
        </p:nvSpPr>
        <p:spPr>
          <a:xfrm>
            <a:off x="1828800" y="2362200"/>
            <a:ext cx="3048000" cy="3687763"/>
          </a:xfrm>
        </p:spPr>
        <p:txBody>
          <a:bodyPr/>
          <a:lstStyle/>
          <a:p>
            <a:r>
              <a:rPr lang="en-US" altLang="en-US" sz="2400" smtClean="0"/>
              <a:t>You can manipulate the stacking order of objects with the Arrange commands on the Object menu or these shortcut keys.</a:t>
            </a:r>
          </a:p>
        </p:txBody>
      </p:sp>
      <p:pic>
        <p:nvPicPr>
          <p:cNvPr id="266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667000"/>
            <a:ext cx="53959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096963" y="914400"/>
            <a:ext cx="7059612" cy="709613"/>
          </a:xfrm>
        </p:spPr>
        <p:txBody>
          <a:bodyPr/>
          <a:lstStyle/>
          <a:p>
            <a:r>
              <a:rPr lang="en-US" smtClean="0"/>
              <a:t>Opacity of Objects and Layers</a:t>
            </a:r>
          </a:p>
        </p:txBody>
      </p:sp>
      <p:sp>
        <p:nvSpPr>
          <p:cNvPr id="27651" name="Content Placeholder 2"/>
          <p:cNvSpPr>
            <a:spLocks noGrp="1"/>
          </p:cNvSpPr>
          <p:nvPr>
            <p:ph idx="1"/>
          </p:nvPr>
        </p:nvSpPr>
        <p:spPr>
          <a:xfrm>
            <a:off x="1981200" y="2590800"/>
            <a:ext cx="8275638" cy="3954463"/>
          </a:xfrm>
        </p:spPr>
        <p:txBody>
          <a:bodyPr/>
          <a:lstStyle/>
          <a:p>
            <a:pPr algn="just"/>
            <a:r>
              <a:rPr lang="en-US" smtClean="0"/>
              <a:t>Each Layer can vary 100% opaque (solid), to 0% opaque (completely see-through; thus, invisible) with any amount of transparency in between. Individual objects within a layer may also be more or less opaque. Objects that are not 100% opaque will add together in opacity – thus, if you have two black objects that are each at 50% opacity, the area where they overlap will be 100% black.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096963" y="914400"/>
            <a:ext cx="6983412" cy="709613"/>
          </a:xfrm>
        </p:spPr>
        <p:txBody>
          <a:bodyPr/>
          <a:lstStyle/>
          <a:p>
            <a:r>
              <a:rPr lang="en-US" smtClean="0"/>
              <a:t>Opacity of Objects and Layers</a:t>
            </a:r>
          </a:p>
        </p:txBody>
      </p:sp>
      <p:sp>
        <p:nvSpPr>
          <p:cNvPr id="28675" name="Content Placeholder 2"/>
          <p:cNvSpPr>
            <a:spLocks noGrp="1"/>
          </p:cNvSpPr>
          <p:nvPr>
            <p:ph idx="1"/>
          </p:nvPr>
        </p:nvSpPr>
        <p:spPr>
          <a:xfrm>
            <a:off x="1981200" y="2590800"/>
            <a:ext cx="8275638" cy="3954463"/>
          </a:xfrm>
        </p:spPr>
        <p:txBody>
          <a:bodyPr/>
          <a:lstStyle/>
          <a:p>
            <a:r>
              <a:rPr lang="en-US" smtClean="0"/>
              <a:t>To change opacity of a layer, click on the small circle to the right of the layer name in the Layers Palette. Then change the Opacity setting in the Transparency Palette. </a:t>
            </a:r>
          </a:p>
          <a:p>
            <a:r>
              <a:rPr lang="en-US" smtClean="0"/>
              <a:t>To change opacity for a single object, simply select the object and adjust its Opacity in the Transparency Palette. </a:t>
            </a:r>
          </a:p>
        </p:txBody>
      </p:sp>
      <p:pic>
        <p:nvPicPr>
          <p:cNvPr id="2867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52900" y="4691063"/>
            <a:ext cx="38735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96963" y="914400"/>
            <a:ext cx="8761412" cy="706438"/>
          </a:xfrm>
        </p:spPr>
        <p:txBody>
          <a:bodyPr/>
          <a:lstStyle/>
          <a:p>
            <a:r>
              <a:rPr lang="en-US" smtClean="0"/>
              <a:t>Text in Illustrator</a:t>
            </a:r>
          </a:p>
        </p:txBody>
      </p:sp>
      <p:sp>
        <p:nvSpPr>
          <p:cNvPr id="29699" name="Content Placeholder 2"/>
          <p:cNvSpPr>
            <a:spLocks noGrp="1"/>
          </p:cNvSpPr>
          <p:nvPr>
            <p:ph idx="1"/>
          </p:nvPr>
        </p:nvSpPr>
        <p:spPr>
          <a:xfrm>
            <a:off x="1981200" y="2667000"/>
            <a:ext cx="8275638" cy="3878263"/>
          </a:xfrm>
        </p:spPr>
        <p:txBody>
          <a:bodyPr/>
          <a:lstStyle/>
          <a:p>
            <a:r>
              <a:rPr lang="en-US" smtClean="0"/>
              <a:t>To insert a short piece of text in Illustrator, simply select the Type Tool, click where you want the text to appear, and start typing. The text will be entered as a separate object. </a:t>
            </a:r>
          </a:p>
          <a:p>
            <a:r>
              <a:rPr lang="en-US" smtClean="0"/>
              <a:t>To enter vertical text, choose the Vertical Type Tool, then click and type. </a:t>
            </a:r>
          </a:p>
          <a:p>
            <a:r>
              <a:rPr lang="en-US" smtClean="0"/>
              <a:t>To change text attributes, access the Type Palette or use the </a:t>
            </a:r>
            <a:r>
              <a:rPr lang="en-US" b="1" smtClean="0"/>
              <a:t>Type </a:t>
            </a:r>
            <a:r>
              <a:rPr lang="en-US" smtClean="0"/>
              <a:t>menu. With the Type Tool selected, highlight the text you want to change, then make changes in the palette or on the menu.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096963" y="914400"/>
            <a:ext cx="8761412" cy="706438"/>
          </a:xfrm>
        </p:spPr>
        <p:txBody>
          <a:bodyPr/>
          <a:lstStyle/>
          <a:p>
            <a:r>
              <a:rPr lang="en-US" smtClean="0"/>
              <a:t>Text in Illustrator</a:t>
            </a:r>
          </a:p>
        </p:txBody>
      </p:sp>
      <p:sp>
        <p:nvSpPr>
          <p:cNvPr id="30723" name="Content Placeholder 2"/>
          <p:cNvSpPr>
            <a:spLocks noGrp="1"/>
          </p:cNvSpPr>
          <p:nvPr>
            <p:ph idx="1"/>
          </p:nvPr>
        </p:nvSpPr>
        <p:spPr>
          <a:xfrm>
            <a:off x="5416550" y="2743200"/>
            <a:ext cx="4840288" cy="3802063"/>
          </a:xfrm>
        </p:spPr>
        <p:txBody>
          <a:bodyPr/>
          <a:lstStyle/>
          <a:p>
            <a:r>
              <a:rPr lang="en-US" smtClean="0"/>
              <a:t>For longer pieces of text, you should begin by defining a text box. Select the Type Tool, then click and drag on the Workspace to define the box. If you start by defining a text box, your text will wrap to the width of the box. You can then re-size the box, and the text will wrap to the new box size. </a:t>
            </a:r>
          </a:p>
        </p:txBody>
      </p:sp>
      <p:pic>
        <p:nvPicPr>
          <p:cNvPr id="307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06700" y="3044825"/>
            <a:ext cx="19558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096963" y="914400"/>
            <a:ext cx="8761412" cy="706438"/>
          </a:xfrm>
        </p:spPr>
        <p:txBody>
          <a:bodyPr/>
          <a:lstStyle/>
          <a:p>
            <a:r>
              <a:rPr lang="en-US" smtClean="0"/>
              <a:t>Text in Illustrator</a:t>
            </a:r>
          </a:p>
        </p:txBody>
      </p:sp>
      <p:sp>
        <p:nvSpPr>
          <p:cNvPr id="31747" name="Content Placeholder 2"/>
          <p:cNvSpPr>
            <a:spLocks noGrp="1"/>
          </p:cNvSpPr>
          <p:nvPr>
            <p:ph idx="1"/>
          </p:nvPr>
        </p:nvSpPr>
        <p:spPr>
          <a:xfrm>
            <a:off x="1981200" y="2590800"/>
            <a:ext cx="8275638" cy="3954463"/>
          </a:xfrm>
        </p:spPr>
        <p:txBody>
          <a:bodyPr/>
          <a:lstStyle/>
          <a:p>
            <a:r>
              <a:rPr lang="en-US" smtClean="0"/>
              <a:t>If you do not start by defining your own text box, Illustrator creates one for you, but with more permanent boundaries. Illustrator-defined textboxes, when resized, will actually resize the individual letters, and will not re-wrap the text. </a:t>
            </a:r>
          </a:p>
          <a:p>
            <a:r>
              <a:rPr lang="en-US" smtClean="0"/>
              <a:t>Text boxes of either type can be freely re-sized, just by using the Selection Tool. </a:t>
            </a:r>
          </a:p>
          <a:p>
            <a:r>
              <a:rPr lang="en-US" b="1" smtClean="0"/>
              <a:t>Note: </a:t>
            </a:r>
            <a:r>
              <a:rPr lang="en-US" smtClean="0"/>
              <a:t>fonts used in an Illustrator document can only be displayed correctly when the viewer has those fonts installed on their computer. If working on more than one computer, you may have to carry font files on a disk with your Illustrator file.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096963" y="914400"/>
            <a:ext cx="8761412" cy="706438"/>
          </a:xfrm>
        </p:spPr>
        <p:txBody>
          <a:bodyPr/>
          <a:lstStyle/>
          <a:p>
            <a:r>
              <a:rPr lang="en-US" smtClean="0"/>
              <a:t>Color in Text</a:t>
            </a:r>
          </a:p>
        </p:txBody>
      </p:sp>
      <p:sp>
        <p:nvSpPr>
          <p:cNvPr id="32771" name="Content Placeholder 2"/>
          <p:cNvSpPr>
            <a:spLocks noGrp="1"/>
          </p:cNvSpPr>
          <p:nvPr>
            <p:ph idx="1"/>
          </p:nvPr>
        </p:nvSpPr>
        <p:spPr>
          <a:xfrm>
            <a:off x="5583238" y="2517775"/>
            <a:ext cx="4673600" cy="2587625"/>
          </a:xfrm>
        </p:spPr>
        <p:txBody>
          <a:bodyPr/>
          <a:lstStyle/>
          <a:p>
            <a:r>
              <a:rPr lang="en-US" smtClean="0"/>
              <a:t>By default, text that you enter in Illustrator has only a fill color assigned. Select a text box with the Selection Tool, and you can change that fill color, and can add a stroke color to outline your text. Try stroking text with a dashed line! </a:t>
            </a:r>
          </a:p>
        </p:txBody>
      </p:sp>
      <p:pic>
        <p:nvPicPr>
          <p:cNvPr id="3277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3017838"/>
            <a:ext cx="25019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096963" y="914400"/>
            <a:ext cx="7669212" cy="709613"/>
          </a:xfrm>
        </p:spPr>
        <p:txBody>
          <a:bodyPr/>
          <a:lstStyle/>
          <a:p>
            <a:r>
              <a:rPr lang="en-US" sz="3400" smtClean="0"/>
              <a:t>Placing Text From a Word Processor</a:t>
            </a:r>
          </a:p>
        </p:txBody>
      </p:sp>
      <p:sp>
        <p:nvSpPr>
          <p:cNvPr id="33795" name="Content Placeholder 2"/>
          <p:cNvSpPr>
            <a:spLocks noGrp="1"/>
          </p:cNvSpPr>
          <p:nvPr>
            <p:ph idx="1"/>
          </p:nvPr>
        </p:nvSpPr>
        <p:spPr>
          <a:xfrm>
            <a:off x="2003425" y="2514600"/>
            <a:ext cx="8378825" cy="3978275"/>
          </a:xfrm>
        </p:spPr>
        <p:txBody>
          <a:bodyPr/>
          <a:lstStyle/>
          <a:p>
            <a:r>
              <a:rPr lang="en-US" smtClean="0"/>
              <a:t>Illustrator is not great as a word-processing tool. For longer pieces of text, do your editing in a word processing program such as Word, and then bring the text into Illustrator.</a:t>
            </a:r>
          </a:p>
          <a:p>
            <a:r>
              <a:rPr lang="en-US" smtClean="0"/>
              <a:t>For medium-length text, you can just copy from Word and paste into a text box in Illustrator. Longer documents can be “placed” into Illustrator in their entirety – go to </a:t>
            </a:r>
            <a:r>
              <a:rPr lang="en-US" b="1" smtClean="0"/>
              <a:t>File </a:t>
            </a:r>
            <a:r>
              <a:rPr lang="en-US" smtClean="0"/>
              <a:t>&gt; </a:t>
            </a:r>
            <a:r>
              <a:rPr lang="en-US" b="1" smtClean="0"/>
              <a:t>Place, </a:t>
            </a:r>
            <a:r>
              <a:rPr lang="en-US" smtClean="0"/>
              <a:t>and select your text file to place it on the page.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bwMode="auto">
          <a:xfrm>
            <a:off x="1096963" y="914400"/>
            <a:ext cx="8761412" cy="706438"/>
          </a:xfrm>
        </p:spPr>
        <p:txBody>
          <a:bodyPr anchor="t"/>
          <a:lstStyle/>
          <a:p>
            <a:r>
              <a:rPr lang="en-US" altLang="en-US" smtClean="0"/>
              <a:t>Objectives</a:t>
            </a:r>
          </a:p>
        </p:txBody>
      </p:sp>
      <p:sp>
        <p:nvSpPr>
          <p:cNvPr id="16387" name="Content Placeholder 2"/>
          <p:cNvSpPr txBox="1">
            <a:spLocks/>
          </p:cNvSpPr>
          <p:nvPr/>
        </p:nvSpPr>
        <p:spPr bwMode="auto">
          <a:xfrm>
            <a:off x="1857375" y="2808288"/>
            <a:ext cx="8658225" cy="359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457200">
              <a:defRPr>
                <a:solidFill>
                  <a:schemeClr val="tx1"/>
                </a:solidFill>
                <a:latin typeface="Century Gothic" panose="020B0502020202020204" pitchFamily="34" charset="0"/>
              </a:defRPr>
            </a:lvl1pPr>
            <a:lvl2pPr marL="742950" indent="-285750" defTabSz="457200">
              <a:defRPr>
                <a:solidFill>
                  <a:schemeClr val="tx1"/>
                </a:solidFill>
                <a:latin typeface="Century Gothic" panose="020B0502020202020204" pitchFamily="34" charset="0"/>
              </a:defRPr>
            </a:lvl2pPr>
            <a:lvl3pPr marL="1143000" indent="-228600" defTabSz="457200">
              <a:defRPr>
                <a:solidFill>
                  <a:schemeClr val="tx1"/>
                </a:solidFill>
                <a:latin typeface="Century Gothic" panose="020B0502020202020204" pitchFamily="34" charset="0"/>
              </a:defRPr>
            </a:lvl3pPr>
            <a:lvl4pPr marL="1600200" indent="-228600" defTabSz="457200">
              <a:defRPr>
                <a:solidFill>
                  <a:schemeClr val="tx1"/>
                </a:solidFill>
                <a:latin typeface="Century Gothic" panose="020B0502020202020204" pitchFamily="34" charset="0"/>
              </a:defRPr>
            </a:lvl4pPr>
            <a:lvl5pPr marL="2057400" indent="-228600" defTabSz="457200">
              <a:defRPr>
                <a:solidFill>
                  <a:schemeClr val="tx1"/>
                </a:solidFill>
                <a:latin typeface="Century Gothic" panose="020B0502020202020204" pitchFamily="34" charset="0"/>
              </a:defRPr>
            </a:lvl5pPr>
            <a:lvl6pPr marL="2514600" indent="-228600" defTabSz="457200" fontAlgn="base">
              <a:spcBef>
                <a:spcPct val="0"/>
              </a:spcBef>
              <a:spcAft>
                <a:spcPct val="0"/>
              </a:spcAft>
              <a:defRPr>
                <a:solidFill>
                  <a:schemeClr val="tx1"/>
                </a:solidFill>
                <a:latin typeface="Century Gothic" panose="020B0502020202020204" pitchFamily="34" charset="0"/>
              </a:defRPr>
            </a:lvl6pPr>
            <a:lvl7pPr marL="2971800" indent="-228600" defTabSz="457200" fontAlgn="base">
              <a:spcBef>
                <a:spcPct val="0"/>
              </a:spcBef>
              <a:spcAft>
                <a:spcPct val="0"/>
              </a:spcAft>
              <a:defRPr>
                <a:solidFill>
                  <a:schemeClr val="tx1"/>
                </a:solidFill>
                <a:latin typeface="Century Gothic" panose="020B0502020202020204" pitchFamily="34" charset="0"/>
              </a:defRPr>
            </a:lvl7pPr>
            <a:lvl8pPr marL="3429000" indent="-228600" defTabSz="457200" fontAlgn="base">
              <a:spcBef>
                <a:spcPct val="0"/>
              </a:spcBef>
              <a:spcAft>
                <a:spcPct val="0"/>
              </a:spcAft>
              <a:defRPr>
                <a:solidFill>
                  <a:schemeClr val="tx1"/>
                </a:solidFill>
                <a:latin typeface="Century Gothic" panose="020B0502020202020204" pitchFamily="34" charset="0"/>
              </a:defRPr>
            </a:lvl8pPr>
            <a:lvl9pPr marL="3886200" indent="-228600" defTabSz="457200" fontAlgn="base">
              <a:spcBef>
                <a:spcPct val="0"/>
              </a:spcBef>
              <a:spcAft>
                <a:spcPct val="0"/>
              </a:spcAft>
              <a:defRPr>
                <a:solidFill>
                  <a:schemeClr val="tx1"/>
                </a:solidFill>
                <a:latin typeface="Century Gothic" panose="020B0502020202020204" pitchFamily="34" charset="0"/>
              </a:defRPr>
            </a:lvl9pPr>
          </a:lstStyle>
          <a:p>
            <a:pPr>
              <a:spcBef>
                <a:spcPts val="1000"/>
              </a:spcBef>
              <a:buClr>
                <a:schemeClr val="accent1"/>
              </a:buClr>
              <a:buSzPct val="80000"/>
              <a:buFont typeface="Wingdings 3" panose="05040102010807070707" pitchFamily="18" charset="2"/>
              <a:buChar char=""/>
            </a:pPr>
            <a:r>
              <a:rPr lang="en-US" sz="1900">
                <a:solidFill>
                  <a:srgbClr val="404040"/>
                </a:solidFill>
              </a:rPr>
              <a:t>Complex objects</a:t>
            </a:r>
            <a:endParaRPr lang="en-US" altLang="en-US" sz="1900">
              <a:solidFill>
                <a:srgbClr val="404040"/>
              </a:solidFill>
            </a:endParaRPr>
          </a:p>
          <a:p>
            <a:pPr>
              <a:spcBef>
                <a:spcPts val="1000"/>
              </a:spcBef>
              <a:buClr>
                <a:schemeClr val="accent1"/>
              </a:buClr>
              <a:buSzPct val="80000"/>
              <a:buFont typeface="Wingdings 3" panose="05040102010807070707" pitchFamily="18" charset="2"/>
              <a:buChar char=""/>
            </a:pPr>
            <a:r>
              <a:rPr lang="en-US" altLang="en-US" sz="1900">
                <a:solidFill>
                  <a:srgbClr val="404040"/>
                </a:solidFill>
              </a:rPr>
              <a:t>Make direct selections</a:t>
            </a:r>
          </a:p>
          <a:p>
            <a:pPr>
              <a:spcBef>
                <a:spcPts val="1000"/>
              </a:spcBef>
              <a:buClr>
                <a:schemeClr val="accent1"/>
              </a:buClr>
              <a:buSzPct val="80000"/>
              <a:buFont typeface="Wingdings 3" panose="05040102010807070707" pitchFamily="18" charset="2"/>
              <a:buChar char=""/>
            </a:pPr>
            <a:r>
              <a:rPr lang="en-US" sz="1900">
                <a:solidFill>
                  <a:srgbClr val="404040"/>
                </a:solidFill>
              </a:rPr>
              <a:t>Opacity of objects and layers</a:t>
            </a:r>
          </a:p>
          <a:p>
            <a:pPr>
              <a:spcBef>
                <a:spcPts val="1000"/>
              </a:spcBef>
              <a:buClr>
                <a:schemeClr val="accent1"/>
              </a:buClr>
              <a:buSzPct val="80000"/>
              <a:buFont typeface="Wingdings 3" panose="05040102010807070707" pitchFamily="18" charset="2"/>
              <a:buChar char=""/>
            </a:pPr>
            <a:r>
              <a:rPr lang="en-US" sz="1900">
                <a:solidFill>
                  <a:srgbClr val="404040"/>
                </a:solidFill>
              </a:rPr>
              <a:t>Text in Illustrator</a:t>
            </a:r>
          </a:p>
          <a:p>
            <a:pPr>
              <a:spcBef>
                <a:spcPts val="1000"/>
              </a:spcBef>
              <a:buClr>
                <a:schemeClr val="accent1"/>
              </a:buClr>
              <a:buSzPct val="80000"/>
              <a:buFont typeface="Wingdings 3" panose="05040102010807070707" pitchFamily="18" charset="2"/>
              <a:buChar char=""/>
            </a:pPr>
            <a:r>
              <a:rPr lang="en-US" sz="1900">
                <a:solidFill>
                  <a:srgbClr val="404040"/>
                </a:solidFill>
              </a:rPr>
              <a:t>Create a Logo</a:t>
            </a:r>
          </a:p>
          <a:p>
            <a:pPr>
              <a:spcBef>
                <a:spcPts val="1000"/>
              </a:spcBef>
              <a:buClr>
                <a:schemeClr val="accent1"/>
              </a:buClr>
              <a:buSzPct val="80000"/>
              <a:buFont typeface="Wingdings 3" panose="05040102010807070707" pitchFamily="18" charset="2"/>
              <a:buChar char=""/>
            </a:pPr>
            <a:r>
              <a:rPr lang="en-US" sz="1900">
                <a:solidFill>
                  <a:srgbClr val="404040"/>
                </a:solidFill>
              </a:rPr>
              <a:t>Saving your files</a:t>
            </a:r>
          </a:p>
          <a:p>
            <a:pPr>
              <a:spcBef>
                <a:spcPts val="1000"/>
              </a:spcBef>
              <a:buClr>
                <a:schemeClr val="accent1"/>
              </a:buClr>
              <a:buSzPct val="80000"/>
              <a:buFont typeface="Wingdings 3" panose="05040102010807070707" pitchFamily="18" charset="2"/>
              <a:buChar char=""/>
            </a:pPr>
            <a:endParaRPr lang="en-US" altLang="en-US" sz="1900">
              <a:solidFill>
                <a:srgbClr val="40404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1096963" y="914400"/>
            <a:ext cx="7135812" cy="709613"/>
          </a:xfrm>
        </p:spPr>
        <p:txBody>
          <a:bodyPr/>
          <a:lstStyle/>
          <a:p>
            <a:r>
              <a:rPr lang="en-US" smtClean="0"/>
              <a:t>Wrapping Around an Object</a:t>
            </a:r>
          </a:p>
        </p:txBody>
      </p:sp>
      <p:sp>
        <p:nvSpPr>
          <p:cNvPr id="34819" name="Content Placeholder 2"/>
          <p:cNvSpPr>
            <a:spLocks noGrp="1"/>
          </p:cNvSpPr>
          <p:nvPr>
            <p:ph idx="1"/>
          </p:nvPr>
        </p:nvSpPr>
        <p:spPr>
          <a:xfrm>
            <a:off x="5354638" y="2781300"/>
            <a:ext cx="5027612" cy="3711575"/>
          </a:xfrm>
        </p:spPr>
        <p:txBody>
          <a:bodyPr/>
          <a:lstStyle/>
          <a:p>
            <a:r>
              <a:rPr lang="en-US" smtClean="0"/>
              <a:t>You can wrap text around any object. Make sure that the object you want to wrap around is above the text you want to wrap (you may need to select the object and bring it to the front). </a:t>
            </a:r>
          </a:p>
          <a:p>
            <a:r>
              <a:rPr lang="en-US" smtClean="0"/>
              <a:t>Then select both the text and the object, and go to the menu and choose </a:t>
            </a:r>
            <a:r>
              <a:rPr lang="en-US" b="1" smtClean="0"/>
              <a:t>Type &gt; Wrap &gt; Make. </a:t>
            </a:r>
            <a:endParaRPr lang="en-US" smtClean="0"/>
          </a:p>
        </p:txBody>
      </p:sp>
      <p:pic>
        <p:nvPicPr>
          <p:cNvPr id="34820"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2781300"/>
            <a:ext cx="14097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1096963" y="914400"/>
            <a:ext cx="8761412" cy="706438"/>
          </a:xfrm>
        </p:spPr>
        <p:txBody>
          <a:bodyPr/>
          <a:lstStyle/>
          <a:p>
            <a:r>
              <a:rPr lang="en-US" smtClean="0"/>
              <a:t>Fitting Text Inside an Object</a:t>
            </a:r>
          </a:p>
        </p:txBody>
      </p:sp>
      <p:sp>
        <p:nvSpPr>
          <p:cNvPr id="35843" name="Content Placeholder 2"/>
          <p:cNvSpPr>
            <a:spLocks noGrp="1"/>
          </p:cNvSpPr>
          <p:nvPr>
            <p:ph idx="1"/>
          </p:nvPr>
        </p:nvSpPr>
        <p:spPr>
          <a:xfrm>
            <a:off x="5000625" y="2590800"/>
            <a:ext cx="5381625" cy="3902075"/>
          </a:xfrm>
        </p:spPr>
        <p:txBody>
          <a:bodyPr/>
          <a:lstStyle/>
          <a:p>
            <a:r>
              <a:rPr lang="en-US" smtClean="0"/>
              <a:t>To fit text inside an object, you must use the Area Type Tool. First, draw the object. Then select the Area Type Tool, and click on the object’s path (note: the path is the line around most objects, so clicking in the center of the object doesn’t work – click right on the edge of the object.) A type cursor will appear inside your path. Start typing, or paste type from another source. </a:t>
            </a:r>
          </a:p>
        </p:txBody>
      </p:sp>
      <p:pic>
        <p:nvPicPr>
          <p:cNvPr id="3584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2125" y="2878138"/>
            <a:ext cx="14224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3"/>
          <p:cNvSpPr>
            <a:spLocks noGrp="1"/>
          </p:cNvSpPr>
          <p:nvPr>
            <p:ph type="title"/>
          </p:nvPr>
        </p:nvSpPr>
        <p:spPr>
          <a:xfrm>
            <a:off x="1096963" y="914400"/>
            <a:ext cx="8761412" cy="706438"/>
          </a:xfrm>
        </p:spPr>
        <p:txBody>
          <a:bodyPr/>
          <a:lstStyle/>
          <a:p>
            <a:r>
              <a:rPr lang="en-US" smtClean="0"/>
              <a:t>Path Type</a:t>
            </a:r>
          </a:p>
        </p:txBody>
      </p:sp>
      <p:sp>
        <p:nvSpPr>
          <p:cNvPr id="36867" name="Content Placeholder 2"/>
          <p:cNvSpPr>
            <a:spLocks noGrp="1"/>
          </p:cNvSpPr>
          <p:nvPr>
            <p:ph idx="1"/>
          </p:nvPr>
        </p:nvSpPr>
        <p:spPr>
          <a:xfrm>
            <a:off x="5000625" y="2667000"/>
            <a:ext cx="5381625" cy="3825875"/>
          </a:xfrm>
        </p:spPr>
        <p:txBody>
          <a:bodyPr/>
          <a:lstStyle/>
          <a:p>
            <a:r>
              <a:rPr lang="en-US" smtClean="0"/>
              <a:t>Use the Path Type Tool to type along any path you have drawn. You can type along a curved line you’ve drawn with the pencil, or along the outline of a shape you created. </a:t>
            </a:r>
          </a:p>
          <a:p>
            <a:r>
              <a:rPr lang="en-US" smtClean="0"/>
              <a:t>First, draw the object you want to type along. Then select the Path Type Tool, and click on the path. Then start typing, or paste text from another source. </a:t>
            </a:r>
          </a:p>
        </p:txBody>
      </p:sp>
      <p:pic>
        <p:nvPicPr>
          <p:cNvPr id="3686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5225" y="2963863"/>
            <a:ext cx="2565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3"/>
          <p:cNvSpPr>
            <a:spLocks noGrp="1"/>
          </p:cNvSpPr>
          <p:nvPr>
            <p:ph type="title"/>
          </p:nvPr>
        </p:nvSpPr>
        <p:spPr>
          <a:xfrm>
            <a:off x="1096963" y="914400"/>
            <a:ext cx="8761412" cy="706438"/>
          </a:xfrm>
        </p:spPr>
        <p:txBody>
          <a:bodyPr/>
          <a:lstStyle/>
          <a:p>
            <a:r>
              <a:rPr lang="en-US" smtClean="0"/>
              <a:t>Create a Logo</a:t>
            </a:r>
          </a:p>
        </p:txBody>
      </p:sp>
      <p:pic>
        <p:nvPicPr>
          <p:cNvPr id="37891"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4063" y="2881313"/>
            <a:ext cx="3063875"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3"/>
          <p:cNvSpPr>
            <a:spLocks noGrp="1"/>
          </p:cNvSpPr>
          <p:nvPr>
            <p:ph type="title"/>
          </p:nvPr>
        </p:nvSpPr>
        <p:spPr>
          <a:xfrm>
            <a:off x="1096963" y="914400"/>
            <a:ext cx="8761412" cy="706438"/>
          </a:xfrm>
        </p:spPr>
        <p:txBody>
          <a:bodyPr/>
          <a:lstStyle/>
          <a:p>
            <a:r>
              <a:rPr lang="en-US" smtClean="0"/>
              <a:t>Saving Your Files</a:t>
            </a:r>
          </a:p>
        </p:txBody>
      </p:sp>
      <p:sp>
        <p:nvSpPr>
          <p:cNvPr id="38915" name="Content Placeholder 2"/>
          <p:cNvSpPr>
            <a:spLocks noGrp="1"/>
          </p:cNvSpPr>
          <p:nvPr>
            <p:ph idx="1"/>
          </p:nvPr>
        </p:nvSpPr>
        <p:spPr>
          <a:xfrm>
            <a:off x="2133600" y="2438400"/>
            <a:ext cx="8248650" cy="4054475"/>
          </a:xfrm>
        </p:spPr>
        <p:txBody>
          <a:bodyPr/>
          <a:lstStyle/>
          <a:p>
            <a:r>
              <a:rPr lang="en-US" smtClean="0"/>
              <a:t>Use </a:t>
            </a:r>
            <a:r>
              <a:rPr lang="en-US" b="1" smtClean="0"/>
              <a:t>File </a:t>
            </a:r>
            <a:r>
              <a:rPr lang="en-US" smtClean="0"/>
              <a:t>&gt; </a:t>
            </a:r>
            <a:r>
              <a:rPr lang="en-US" b="1" smtClean="0"/>
              <a:t>Save As </a:t>
            </a:r>
            <a:r>
              <a:rPr lang="en-US" smtClean="0"/>
              <a:t>to create these types of files:</a:t>
            </a:r>
            <a:br>
              <a:rPr lang="en-US" smtClean="0"/>
            </a:br>
            <a:r>
              <a:rPr lang="en-US" smtClean="0"/>
              <a:t>Adobe PDF – great for sharing documents online</a:t>
            </a:r>
            <a:br>
              <a:rPr lang="en-US" smtClean="0"/>
            </a:br>
            <a:r>
              <a:rPr lang="en-US" smtClean="0"/>
              <a:t>Illustrator EPS – a useful format for sharing with professional printers </a:t>
            </a:r>
          </a:p>
          <a:p>
            <a:r>
              <a:rPr lang="en-US" smtClean="0"/>
              <a:t>Use </a:t>
            </a:r>
            <a:r>
              <a:rPr lang="en-US" b="1" smtClean="0"/>
              <a:t>File </a:t>
            </a:r>
            <a:r>
              <a:rPr lang="en-US" smtClean="0"/>
              <a:t>&gt; </a:t>
            </a:r>
            <a:r>
              <a:rPr lang="en-US" b="1" smtClean="0"/>
              <a:t>Export </a:t>
            </a:r>
            <a:r>
              <a:rPr lang="en-US" smtClean="0"/>
              <a:t>to create these types of files:</a:t>
            </a:r>
            <a:br>
              <a:rPr lang="en-US" smtClean="0"/>
            </a:br>
            <a:r>
              <a:rPr lang="en-US" smtClean="0"/>
              <a:t>WMF – the format of Office Clipart. Preserves vector formatting, can be re-sized smoothly JPEG, Photoshop, TIFF – converts document to bitmap graphic (of varying quality) </a:t>
            </a:r>
          </a:p>
          <a:p>
            <a:r>
              <a:rPr lang="en-US" smtClean="0"/>
              <a:t>Use </a:t>
            </a:r>
            <a:r>
              <a:rPr lang="en-US" b="1" smtClean="0"/>
              <a:t>File </a:t>
            </a:r>
            <a:r>
              <a:rPr lang="en-US" smtClean="0"/>
              <a:t>&gt; </a:t>
            </a:r>
            <a:r>
              <a:rPr lang="en-US" b="1" smtClean="0"/>
              <a:t>Save for Web </a:t>
            </a:r>
            <a:r>
              <a:rPr lang="en-US" smtClean="0"/>
              <a:t>to create these types of files:</a:t>
            </a:r>
            <a:br>
              <a:rPr lang="en-US" smtClean="0"/>
            </a:br>
            <a:r>
              <a:rPr lang="en-US" smtClean="0"/>
              <a:t>GIF – a very good web format for most Illustrator files</a:t>
            </a:r>
            <a:br>
              <a:rPr lang="en-US" smtClean="0"/>
            </a:br>
            <a:r>
              <a:rPr lang="en-US" smtClean="0"/>
              <a:t>JPEG – another web format, you may want to use if you make extensive use of gradients.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p:nvPr>
        </p:nvSpPr>
        <p:spPr>
          <a:xfrm>
            <a:off x="1096963" y="914400"/>
            <a:ext cx="8761412" cy="706438"/>
          </a:xfrm>
        </p:spPr>
        <p:txBody>
          <a:bodyPr/>
          <a:lstStyle/>
          <a:p>
            <a:r>
              <a:rPr lang="en-US" smtClean="0"/>
              <a:t>Any Question?</a:t>
            </a:r>
          </a:p>
        </p:txBody>
      </p:sp>
      <p:sp>
        <p:nvSpPr>
          <p:cNvPr id="2" name="Rectangle 1">
            <a:extLst>
              <a:ext uri="{FF2B5EF4-FFF2-40B4-BE49-F238E27FC236}"/>
            </a:extLst>
          </p:cNvPr>
          <p:cNvSpPr/>
          <p:nvPr/>
        </p:nvSpPr>
        <p:spPr>
          <a:xfrm>
            <a:off x="2459155" y="3511487"/>
            <a:ext cx="6687682" cy="1569660"/>
          </a:xfrm>
          <a:prstGeom prst="rect">
            <a:avLst/>
          </a:prstGeom>
          <a:noFill/>
        </p:spPr>
        <p:txBody>
          <a:bodyPr>
            <a:spAutoFit/>
            <a:scene3d>
              <a:camera prst="isometricRightUp"/>
              <a:lightRig rig="threePt" dir="t"/>
            </a:scene3d>
            <a:sp3d extrusionH="57150">
              <a:bevelT w="38100" h="38100"/>
            </a:sp3d>
          </a:bodyPr>
          <a:lstStyle/>
          <a:p>
            <a:pPr algn="ctr" fontAlgn="auto">
              <a:spcBef>
                <a:spcPts val="0"/>
              </a:spcBef>
              <a:spcAft>
                <a:spcPts val="0"/>
              </a:spcAft>
              <a:defRPr/>
            </a:pPr>
            <a:r>
              <a:rPr lang="en-US" sz="9600" b="1" dirty="0">
                <a:ln w="22225">
                  <a:solidFill>
                    <a:schemeClr val="accent2"/>
                  </a:solidFill>
                  <a:prstDash val="solid"/>
                </a:ln>
                <a:solidFill>
                  <a:schemeClr val="accent2">
                    <a:lumMod val="40000"/>
                    <a:lumOff val="60000"/>
                  </a:schemeClr>
                </a:solidFill>
                <a:latin typeface="+mn-lt"/>
                <a:cs typeface="+mn-c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096963" y="914400"/>
            <a:ext cx="8761412" cy="706438"/>
          </a:xfrm>
        </p:spPr>
        <p:txBody>
          <a:bodyPr/>
          <a:lstStyle/>
          <a:p>
            <a:r>
              <a:rPr lang="en-US" smtClean="0"/>
              <a:t>Complex Objects</a:t>
            </a:r>
          </a:p>
        </p:txBody>
      </p:sp>
      <p:sp>
        <p:nvSpPr>
          <p:cNvPr id="17411" name="Content Placeholder 2"/>
          <p:cNvSpPr>
            <a:spLocks noGrp="1"/>
          </p:cNvSpPr>
          <p:nvPr>
            <p:ph idx="1"/>
          </p:nvPr>
        </p:nvSpPr>
        <p:spPr>
          <a:xfrm>
            <a:off x="1960563" y="2743200"/>
            <a:ext cx="8296275" cy="3802063"/>
          </a:xfrm>
        </p:spPr>
        <p:txBody>
          <a:bodyPr/>
          <a:lstStyle/>
          <a:p>
            <a:r>
              <a:rPr lang="en-US" smtClean="0"/>
              <a:t>Sometimes you want to draw an object that cannot be created with one single action. Conveniently enough, Illustrator lets you group and join objects into more complex objects. </a:t>
            </a:r>
          </a:p>
          <a:p>
            <a:r>
              <a:rPr lang="en-US" b="1" smtClean="0"/>
              <a:t>Grouping </a:t>
            </a:r>
            <a:r>
              <a:rPr lang="en-US" smtClean="0"/>
              <a:t>is the simplest way to make two or more objects behave as one. Simply select one object, then hold down the </a:t>
            </a:r>
            <a:r>
              <a:rPr lang="en-US" i="1" smtClean="0"/>
              <a:t>Shift </a:t>
            </a:r>
            <a:r>
              <a:rPr lang="en-US" smtClean="0"/>
              <a:t>key as you click on one (or several) more object(s), until you have selected everything you want in the group. Then go to the </a:t>
            </a:r>
            <a:r>
              <a:rPr lang="en-US" b="1" smtClean="0"/>
              <a:t>Object </a:t>
            </a:r>
            <a:r>
              <a:rPr lang="en-US" smtClean="0"/>
              <a:t>menu, and select </a:t>
            </a:r>
            <a:r>
              <a:rPr lang="en-US" b="1" smtClean="0"/>
              <a:t>Group. </a:t>
            </a:r>
            <a:r>
              <a:rPr lang="en-US" smtClean="0"/>
              <a:t>All lines and fills are preserved in a Group, and individual component objects can be selected with the Direct-Selection tool.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096963" y="914400"/>
            <a:ext cx="8761412" cy="706438"/>
          </a:xfrm>
        </p:spPr>
        <p:txBody>
          <a:bodyPr/>
          <a:lstStyle/>
          <a:p>
            <a:r>
              <a:rPr lang="en-US" smtClean="0"/>
              <a:t>Complex Objects</a:t>
            </a:r>
          </a:p>
        </p:txBody>
      </p:sp>
      <p:sp>
        <p:nvSpPr>
          <p:cNvPr id="3" name="Content Placeholder 2"/>
          <p:cNvSpPr>
            <a:spLocks noGrp="1"/>
          </p:cNvSpPr>
          <p:nvPr>
            <p:ph idx="1"/>
          </p:nvPr>
        </p:nvSpPr>
        <p:spPr>
          <a:xfrm>
            <a:off x="2057401" y="2438401"/>
            <a:ext cx="8229599" cy="4107041"/>
          </a:xfrm>
        </p:spPr>
        <p:txBody>
          <a:bodyPr rtlCol="0">
            <a:normAutofit lnSpcReduction="10000"/>
          </a:bodyPr>
          <a:lstStyle/>
          <a:p>
            <a:pPr lvl="6" algn="just">
              <a:defRPr/>
            </a:pPr>
            <a:r>
              <a:rPr lang="en-US" sz="1600" dirty="0"/>
              <a:t>For more complex effects, you may wish to use the </a:t>
            </a:r>
            <a:r>
              <a:rPr lang="en-US" sz="1600" b="1" dirty="0"/>
              <a:t>Pathfinder. </a:t>
            </a:r>
            <a:r>
              <a:rPr lang="en-US" sz="1600" dirty="0"/>
              <a:t>This Palette generally is not shown by default, so go to the </a:t>
            </a:r>
            <a:r>
              <a:rPr lang="en-US" sz="1600" b="1" dirty="0"/>
              <a:t>Window </a:t>
            </a:r>
            <a:r>
              <a:rPr lang="en-US" sz="1600" dirty="0"/>
              <a:t>menu to turn it on. </a:t>
            </a:r>
          </a:p>
          <a:p>
            <a:pPr lvl="6" algn="just">
              <a:defRPr/>
            </a:pPr>
            <a:r>
              <a:rPr lang="en-US" sz="1600" dirty="0"/>
              <a:t>The most useful thing you can do with the Pathfinder is to add shapes together, or subtract one shape from another.</a:t>
            </a:r>
          </a:p>
          <a:p>
            <a:pPr algn="just" fontAlgn="auto">
              <a:spcAft>
                <a:spcPts val="0"/>
              </a:spcAft>
              <a:buFont typeface="Wingdings 3" charset="2"/>
              <a:buChar char=""/>
              <a:defRPr/>
            </a:pPr>
            <a:r>
              <a:rPr lang="en-US" sz="1600" dirty="0">
                <a:solidFill>
                  <a:schemeClr val="tx1">
                    <a:lumMod val="75000"/>
                    <a:lumOff val="25000"/>
                  </a:schemeClr>
                </a:solidFill>
              </a:rPr>
              <a:t>To add shapes, select two shapes, and click on the Add to shape area button. You will see the two shapes become one. </a:t>
            </a:r>
          </a:p>
          <a:p>
            <a:pPr algn="just" fontAlgn="auto">
              <a:spcAft>
                <a:spcPts val="0"/>
              </a:spcAft>
              <a:buFont typeface="Wingdings 3" charset="2"/>
              <a:buChar char=""/>
              <a:defRPr/>
            </a:pPr>
            <a:r>
              <a:rPr lang="en-US" sz="1600" dirty="0">
                <a:solidFill>
                  <a:schemeClr val="tx1">
                    <a:lumMod val="75000"/>
                    <a:lumOff val="25000"/>
                  </a:schemeClr>
                </a:solidFill>
              </a:rPr>
              <a:t>To subtract one shape from another, select both (making sure that the shape you want to take away is on top!) and click on the Subtract from shape area button.</a:t>
            </a:r>
          </a:p>
          <a:p>
            <a:pPr algn="just" fontAlgn="auto">
              <a:spcAft>
                <a:spcPts val="0"/>
              </a:spcAft>
              <a:buFont typeface="Wingdings 3" charset="2"/>
              <a:buChar char=""/>
              <a:defRPr/>
            </a:pPr>
            <a:r>
              <a:rPr lang="en-US" sz="1600" dirty="0">
                <a:solidFill>
                  <a:schemeClr val="tx1">
                    <a:lumMod val="75000"/>
                    <a:lumOff val="25000"/>
                  </a:schemeClr>
                </a:solidFill>
              </a:rPr>
              <a:t>When using these Pathfinder buttons, the original two shapes are still preserved, and can be selected with the Direct-Selection tool. </a:t>
            </a:r>
          </a:p>
          <a:p>
            <a:pPr algn="just" fontAlgn="auto">
              <a:spcAft>
                <a:spcPts val="0"/>
              </a:spcAft>
              <a:buFont typeface="Wingdings 3" charset="2"/>
              <a:buChar char=""/>
              <a:defRPr/>
            </a:pPr>
            <a:r>
              <a:rPr lang="en-US" sz="1600" dirty="0">
                <a:solidFill>
                  <a:schemeClr val="tx1">
                    <a:lumMod val="75000"/>
                    <a:lumOff val="25000"/>
                  </a:schemeClr>
                </a:solidFill>
              </a:rPr>
              <a:t>To make your Pathfinder changes </a:t>
            </a:r>
            <a:r>
              <a:rPr lang="en-US" sz="1600" i="1" dirty="0">
                <a:solidFill>
                  <a:schemeClr val="tx1">
                    <a:lumMod val="75000"/>
                    <a:lumOff val="25000"/>
                  </a:schemeClr>
                </a:solidFill>
              </a:rPr>
              <a:t>permanent, </a:t>
            </a:r>
            <a:r>
              <a:rPr lang="en-US" sz="1600" dirty="0">
                <a:solidFill>
                  <a:schemeClr val="tx1">
                    <a:lumMod val="75000"/>
                    <a:lumOff val="25000"/>
                  </a:schemeClr>
                </a:solidFill>
              </a:rPr>
              <a:t>select the changed objects, and click the </a:t>
            </a:r>
            <a:r>
              <a:rPr lang="en-US" sz="1600" b="1" dirty="0">
                <a:solidFill>
                  <a:schemeClr val="tx1">
                    <a:lumMod val="75000"/>
                    <a:lumOff val="25000"/>
                  </a:schemeClr>
                </a:solidFill>
              </a:rPr>
              <a:t>Expand</a:t>
            </a:r>
            <a:r>
              <a:rPr lang="en-US" sz="1600" dirty="0">
                <a:solidFill>
                  <a:schemeClr val="tx1">
                    <a:lumMod val="75000"/>
                    <a:lumOff val="25000"/>
                  </a:schemeClr>
                </a:solidFill>
              </a:rPr>
              <a:t> button. </a:t>
            </a:r>
          </a:p>
          <a:p>
            <a:pPr algn="just" fontAlgn="auto">
              <a:spcAft>
                <a:spcPts val="0"/>
              </a:spcAft>
              <a:buFont typeface="Wingdings 3" charset="2"/>
              <a:buChar char=""/>
              <a:defRPr/>
            </a:pPr>
            <a:endParaRPr lang="en-US" dirty="0">
              <a:solidFill>
                <a:schemeClr val="tx1">
                  <a:lumMod val="75000"/>
                  <a:lumOff val="25000"/>
                </a:schemeClr>
              </a:solidFill>
            </a:endParaRPr>
          </a:p>
        </p:txBody>
      </p:sp>
      <p:pic>
        <p:nvPicPr>
          <p:cNvPr id="1843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438400"/>
            <a:ext cx="2801938"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96963" y="914400"/>
            <a:ext cx="8761412" cy="706438"/>
          </a:xfrm>
        </p:spPr>
        <p:txBody>
          <a:bodyPr/>
          <a:lstStyle/>
          <a:p>
            <a:r>
              <a:rPr lang="en-US" smtClean="0"/>
              <a:t>Complex Objects</a:t>
            </a:r>
          </a:p>
        </p:txBody>
      </p:sp>
      <p:sp>
        <p:nvSpPr>
          <p:cNvPr id="19459" name="Content Placeholder 2"/>
          <p:cNvSpPr>
            <a:spLocks noGrp="1"/>
          </p:cNvSpPr>
          <p:nvPr>
            <p:ph idx="1"/>
          </p:nvPr>
        </p:nvSpPr>
        <p:spPr>
          <a:xfrm>
            <a:off x="4333875" y="2743200"/>
            <a:ext cx="5922963" cy="3802063"/>
          </a:xfrm>
        </p:spPr>
        <p:txBody>
          <a:bodyPr/>
          <a:lstStyle/>
          <a:p>
            <a:r>
              <a:rPr lang="en-US" smtClean="0"/>
              <a:t>In the same window as the Pathfinder, you’ll find the Align palette. You can use buttons in this palette to align multiple objects to the leftmost, rightmost, topmost, or bottom-most point in the group; or to align objects to their common vertical or horizontal center. There are also buttons to distribute objects evenly across an area, through their left, right, top, bottom, and vertical and horizontal center points. </a:t>
            </a:r>
          </a:p>
        </p:txBody>
      </p:sp>
      <p:pic>
        <p:nvPicPr>
          <p:cNvPr id="1946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2575" y="2713038"/>
            <a:ext cx="2663825" cy="180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096963" y="914400"/>
            <a:ext cx="8761412" cy="706438"/>
          </a:xfrm>
        </p:spPr>
        <p:txBody>
          <a:bodyPr/>
          <a:lstStyle/>
          <a:p>
            <a:r>
              <a:rPr lang="en-US" b="1" smtClean="0"/>
              <a:t>Exercise</a:t>
            </a:r>
          </a:p>
        </p:txBody>
      </p:sp>
      <p:sp>
        <p:nvSpPr>
          <p:cNvPr id="20483" name="Content Placeholder 2"/>
          <p:cNvSpPr>
            <a:spLocks noGrp="1"/>
          </p:cNvSpPr>
          <p:nvPr>
            <p:ph idx="1"/>
          </p:nvPr>
        </p:nvSpPr>
        <p:spPr>
          <a:xfrm>
            <a:off x="4584700" y="2405063"/>
            <a:ext cx="5672138" cy="4411662"/>
          </a:xfrm>
        </p:spPr>
        <p:txBody>
          <a:bodyPr/>
          <a:lstStyle/>
          <a:p>
            <a:r>
              <a:rPr lang="en-US" smtClean="0"/>
              <a:t>Create an eye made up of multiple ellipses grouped together. You can use Align to easily line up the centers of the objects. </a:t>
            </a:r>
          </a:p>
          <a:p>
            <a:r>
              <a:rPr lang="en-US" smtClean="0"/>
              <a:t>Combine a star and five circles to make a stunning old-style Sheriff’s badge! </a:t>
            </a:r>
          </a:p>
          <a:p>
            <a:r>
              <a:rPr lang="en-US" smtClean="0"/>
              <a:t>Subtract one circle from another to create a crescent moon. </a:t>
            </a:r>
          </a:p>
          <a:p>
            <a:r>
              <a:rPr lang="en-US" smtClean="0"/>
              <a:t>Align a rectangle and a rounded rectangle to create a “computer monitor”. Group the two objects, then copy the group and paste three new copies into your document. Align these grouped objects, and distribute them evenly along the line. </a:t>
            </a:r>
          </a:p>
        </p:txBody>
      </p:sp>
      <p:pic>
        <p:nvPicPr>
          <p:cNvPr id="2048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7950" y="2209800"/>
            <a:ext cx="11938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41600" y="3171825"/>
            <a:ext cx="1219200"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30500" y="4416425"/>
            <a:ext cx="10541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5930900"/>
            <a:ext cx="2832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bwMode="auto">
          <a:xfrm>
            <a:off x="1096963" y="914400"/>
            <a:ext cx="8761412" cy="706438"/>
          </a:xfrm>
        </p:spPr>
        <p:txBody>
          <a:bodyPr anchor="t"/>
          <a:lstStyle/>
          <a:p>
            <a:r>
              <a:rPr lang="en-US" altLang="en-US" smtClean="0"/>
              <a:t>Make Direct Selections</a:t>
            </a:r>
          </a:p>
        </p:txBody>
      </p:sp>
      <p:sp>
        <p:nvSpPr>
          <p:cNvPr id="21507" name="Rectangle 3"/>
          <p:cNvSpPr>
            <a:spLocks noGrp="1"/>
          </p:cNvSpPr>
          <p:nvPr>
            <p:ph idx="1"/>
          </p:nvPr>
        </p:nvSpPr>
        <p:spPr>
          <a:xfrm>
            <a:off x="2387600" y="2489200"/>
            <a:ext cx="7518400" cy="3530600"/>
          </a:xfrm>
        </p:spPr>
        <p:txBody>
          <a:bodyPr/>
          <a:lstStyle/>
          <a:p>
            <a:r>
              <a:rPr lang="en-US" altLang="en-US" smtClean="0"/>
              <a:t>Use the Direct Selection tool to select individual anchor points or single paths of an object.</a:t>
            </a:r>
          </a:p>
          <a:p>
            <a:r>
              <a:rPr lang="en-US" altLang="en-US" smtClean="0"/>
              <a:t>Drag a marquee or press and hold [Shift] while using the Direct Selection tool to select multiple anchor points or multiple paths.</a:t>
            </a:r>
          </a:p>
          <a:p>
            <a:r>
              <a:rPr lang="en-US" altLang="en-US" smtClean="0"/>
              <a:t>Clicking the center of an object with the Direct Selection tool selects the entire object.</a:t>
            </a:r>
          </a:p>
          <a:p>
            <a:r>
              <a:rPr lang="en-US" altLang="en-US" smtClean="0"/>
              <a:t>Click the edge to select the path only.</a:t>
            </a:r>
          </a:p>
          <a:p>
            <a:endParaRPr lang="en-US" alt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bwMode="auto">
          <a:xfrm>
            <a:off x="1096963" y="914400"/>
            <a:ext cx="8761412" cy="706438"/>
          </a:xfrm>
        </p:spPr>
        <p:txBody>
          <a:bodyPr anchor="t"/>
          <a:lstStyle/>
          <a:p>
            <a:r>
              <a:rPr lang="en-US" altLang="en-US" smtClean="0"/>
              <a:t>Make Direct Selections</a:t>
            </a:r>
          </a:p>
        </p:txBody>
      </p:sp>
      <p:sp>
        <p:nvSpPr>
          <p:cNvPr id="22531" name="Rectangle 3"/>
          <p:cNvSpPr>
            <a:spLocks noGrp="1"/>
          </p:cNvSpPr>
          <p:nvPr>
            <p:ph idx="1"/>
          </p:nvPr>
        </p:nvSpPr>
        <p:spPr>
          <a:xfrm>
            <a:off x="1155700" y="2603500"/>
            <a:ext cx="8824913" cy="3416300"/>
          </a:xfrm>
        </p:spPr>
        <p:txBody>
          <a:bodyPr/>
          <a:lstStyle/>
          <a:p>
            <a:r>
              <a:rPr lang="en-US" altLang="en-US" smtClean="0"/>
              <a:t>The Add Anchor Points command creates new anchor points without distorting the object.</a:t>
            </a:r>
          </a:p>
          <a:p>
            <a:r>
              <a:rPr lang="en-US" altLang="en-US" smtClean="0"/>
              <a:t>To add anchor points:</a:t>
            </a:r>
          </a:p>
          <a:p>
            <a:pPr lvl="1"/>
            <a:r>
              <a:rPr lang="en-US" altLang="en-US" smtClean="0"/>
              <a:t> Click Object on the Application bar</a:t>
            </a:r>
          </a:p>
          <a:p>
            <a:pPr lvl="1"/>
            <a:r>
              <a:rPr lang="en-US" altLang="en-US" smtClean="0"/>
              <a:t> Point to Path</a:t>
            </a:r>
          </a:p>
          <a:p>
            <a:pPr lvl="1"/>
            <a:r>
              <a:rPr lang="en-US" altLang="en-US" smtClean="0"/>
              <a:t> Click Add Anchor Points</a:t>
            </a:r>
          </a:p>
          <a:p>
            <a:pPr lvl="2"/>
            <a:endParaRPr lang="en-US" altLang="en-US" smtClean="0"/>
          </a:p>
          <a:p>
            <a:pPr lvl="1"/>
            <a:endParaRPr lang="en-US" alt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bwMode="auto">
          <a:xfrm>
            <a:off x="1096963" y="914400"/>
            <a:ext cx="8761412" cy="706438"/>
          </a:xfrm>
        </p:spPr>
        <p:txBody>
          <a:bodyPr anchor="t"/>
          <a:lstStyle/>
          <a:p>
            <a:r>
              <a:rPr lang="en-US" altLang="en-US" smtClean="0"/>
              <a:t>Make Direct Selections</a:t>
            </a:r>
          </a:p>
        </p:txBody>
      </p:sp>
      <p:sp>
        <p:nvSpPr>
          <p:cNvPr id="23555" name="Text Box 12"/>
          <p:cNvSpPr txBox="1">
            <a:spLocks noChangeArrowheads="1"/>
          </p:cNvSpPr>
          <p:nvPr/>
        </p:nvSpPr>
        <p:spPr bwMode="auto">
          <a:xfrm>
            <a:off x="2894013" y="4767263"/>
            <a:ext cx="20272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r>
              <a:rPr lang="en-US" altLang="en-US" sz="2000">
                <a:latin typeface="Arial" panose="020B0604020202020204" pitchFamily="34" charset="0"/>
              </a:rPr>
              <a:t>Direct Selection tool selects single objects within groups</a:t>
            </a:r>
          </a:p>
        </p:txBody>
      </p:sp>
      <p:pic>
        <p:nvPicPr>
          <p:cNvPr id="23556" name="Picture 1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1175" y="2263775"/>
            <a:ext cx="3084513"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27838" y="2293938"/>
            <a:ext cx="2874962"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6213" y="4592638"/>
            <a:ext cx="27654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Line 13"/>
          <p:cNvSpPr>
            <a:spLocks noChangeShapeType="1"/>
          </p:cNvSpPr>
          <p:nvPr/>
        </p:nvSpPr>
        <p:spPr bwMode="auto">
          <a:xfrm flipV="1">
            <a:off x="3941763" y="3003550"/>
            <a:ext cx="655637" cy="174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60" name="Text Box 17"/>
          <p:cNvSpPr txBox="1">
            <a:spLocks noChangeArrowheads="1"/>
          </p:cNvSpPr>
          <p:nvPr/>
        </p:nvSpPr>
        <p:spPr bwMode="auto">
          <a:xfrm>
            <a:off x="8264525" y="4738688"/>
            <a:ext cx="20748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defRPr>
            </a:lvl1pPr>
            <a:lvl2pPr marL="742950" indent="-285750">
              <a:defRPr>
                <a:solidFill>
                  <a:schemeClr val="tx1"/>
                </a:solidFill>
                <a:latin typeface="Century Gothic" panose="020B0502020202020204" pitchFamily="34" charset="0"/>
              </a:defRPr>
            </a:lvl2pPr>
            <a:lvl3pPr marL="1143000" indent="-228600">
              <a:defRPr>
                <a:solidFill>
                  <a:schemeClr val="tx1"/>
                </a:solidFill>
                <a:latin typeface="Century Gothic" panose="020B0502020202020204" pitchFamily="34" charset="0"/>
              </a:defRPr>
            </a:lvl3pPr>
            <a:lvl4pPr marL="1600200" indent="-228600">
              <a:defRPr>
                <a:solidFill>
                  <a:schemeClr val="tx1"/>
                </a:solidFill>
                <a:latin typeface="Century Gothic" panose="020B0502020202020204" pitchFamily="34" charset="0"/>
              </a:defRPr>
            </a:lvl4pPr>
            <a:lvl5pPr marL="2057400" indent="-228600">
              <a:defRPr>
                <a:solidFill>
                  <a:schemeClr val="tx1"/>
                </a:solidFill>
                <a:latin typeface="Century Gothic" panose="020B0502020202020204" pitchFamily="34" charset="0"/>
              </a:defRPr>
            </a:lvl5pPr>
            <a:lvl6pPr marL="2514600" indent="-228600" fontAlgn="base">
              <a:spcBef>
                <a:spcPct val="0"/>
              </a:spcBef>
              <a:spcAft>
                <a:spcPct val="0"/>
              </a:spcAft>
              <a:defRPr>
                <a:solidFill>
                  <a:schemeClr val="tx1"/>
                </a:solidFill>
                <a:latin typeface="Century Gothic" panose="020B0502020202020204" pitchFamily="34" charset="0"/>
              </a:defRPr>
            </a:lvl6pPr>
            <a:lvl7pPr marL="2971800" indent="-228600" fontAlgn="base">
              <a:spcBef>
                <a:spcPct val="0"/>
              </a:spcBef>
              <a:spcAft>
                <a:spcPct val="0"/>
              </a:spcAft>
              <a:defRPr>
                <a:solidFill>
                  <a:schemeClr val="tx1"/>
                </a:solidFill>
                <a:latin typeface="Century Gothic" panose="020B0502020202020204" pitchFamily="34" charset="0"/>
              </a:defRPr>
            </a:lvl7pPr>
            <a:lvl8pPr marL="3429000" indent="-228600" fontAlgn="base">
              <a:spcBef>
                <a:spcPct val="0"/>
              </a:spcBef>
              <a:spcAft>
                <a:spcPct val="0"/>
              </a:spcAft>
              <a:defRPr>
                <a:solidFill>
                  <a:schemeClr val="tx1"/>
                </a:solidFill>
                <a:latin typeface="Century Gothic" panose="020B0502020202020204" pitchFamily="34" charset="0"/>
              </a:defRPr>
            </a:lvl8pPr>
            <a:lvl9pPr marL="3886200" indent="-228600" fontAlgn="base">
              <a:spcBef>
                <a:spcPct val="0"/>
              </a:spcBef>
              <a:spcAft>
                <a:spcPct val="0"/>
              </a:spcAft>
              <a:defRPr>
                <a:solidFill>
                  <a:schemeClr val="tx1"/>
                </a:solidFill>
                <a:latin typeface="Century Gothic" panose="020B0502020202020204" pitchFamily="34" charset="0"/>
              </a:defRPr>
            </a:lvl9pPr>
          </a:lstStyle>
          <a:p>
            <a:pPr eaLnBrk="0" hangingPunct="0"/>
            <a:r>
              <a:rPr lang="en-US" altLang="en-US" sz="2000">
                <a:latin typeface="Arial" panose="020B0604020202020204" pitchFamily="34" charset="0"/>
              </a:rPr>
              <a:t>Direct Selection tool selects anchor points and paths</a:t>
            </a:r>
          </a:p>
        </p:txBody>
      </p:sp>
      <p:sp>
        <p:nvSpPr>
          <p:cNvPr id="23561" name="Line 18"/>
          <p:cNvSpPr>
            <a:spLocks noChangeShapeType="1"/>
          </p:cNvSpPr>
          <p:nvPr/>
        </p:nvSpPr>
        <p:spPr bwMode="auto">
          <a:xfrm flipV="1">
            <a:off x="8653463" y="3733800"/>
            <a:ext cx="338137" cy="9985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
        <p:nvSpPr>
          <p:cNvPr id="23562" name="Line 21"/>
          <p:cNvSpPr>
            <a:spLocks noChangeShapeType="1"/>
          </p:cNvSpPr>
          <p:nvPr/>
        </p:nvSpPr>
        <p:spPr bwMode="auto">
          <a:xfrm flipV="1">
            <a:off x="6265863" y="5135563"/>
            <a:ext cx="2017712" cy="4857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AU"/>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1595</Words>
  <Application>Microsoft Office PowerPoint</Application>
  <PresentationFormat>Widescreen</PresentationFormat>
  <Paragraphs>90</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Century Gothic</vt:lpstr>
      <vt:lpstr>Arial</vt:lpstr>
      <vt:lpstr>Wingdings 3</vt:lpstr>
      <vt:lpstr>Calibri</vt:lpstr>
      <vt:lpstr>Ion Boardroom</vt:lpstr>
      <vt:lpstr>Adobe Illustrator</vt:lpstr>
      <vt:lpstr>Objectives</vt:lpstr>
      <vt:lpstr>Complex Objects</vt:lpstr>
      <vt:lpstr>Complex Objects</vt:lpstr>
      <vt:lpstr>Complex Objects</vt:lpstr>
      <vt:lpstr>Exercise</vt:lpstr>
      <vt:lpstr>Make Direct Selections</vt:lpstr>
      <vt:lpstr>Make Direct Selections</vt:lpstr>
      <vt:lpstr>Make Direct Selections</vt:lpstr>
      <vt:lpstr>Make Direct Selections</vt:lpstr>
      <vt:lpstr>Make Direct Selections</vt:lpstr>
      <vt:lpstr>Make Direct Selections</vt:lpstr>
      <vt:lpstr>Opacity of Objects and Layers</vt:lpstr>
      <vt:lpstr>Opacity of Objects and Layers</vt:lpstr>
      <vt:lpstr>Text in Illustrator</vt:lpstr>
      <vt:lpstr>Text in Illustrator</vt:lpstr>
      <vt:lpstr>Text in Illustrator</vt:lpstr>
      <vt:lpstr>Color in Text</vt:lpstr>
      <vt:lpstr>Placing Text From a Word Processor</vt:lpstr>
      <vt:lpstr>Wrapping Around an Object</vt:lpstr>
      <vt:lpstr>Fitting Text Inside an Object</vt:lpstr>
      <vt:lpstr>Path Type</vt:lpstr>
      <vt:lpstr>Create a Logo</vt:lpstr>
      <vt:lpstr>Saving Your Files</vt:lpstr>
      <vt:lpstr>Any Question?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Hewlett-Packard Company</cp:lastModifiedBy>
  <cp:revision>24</cp:revision>
  <dcterms:created xsi:type="dcterms:W3CDTF">2021-02-23T02:25:08Z</dcterms:created>
  <dcterms:modified xsi:type="dcterms:W3CDTF">2021-03-21T09:07:06Z</dcterms:modified>
</cp:coreProperties>
</file>