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embeddedFontLst>
    <p:embeddedFont>
      <p:font typeface="Comic Sans MS" panose="030F0702030302020204" pitchFamily="66" charset="0"/>
      <p:regular r:id="rId25"/>
      <p:bold r:id="rId26"/>
      <p:italic r:id="rId27"/>
      <p:boldItalic r:id="rId28"/>
    </p:embeddedFont>
    <p:embeddedFont>
      <p:font typeface="Nunito" panose="020B0604020202020204" charset="0"/>
      <p:regular r:id="rId29"/>
      <p:bold r:id="rId30"/>
      <p:italic r:id="rId31"/>
      <p:boldItalic r:id="rId32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Google Shape;3;n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Google Shape;4;n"/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36636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984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Google Shape;125;p1:notes"/>
          <p:cNvSpPr>
            <a:spLocks noGrp="1" noRot="1" noChangeAspect="1" noTextEdit="1"/>
          </p:cNvSpPr>
          <p:nvPr>
            <p:ph type="sldImg" idx="2"/>
          </p:nvPr>
        </p:nvSpPr>
        <p:spPr>
          <a:noFill/>
        </p:spPr>
      </p:sp>
      <p:sp>
        <p:nvSpPr>
          <p:cNvPr id="35843" name="Google Shape;126;p1:notes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sz="11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6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Google Shape;211;p10:notes"/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sz="11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059" name="Google Shape;212;p10:notes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61758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Google Shape;219;p11:notes"/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sz="11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083" name="Google Shape;220;p11:notes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813184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Google Shape;228;p12:notes"/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sz="11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107" name="Google Shape;229;p12:notes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96735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Google Shape;235;p13:notes"/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sz="11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131" name="Google Shape;236;p13:notes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451734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Google Shape;242;p14:notes"/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sz="11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155" name="Google Shape;243;p14:notes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7555327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Google Shape;249;p15:notes"/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sz="11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179" name="Google Shape;250;p15:notes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564412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Google Shape;256;p16:notes"/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sz="11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03" name="Google Shape;257;p16:notes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214596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Google Shape;263;p17:notes"/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sz="11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227" name="Google Shape;264;p17:notes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910409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Google Shape;270;p18:notes"/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sz="11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251" name="Google Shape;271;p18:notes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797519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Google Shape;277;p19:notes"/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sz="11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275" name="Google Shape;278;p19:notes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129386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Google Shape;130;p2:notes"/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sz="11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867" name="Google Shape;131;p2:notes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840850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Google Shape;284;p20:notes"/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sz="11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299" name="Google Shape;285;p20:notes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521886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Google Shape;294;p21:notes"/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sz="11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323" name="Google Shape;295;p21:notes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212127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Google Shape;301;p22:notes"/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sz="11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347" name="Google Shape;302;p22:notes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676012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Google Shape;137;p3:notes"/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sz="11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891" name="Google Shape;138;p3:notes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42909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Google Shape;145;p4:notes"/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sz="11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915" name="Google Shape;146;p4:notes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28795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Google Shape;152;p5:notes"/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sz="11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939" name="Google Shape;153;p5:notes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20413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Google Shape;167;p6:notes"/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sz="11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63" name="Google Shape;168;p6:notes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32026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Google Shape;187;p7:notes"/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sz="11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987" name="Google Shape;188;p7:notes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86560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Google Shape;195;p8:notes"/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sz="11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011" name="Google Shape;196;p8:notes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60405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Google Shape;203;p9:notes"/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sz="110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035" name="Google Shape;204;p9:notes"/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73931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;p24"/>
          <p:cNvSpPr>
            <a:spLocks noChangeArrowheads="1"/>
          </p:cNvSpPr>
          <p:nvPr/>
        </p:nvSpPr>
        <p:spPr bwMode="auto">
          <a:xfrm flipH="1">
            <a:off x="4757738" y="2309813"/>
            <a:ext cx="4386262" cy="2833687"/>
          </a:xfrm>
          <a:prstGeom prst="rtTriangl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400"/>
            </a:pPr>
            <a:endParaRPr lang="en-US"/>
          </a:p>
        </p:txBody>
      </p:sp>
      <p:grpSp>
        <p:nvGrpSpPr>
          <p:cNvPr id="4" name="Google Shape;11;p24"/>
          <p:cNvGrpSpPr>
            <a:grpSpLocks/>
          </p:cNvGrpSpPr>
          <p:nvPr/>
        </p:nvGrpSpPr>
        <p:grpSpPr bwMode="auto">
          <a:xfrm>
            <a:off x="5594350" y="3960813"/>
            <a:ext cx="2909888" cy="1182687"/>
            <a:chOff x="6917201" y="0"/>
            <a:chExt cx="2227777" cy="863400"/>
          </a:xfrm>
        </p:grpSpPr>
        <p:sp>
          <p:nvSpPr>
            <p:cNvPr id="5" name="Google Shape;12;p24"/>
            <p:cNvSpPr/>
            <p:nvPr/>
          </p:nvSpPr>
          <p:spPr>
            <a:xfrm>
              <a:off x="7641563" y="0"/>
              <a:ext cx="1503415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3;p24"/>
            <p:cNvSpPr/>
            <p:nvPr/>
          </p:nvSpPr>
          <p:spPr>
            <a:xfrm>
              <a:off x="7279382" y="0"/>
              <a:ext cx="1503415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4;p24"/>
            <p:cNvSpPr/>
            <p:nvPr/>
          </p:nvSpPr>
          <p:spPr>
            <a:xfrm>
              <a:off x="6917201" y="0"/>
              <a:ext cx="1503415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" name="Google Shape;15;p24"/>
          <p:cNvGrpSpPr>
            <a:grpSpLocks/>
          </p:cNvGrpSpPr>
          <p:nvPr/>
        </p:nvGrpSpPr>
        <p:grpSpPr bwMode="auto">
          <a:xfrm>
            <a:off x="198438" y="0"/>
            <a:ext cx="2795587" cy="1082675"/>
            <a:chOff x="6917201" y="0"/>
            <a:chExt cx="2227777" cy="863400"/>
          </a:xfrm>
        </p:grpSpPr>
        <p:sp>
          <p:nvSpPr>
            <p:cNvPr id="9" name="Google Shape;16;p24"/>
            <p:cNvSpPr>
              <a:spLocks noChangeArrowheads="1"/>
            </p:cNvSpPr>
            <p:nvPr/>
          </p:nvSpPr>
          <p:spPr bwMode="auto">
            <a:xfrm>
              <a:off x="7641677" y="0"/>
              <a:ext cx="1503300" cy="863400"/>
            </a:xfrm>
            <a:prstGeom prst="parallelogram">
              <a:avLst>
                <a:gd name="adj" fmla="val 158025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lvl1pPr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400"/>
              </a:pPr>
              <a:endParaRPr lang="en-US"/>
            </a:p>
          </p:txBody>
        </p:sp>
        <p:sp>
          <p:nvSpPr>
            <p:cNvPr id="10" name="Google Shape;17;p24"/>
            <p:cNvSpPr>
              <a:spLocks noChangeArrowheads="1"/>
            </p:cNvSpPr>
            <p:nvPr/>
          </p:nvSpPr>
          <p:spPr bwMode="auto">
            <a:xfrm>
              <a:off x="7279439" y="0"/>
              <a:ext cx="1503300" cy="863400"/>
            </a:xfrm>
            <a:prstGeom prst="parallelogram">
              <a:avLst>
                <a:gd name="adj" fmla="val 158025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lvl1pPr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400"/>
              </a:pPr>
              <a:endParaRPr lang="en-US"/>
            </a:p>
          </p:txBody>
        </p:sp>
        <p:sp>
          <p:nvSpPr>
            <p:cNvPr id="11" name="Google Shape;18;p24"/>
            <p:cNvSpPr>
              <a:spLocks noChangeArrowheads="1"/>
            </p:cNvSpPr>
            <p:nvPr/>
          </p:nvSpPr>
          <p:spPr bwMode="auto">
            <a:xfrm>
              <a:off x="6917201" y="0"/>
              <a:ext cx="1503300" cy="863400"/>
            </a:xfrm>
            <a:prstGeom prst="parallelogram">
              <a:avLst>
                <a:gd name="adj" fmla="val 158025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lvl1pPr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400"/>
              </a:pPr>
              <a:endParaRPr lang="en-US"/>
            </a:p>
          </p:txBody>
        </p:sp>
      </p:grpSp>
      <p:sp>
        <p:nvSpPr>
          <p:cNvPr id="19" name="Google Shape;19;p24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spcFirstLastPara="1" anchor="ctr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20;p24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F2979B1-3926-43B5-AC19-9837829744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24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0;p33"/>
          <p:cNvSpPr>
            <a:spLocks noChangeArrowheads="1"/>
          </p:cNvSpPr>
          <p:nvPr/>
        </p:nvSpPr>
        <p:spPr bwMode="auto">
          <a:xfrm flipH="1">
            <a:off x="5568950" y="2833688"/>
            <a:ext cx="3575050" cy="2309812"/>
          </a:xfrm>
          <a:prstGeom prst="rtTriangl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400"/>
            </a:pPr>
            <a:endParaRPr lang="en-US"/>
          </a:p>
        </p:txBody>
      </p:sp>
      <p:grpSp>
        <p:nvGrpSpPr>
          <p:cNvPr id="5" name="Google Shape;111;p33"/>
          <p:cNvGrpSpPr>
            <a:grpSpLocks/>
          </p:cNvGrpSpPr>
          <p:nvPr/>
        </p:nvGrpSpPr>
        <p:grpSpPr bwMode="auto">
          <a:xfrm>
            <a:off x="5959475" y="4119563"/>
            <a:ext cx="2520950" cy="1023937"/>
            <a:chOff x="6917201" y="0"/>
            <a:chExt cx="2227777" cy="863400"/>
          </a:xfrm>
        </p:grpSpPr>
        <p:sp>
          <p:nvSpPr>
            <p:cNvPr id="6" name="Google Shape;112;p33"/>
            <p:cNvSpPr/>
            <p:nvPr/>
          </p:nvSpPr>
          <p:spPr>
            <a:xfrm>
              <a:off x="7641088" y="0"/>
              <a:ext cx="150389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13;p33"/>
            <p:cNvSpPr/>
            <p:nvPr/>
          </p:nvSpPr>
          <p:spPr>
            <a:xfrm>
              <a:off x="7279145" y="0"/>
              <a:ext cx="150389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14;p33"/>
            <p:cNvSpPr/>
            <p:nvPr/>
          </p:nvSpPr>
          <p:spPr>
            <a:xfrm>
              <a:off x="6917201" y="0"/>
              <a:ext cx="150389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" name="Google Shape;115;p33"/>
          <p:cNvGrpSpPr>
            <a:grpSpLocks/>
          </p:cNvGrpSpPr>
          <p:nvPr/>
        </p:nvGrpSpPr>
        <p:grpSpPr bwMode="auto">
          <a:xfrm>
            <a:off x="198438" y="0"/>
            <a:ext cx="2795587" cy="1082675"/>
            <a:chOff x="6917201" y="0"/>
            <a:chExt cx="2227777" cy="863400"/>
          </a:xfrm>
        </p:grpSpPr>
        <p:sp>
          <p:nvSpPr>
            <p:cNvPr id="10" name="Google Shape;116;p33"/>
            <p:cNvSpPr>
              <a:spLocks noChangeArrowheads="1"/>
            </p:cNvSpPr>
            <p:nvPr/>
          </p:nvSpPr>
          <p:spPr bwMode="auto">
            <a:xfrm>
              <a:off x="7641677" y="0"/>
              <a:ext cx="1503300" cy="863400"/>
            </a:xfrm>
            <a:prstGeom prst="parallelogram">
              <a:avLst>
                <a:gd name="adj" fmla="val 158025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lvl1pPr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400"/>
              </a:pPr>
              <a:endParaRPr lang="en-US"/>
            </a:p>
          </p:txBody>
        </p:sp>
        <p:sp>
          <p:nvSpPr>
            <p:cNvPr id="11" name="Google Shape;117;p33"/>
            <p:cNvSpPr>
              <a:spLocks noChangeArrowheads="1"/>
            </p:cNvSpPr>
            <p:nvPr/>
          </p:nvSpPr>
          <p:spPr bwMode="auto">
            <a:xfrm>
              <a:off x="7279439" y="0"/>
              <a:ext cx="1503300" cy="863400"/>
            </a:xfrm>
            <a:prstGeom prst="parallelogram">
              <a:avLst>
                <a:gd name="adj" fmla="val 158025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lvl1pPr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400"/>
              </a:pPr>
              <a:endParaRPr lang="en-US"/>
            </a:p>
          </p:txBody>
        </p:sp>
        <p:sp>
          <p:nvSpPr>
            <p:cNvPr id="12" name="Google Shape;118;p33"/>
            <p:cNvSpPr>
              <a:spLocks noChangeArrowheads="1"/>
            </p:cNvSpPr>
            <p:nvPr/>
          </p:nvSpPr>
          <p:spPr bwMode="auto">
            <a:xfrm>
              <a:off x="6917201" y="0"/>
              <a:ext cx="1503300" cy="863400"/>
            </a:xfrm>
            <a:prstGeom prst="parallelogram">
              <a:avLst>
                <a:gd name="adj" fmla="val 158025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lvl1pPr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400"/>
              </a:pPr>
              <a:endParaRPr lang="en-US"/>
            </a:p>
          </p:txBody>
        </p:sp>
      </p:grpSp>
      <p:sp>
        <p:nvSpPr>
          <p:cNvPr id="119" name="Google Shape;119;p33"/>
          <p:cNvSpPr txBox="1">
            <a:spLocks noGrp="1"/>
          </p:cNvSpPr>
          <p:nvPr>
            <p:ph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spcFirstLastPara="1" anchor="ctr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0" name="Google Shape;120;p33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spcFirstLastPara="1">
            <a:normAutofit/>
          </a:bodyPr>
          <a:lstStyle>
            <a:lvl1pPr marL="457200" lvl="0" indent="-3111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" name="Google Shape;121;p33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55BC768-C589-4F9F-B4CA-80C14914F15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999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;p23"/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B09A60-7814-427D-A680-7DB1AD28372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3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2;p25"/>
          <p:cNvSpPr>
            <a:spLocks noChangeArrowheads="1"/>
          </p:cNvSpPr>
          <p:nvPr/>
        </p:nvSpPr>
        <p:spPr bwMode="auto">
          <a:xfrm>
            <a:off x="0" y="2824163"/>
            <a:ext cx="7370763" cy="2319337"/>
          </a:xfrm>
          <a:prstGeom prst="rtTriangl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400"/>
            </a:pPr>
            <a:endParaRPr lang="en-US"/>
          </a:p>
        </p:txBody>
      </p:sp>
      <p:sp>
        <p:nvSpPr>
          <p:cNvPr id="5" name="Google Shape;23;p25"/>
          <p:cNvSpPr/>
          <p:nvPr/>
        </p:nvSpPr>
        <p:spPr>
          <a:xfrm flipH="1">
            <a:off x="3582988" y="1550988"/>
            <a:ext cx="5561012" cy="3592512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lIns="91425" tIns="91425" rIns="91425" bIns="9142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4;p25"/>
          <p:cNvSpPr>
            <a:spLocks noChangeArrowheads="1"/>
          </p:cNvSpPr>
          <p:nvPr/>
        </p:nvSpPr>
        <p:spPr bwMode="auto">
          <a:xfrm rot="10800000">
            <a:off x="5059363" y="0"/>
            <a:ext cx="4084637" cy="2052638"/>
          </a:xfrm>
          <a:prstGeom prst="rtTriangle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400"/>
            </a:pPr>
            <a:endParaRPr lang="en-US"/>
          </a:p>
        </p:txBody>
      </p:sp>
      <p:sp>
        <p:nvSpPr>
          <p:cNvPr id="7" name="Google Shape;25;p25"/>
          <p:cNvSpPr/>
          <p:nvPr/>
        </p:nvSpPr>
        <p:spPr>
          <a:xfrm>
            <a:off x="203200" y="206375"/>
            <a:ext cx="8737600" cy="473075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lIns="91425" tIns="91425" rIns="91425" bIns="9142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" name="Google Shape;26;p25"/>
          <p:cNvGrpSpPr>
            <a:grpSpLocks/>
          </p:cNvGrpSpPr>
          <p:nvPr/>
        </p:nvGrpSpPr>
        <p:grpSpPr bwMode="auto">
          <a:xfrm>
            <a:off x="255588" y="0"/>
            <a:ext cx="2249487" cy="1044575"/>
            <a:chOff x="255200" y="592"/>
            <a:chExt cx="2250363" cy="1044300"/>
          </a:xfrm>
        </p:grpSpPr>
        <p:sp>
          <p:nvSpPr>
            <p:cNvPr id="9" name="Google Shape;27;p25"/>
            <p:cNvSpPr>
              <a:spLocks noChangeArrowheads="1"/>
            </p:cNvSpPr>
            <p:nvPr/>
          </p:nvSpPr>
          <p:spPr bwMode="auto">
            <a:xfrm>
              <a:off x="764063" y="592"/>
              <a:ext cx="1741500" cy="1044300"/>
            </a:xfrm>
            <a:prstGeom prst="parallelogram">
              <a:avLst>
                <a:gd name="adj" fmla="val 15319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lvl1pPr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400"/>
              </a:pPr>
              <a:endParaRPr lang="en-US"/>
            </a:p>
          </p:txBody>
        </p:sp>
        <p:sp>
          <p:nvSpPr>
            <p:cNvPr id="10" name="Google Shape;28;p25"/>
            <p:cNvSpPr>
              <a:spLocks noChangeArrowheads="1"/>
            </p:cNvSpPr>
            <p:nvPr/>
          </p:nvSpPr>
          <p:spPr bwMode="auto">
            <a:xfrm>
              <a:off x="509632" y="592"/>
              <a:ext cx="1741500" cy="1044300"/>
            </a:xfrm>
            <a:prstGeom prst="parallelogram">
              <a:avLst>
                <a:gd name="adj" fmla="val 15319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lvl1pPr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400"/>
              </a:pPr>
              <a:endParaRPr lang="en-US"/>
            </a:p>
          </p:txBody>
        </p:sp>
        <p:sp>
          <p:nvSpPr>
            <p:cNvPr id="11" name="Google Shape;29;p25"/>
            <p:cNvSpPr>
              <a:spLocks noChangeArrowheads="1"/>
            </p:cNvSpPr>
            <p:nvPr/>
          </p:nvSpPr>
          <p:spPr bwMode="auto">
            <a:xfrm>
              <a:off x="255200" y="592"/>
              <a:ext cx="1741500" cy="1044300"/>
            </a:xfrm>
            <a:prstGeom prst="parallelogram">
              <a:avLst>
                <a:gd name="adj" fmla="val 15319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lvl1pPr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400"/>
              </a:pPr>
              <a:endParaRPr lang="en-US"/>
            </a:p>
          </p:txBody>
        </p:sp>
      </p:grpSp>
      <p:grpSp>
        <p:nvGrpSpPr>
          <p:cNvPr id="12" name="Google Shape;30;p25"/>
          <p:cNvGrpSpPr>
            <a:grpSpLocks/>
          </p:cNvGrpSpPr>
          <p:nvPr/>
        </p:nvGrpSpPr>
        <p:grpSpPr bwMode="auto">
          <a:xfrm>
            <a:off x="904875" y="0"/>
            <a:ext cx="2251075" cy="1044575"/>
            <a:chOff x="905395" y="592"/>
            <a:chExt cx="2250363" cy="1044300"/>
          </a:xfrm>
        </p:grpSpPr>
        <p:sp>
          <p:nvSpPr>
            <p:cNvPr id="13" name="Google Shape;31;p25"/>
            <p:cNvSpPr/>
            <p:nvPr/>
          </p:nvSpPr>
          <p:spPr>
            <a:xfrm>
              <a:off x="1414822" y="592"/>
              <a:ext cx="1740936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32;p25"/>
            <p:cNvSpPr/>
            <p:nvPr/>
          </p:nvSpPr>
          <p:spPr>
            <a:xfrm>
              <a:off x="1159315" y="592"/>
              <a:ext cx="1742524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33;p25"/>
            <p:cNvSpPr/>
            <p:nvPr/>
          </p:nvSpPr>
          <p:spPr>
            <a:xfrm>
              <a:off x="905395" y="592"/>
              <a:ext cx="1740937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" name="Google Shape;34;p25"/>
          <p:cNvGrpSpPr>
            <a:grpSpLocks/>
          </p:cNvGrpSpPr>
          <p:nvPr/>
        </p:nvGrpSpPr>
        <p:grpSpPr bwMode="auto">
          <a:xfrm>
            <a:off x="7058025" y="4763"/>
            <a:ext cx="1851025" cy="752475"/>
            <a:chOff x="6917201" y="0"/>
            <a:chExt cx="2227777" cy="863400"/>
          </a:xfrm>
        </p:grpSpPr>
        <p:sp>
          <p:nvSpPr>
            <p:cNvPr id="17" name="Google Shape;35;p25"/>
            <p:cNvSpPr>
              <a:spLocks noChangeArrowheads="1"/>
            </p:cNvSpPr>
            <p:nvPr/>
          </p:nvSpPr>
          <p:spPr bwMode="auto">
            <a:xfrm>
              <a:off x="7641677" y="0"/>
              <a:ext cx="1503300" cy="863400"/>
            </a:xfrm>
            <a:prstGeom prst="parallelogram">
              <a:avLst>
                <a:gd name="adj" fmla="val 158025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lvl1pPr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400"/>
              </a:pPr>
              <a:endParaRPr lang="en-US"/>
            </a:p>
          </p:txBody>
        </p:sp>
        <p:sp>
          <p:nvSpPr>
            <p:cNvPr id="18" name="Google Shape;36;p25"/>
            <p:cNvSpPr>
              <a:spLocks noChangeArrowheads="1"/>
            </p:cNvSpPr>
            <p:nvPr/>
          </p:nvSpPr>
          <p:spPr bwMode="auto">
            <a:xfrm>
              <a:off x="7279439" y="0"/>
              <a:ext cx="1503300" cy="863400"/>
            </a:xfrm>
            <a:prstGeom prst="parallelogram">
              <a:avLst>
                <a:gd name="adj" fmla="val 158025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lvl1pPr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400"/>
              </a:pPr>
              <a:endParaRPr lang="en-US"/>
            </a:p>
          </p:txBody>
        </p:sp>
        <p:sp>
          <p:nvSpPr>
            <p:cNvPr id="19" name="Google Shape;37;p25"/>
            <p:cNvSpPr>
              <a:spLocks noChangeArrowheads="1"/>
            </p:cNvSpPr>
            <p:nvPr/>
          </p:nvSpPr>
          <p:spPr bwMode="auto">
            <a:xfrm>
              <a:off x="6917201" y="0"/>
              <a:ext cx="1503300" cy="863400"/>
            </a:xfrm>
            <a:prstGeom prst="parallelogram">
              <a:avLst>
                <a:gd name="adj" fmla="val 158025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lvl1pPr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400"/>
              </a:pPr>
              <a:endParaRPr lang="en-US"/>
            </a:p>
          </p:txBody>
        </p:sp>
      </p:grpSp>
      <p:grpSp>
        <p:nvGrpSpPr>
          <p:cNvPr id="20" name="Google Shape;38;p25"/>
          <p:cNvGrpSpPr>
            <a:grpSpLocks/>
          </p:cNvGrpSpPr>
          <p:nvPr/>
        </p:nvGrpSpPr>
        <p:grpSpPr bwMode="auto">
          <a:xfrm>
            <a:off x="6553200" y="4217988"/>
            <a:ext cx="2389188" cy="925512"/>
            <a:chOff x="6917201" y="0"/>
            <a:chExt cx="2227777" cy="863400"/>
          </a:xfrm>
        </p:grpSpPr>
        <p:sp>
          <p:nvSpPr>
            <p:cNvPr id="21" name="Google Shape;39;p25"/>
            <p:cNvSpPr>
              <a:spLocks noChangeArrowheads="1"/>
            </p:cNvSpPr>
            <p:nvPr/>
          </p:nvSpPr>
          <p:spPr bwMode="auto">
            <a:xfrm>
              <a:off x="7641677" y="0"/>
              <a:ext cx="1503300" cy="863400"/>
            </a:xfrm>
            <a:prstGeom prst="parallelogram">
              <a:avLst>
                <a:gd name="adj" fmla="val 158025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lvl1pPr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400"/>
              </a:pPr>
              <a:endParaRPr lang="en-US"/>
            </a:p>
          </p:txBody>
        </p:sp>
        <p:sp>
          <p:nvSpPr>
            <p:cNvPr id="22" name="Google Shape;40;p25"/>
            <p:cNvSpPr>
              <a:spLocks noChangeArrowheads="1"/>
            </p:cNvSpPr>
            <p:nvPr/>
          </p:nvSpPr>
          <p:spPr bwMode="auto">
            <a:xfrm>
              <a:off x="7279439" y="0"/>
              <a:ext cx="1503300" cy="863400"/>
            </a:xfrm>
            <a:prstGeom prst="parallelogram">
              <a:avLst>
                <a:gd name="adj" fmla="val 158025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lvl1pPr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400"/>
              </a:pPr>
              <a:endParaRPr lang="en-US"/>
            </a:p>
          </p:txBody>
        </p:sp>
        <p:sp>
          <p:nvSpPr>
            <p:cNvPr id="23" name="Google Shape;41;p25"/>
            <p:cNvSpPr>
              <a:spLocks noChangeArrowheads="1"/>
            </p:cNvSpPr>
            <p:nvPr/>
          </p:nvSpPr>
          <p:spPr bwMode="auto">
            <a:xfrm>
              <a:off x="6917201" y="0"/>
              <a:ext cx="1503300" cy="863400"/>
            </a:xfrm>
            <a:prstGeom prst="parallelogram">
              <a:avLst>
                <a:gd name="adj" fmla="val 158025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lvl1pPr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400"/>
              </a:pPr>
              <a:endParaRPr lang="en-US"/>
            </a:p>
          </p:txBody>
        </p:sp>
      </p:grpSp>
      <p:grpSp>
        <p:nvGrpSpPr>
          <p:cNvPr id="24" name="Google Shape;42;p25"/>
          <p:cNvGrpSpPr>
            <a:grpSpLocks/>
          </p:cNvGrpSpPr>
          <p:nvPr/>
        </p:nvGrpSpPr>
        <p:grpSpPr bwMode="auto">
          <a:xfrm>
            <a:off x="198438" y="4056063"/>
            <a:ext cx="2795587" cy="1082675"/>
            <a:chOff x="6917201" y="0"/>
            <a:chExt cx="2227777" cy="863400"/>
          </a:xfrm>
        </p:grpSpPr>
        <p:sp>
          <p:nvSpPr>
            <p:cNvPr id="25" name="Google Shape;43;p25"/>
            <p:cNvSpPr>
              <a:spLocks noChangeArrowheads="1"/>
            </p:cNvSpPr>
            <p:nvPr/>
          </p:nvSpPr>
          <p:spPr bwMode="auto">
            <a:xfrm>
              <a:off x="7641677" y="0"/>
              <a:ext cx="1503300" cy="863400"/>
            </a:xfrm>
            <a:prstGeom prst="parallelogram">
              <a:avLst>
                <a:gd name="adj" fmla="val 158025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lvl1pPr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400"/>
              </a:pPr>
              <a:endParaRPr lang="en-US"/>
            </a:p>
          </p:txBody>
        </p:sp>
        <p:sp>
          <p:nvSpPr>
            <p:cNvPr id="26" name="Google Shape;44;p25"/>
            <p:cNvSpPr>
              <a:spLocks noChangeArrowheads="1"/>
            </p:cNvSpPr>
            <p:nvPr/>
          </p:nvSpPr>
          <p:spPr bwMode="auto">
            <a:xfrm>
              <a:off x="7279439" y="0"/>
              <a:ext cx="1503300" cy="863400"/>
            </a:xfrm>
            <a:prstGeom prst="parallelogram">
              <a:avLst>
                <a:gd name="adj" fmla="val 158025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lvl1pPr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400"/>
              </a:pPr>
              <a:endParaRPr lang="en-US"/>
            </a:p>
          </p:txBody>
        </p:sp>
        <p:sp>
          <p:nvSpPr>
            <p:cNvPr id="27" name="Google Shape;45;p25"/>
            <p:cNvSpPr>
              <a:spLocks noChangeArrowheads="1"/>
            </p:cNvSpPr>
            <p:nvPr/>
          </p:nvSpPr>
          <p:spPr bwMode="auto">
            <a:xfrm>
              <a:off x="6917201" y="0"/>
              <a:ext cx="1503300" cy="863400"/>
            </a:xfrm>
            <a:prstGeom prst="parallelogram">
              <a:avLst>
                <a:gd name="adj" fmla="val 158025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lvl1pPr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400"/>
              </a:pPr>
              <a:endParaRPr lang="en-US"/>
            </a:p>
          </p:txBody>
        </p:sp>
      </p:grpSp>
      <p:sp>
        <p:nvSpPr>
          <p:cNvPr id="46" name="Google Shape;46;p25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spcFirstLastPara="1" anchor="ctr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spcFirstLastPara="1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48;p25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06B7D61-5086-486D-B726-B6BA907136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0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0;p26"/>
          <p:cNvSpPr>
            <a:spLocks noChangeArrowheads="1"/>
          </p:cNvSpPr>
          <p:nvPr/>
        </p:nvSpPr>
        <p:spPr bwMode="auto">
          <a:xfrm flipH="1">
            <a:off x="3582988" y="1550988"/>
            <a:ext cx="5561012" cy="3592512"/>
          </a:xfrm>
          <a:prstGeom prst="rtTriangl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400"/>
            </a:pPr>
            <a:endParaRPr lang="en-US"/>
          </a:p>
        </p:txBody>
      </p:sp>
      <p:sp>
        <p:nvSpPr>
          <p:cNvPr id="5" name="Google Shape;51;p26"/>
          <p:cNvSpPr/>
          <p:nvPr/>
        </p:nvSpPr>
        <p:spPr>
          <a:xfrm>
            <a:off x="0" y="2824163"/>
            <a:ext cx="7370763" cy="2319337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lIns="91425" tIns="91425" rIns="91425" bIns="9142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52;p26"/>
          <p:cNvSpPr/>
          <p:nvPr/>
        </p:nvSpPr>
        <p:spPr>
          <a:xfrm>
            <a:off x="203200" y="206375"/>
            <a:ext cx="8737600" cy="473075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lIns="91425" tIns="91425" rIns="91425" bIns="9142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26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spcFirstLastPara="1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" name="Google Shape;55;p26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653947A-1C9E-4B4C-9C17-887371CADA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60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7;p27"/>
          <p:cNvSpPr>
            <a:spLocks noChangeArrowheads="1"/>
          </p:cNvSpPr>
          <p:nvPr/>
        </p:nvSpPr>
        <p:spPr bwMode="auto">
          <a:xfrm flipH="1">
            <a:off x="3582988" y="1550988"/>
            <a:ext cx="5561012" cy="3592512"/>
          </a:xfrm>
          <a:prstGeom prst="rtTriangl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400"/>
            </a:pPr>
            <a:endParaRPr lang="en-US"/>
          </a:p>
        </p:txBody>
      </p:sp>
      <p:sp>
        <p:nvSpPr>
          <p:cNvPr id="6" name="Google Shape;58;p27"/>
          <p:cNvSpPr/>
          <p:nvPr/>
        </p:nvSpPr>
        <p:spPr>
          <a:xfrm>
            <a:off x="0" y="2824163"/>
            <a:ext cx="7370763" cy="2319337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lIns="91425" tIns="91425" rIns="91425" bIns="9142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59;p27"/>
          <p:cNvSpPr/>
          <p:nvPr/>
        </p:nvSpPr>
        <p:spPr>
          <a:xfrm>
            <a:off x="203200" y="206375"/>
            <a:ext cx="8737600" cy="473075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lIns="91425" tIns="91425" rIns="91425" bIns="9142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27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spcFirstLastPara="1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27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spcFirstLastPara="1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" name="Google Shape;63;p27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05CAC5E-A354-436D-8636-4E7D3F2A87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66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5;p28"/>
          <p:cNvSpPr>
            <a:spLocks noChangeArrowheads="1"/>
          </p:cNvSpPr>
          <p:nvPr/>
        </p:nvSpPr>
        <p:spPr bwMode="auto">
          <a:xfrm flipH="1">
            <a:off x="3582988" y="1550988"/>
            <a:ext cx="5561012" cy="3592512"/>
          </a:xfrm>
          <a:prstGeom prst="rtTriangl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400"/>
            </a:pPr>
            <a:endParaRPr lang="en-US"/>
          </a:p>
        </p:txBody>
      </p:sp>
      <p:sp>
        <p:nvSpPr>
          <p:cNvPr id="4" name="Google Shape;66;p28"/>
          <p:cNvSpPr/>
          <p:nvPr/>
        </p:nvSpPr>
        <p:spPr>
          <a:xfrm>
            <a:off x="0" y="2824163"/>
            <a:ext cx="7370763" cy="2319337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lIns="91425" tIns="91425" rIns="91425" bIns="9142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67;p28"/>
          <p:cNvSpPr/>
          <p:nvPr/>
        </p:nvSpPr>
        <p:spPr>
          <a:xfrm>
            <a:off x="203200" y="206375"/>
            <a:ext cx="8737600" cy="473075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lIns="91425" tIns="91425" rIns="91425" bIns="9142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" name="Google Shape;69;p28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A7FD7DB-CBDE-4745-88E9-C7CD4B90D6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76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1;p29"/>
          <p:cNvSpPr>
            <a:spLocks noChangeArrowheads="1"/>
          </p:cNvSpPr>
          <p:nvPr/>
        </p:nvSpPr>
        <p:spPr bwMode="auto">
          <a:xfrm flipH="1">
            <a:off x="3582988" y="1550988"/>
            <a:ext cx="5561012" cy="3592512"/>
          </a:xfrm>
          <a:prstGeom prst="rtTriangl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400"/>
            </a:pPr>
            <a:endParaRPr lang="en-US"/>
          </a:p>
        </p:txBody>
      </p:sp>
      <p:sp>
        <p:nvSpPr>
          <p:cNvPr id="5" name="Google Shape;72;p29"/>
          <p:cNvSpPr>
            <a:spLocks noChangeArrowheads="1"/>
          </p:cNvSpPr>
          <p:nvPr/>
        </p:nvSpPr>
        <p:spPr bwMode="auto">
          <a:xfrm>
            <a:off x="0" y="2824163"/>
            <a:ext cx="7370763" cy="2319337"/>
          </a:xfrm>
          <a:prstGeom prst="rtTriangle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400"/>
            </a:pPr>
            <a:endParaRPr lang="en-US"/>
          </a:p>
        </p:txBody>
      </p:sp>
      <p:sp>
        <p:nvSpPr>
          <p:cNvPr id="6" name="Google Shape;73;p29"/>
          <p:cNvSpPr/>
          <p:nvPr/>
        </p:nvSpPr>
        <p:spPr>
          <a:xfrm>
            <a:off x="203200" y="206375"/>
            <a:ext cx="8737600" cy="473075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lIns="91425" tIns="91425" rIns="91425" bIns="9142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spcFirstLastPara="1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29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spcFirstLastPara="1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" name="Google Shape;76;p29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C1813CD-8273-4C11-A095-C9E34A5698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8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8;p30"/>
          <p:cNvSpPr/>
          <p:nvPr/>
        </p:nvSpPr>
        <p:spPr>
          <a:xfrm>
            <a:off x="0" y="2822575"/>
            <a:ext cx="7369175" cy="231775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lIns="91425" tIns="91425" rIns="91425" bIns="9142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79;p30"/>
          <p:cNvSpPr>
            <a:spLocks noChangeArrowheads="1"/>
          </p:cNvSpPr>
          <p:nvPr/>
        </p:nvSpPr>
        <p:spPr bwMode="auto">
          <a:xfrm flipH="1">
            <a:off x="3582988" y="1554163"/>
            <a:ext cx="5561012" cy="3589337"/>
          </a:xfrm>
          <a:prstGeom prst="rtTriangl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400"/>
            </a:pPr>
            <a:endParaRPr lang="en-US"/>
          </a:p>
        </p:txBody>
      </p:sp>
      <p:grpSp>
        <p:nvGrpSpPr>
          <p:cNvPr id="5" name="Google Shape;80;p30"/>
          <p:cNvGrpSpPr>
            <a:grpSpLocks/>
          </p:cNvGrpSpPr>
          <p:nvPr/>
        </p:nvGrpSpPr>
        <p:grpSpPr bwMode="auto">
          <a:xfrm>
            <a:off x="255588" y="0"/>
            <a:ext cx="2251075" cy="1042988"/>
            <a:chOff x="3961956" y="4383950"/>
            <a:chExt cx="1160548" cy="548700"/>
          </a:xfrm>
        </p:grpSpPr>
        <p:sp>
          <p:nvSpPr>
            <p:cNvPr id="6" name="Google Shape;81;p30"/>
            <p:cNvSpPr>
              <a:spLocks noChangeArrowheads="1"/>
            </p:cNvSpPr>
            <p:nvPr/>
          </p:nvSpPr>
          <p:spPr bwMode="auto">
            <a:xfrm>
              <a:off x="4224904" y="4383950"/>
              <a:ext cx="897600" cy="548700"/>
            </a:xfrm>
            <a:prstGeom prst="parallelogram">
              <a:avLst>
                <a:gd name="adj" fmla="val 153196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lvl1pPr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400"/>
              </a:pPr>
              <a:endParaRPr lang="en-US"/>
            </a:p>
          </p:txBody>
        </p:sp>
        <p:sp>
          <p:nvSpPr>
            <p:cNvPr id="7" name="Google Shape;82;p30"/>
            <p:cNvSpPr>
              <a:spLocks noChangeArrowheads="1"/>
            </p:cNvSpPr>
            <p:nvPr/>
          </p:nvSpPr>
          <p:spPr bwMode="auto">
            <a:xfrm>
              <a:off x="4093430" y="4383950"/>
              <a:ext cx="897600" cy="548700"/>
            </a:xfrm>
            <a:prstGeom prst="parallelogram">
              <a:avLst>
                <a:gd name="adj" fmla="val 153196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lvl1pPr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400"/>
              </a:pPr>
              <a:endParaRPr lang="en-US"/>
            </a:p>
          </p:txBody>
        </p:sp>
        <p:sp>
          <p:nvSpPr>
            <p:cNvPr id="8" name="Google Shape;83;p30"/>
            <p:cNvSpPr>
              <a:spLocks noChangeArrowheads="1"/>
            </p:cNvSpPr>
            <p:nvPr/>
          </p:nvSpPr>
          <p:spPr bwMode="auto">
            <a:xfrm>
              <a:off x="3961956" y="4383950"/>
              <a:ext cx="897600" cy="548700"/>
            </a:xfrm>
            <a:prstGeom prst="parallelogram">
              <a:avLst>
                <a:gd name="adj" fmla="val 153196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lvl1pPr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400"/>
              </a:pPr>
              <a:endParaRPr lang="en-US"/>
            </a:p>
          </p:txBody>
        </p:sp>
      </p:grpSp>
      <p:sp>
        <p:nvSpPr>
          <p:cNvPr id="9" name="Google Shape;84;p30"/>
          <p:cNvSpPr/>
          <p:nvPr/>
        </p:nvSpPr>
        <p:spPr>
          <a:xfrm>
            <a:off x="203200" y="206375"/>
            <a:ext cx="8737600" cy="473075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lIns="91425" tIns="91425" rIns="91425" bIns="9142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" name="Google Shape;85;p30"/>
          <p:cNvGrpSpPr>
            <a:grpSpLocks/>
          </p:cNvGrpSpPr>
          <p:nvPr/>
        </p:nvGrpSpPr>
        <p:grpSpPr bwMode="auto">
          <a:xfrm>
            <a:off x="34925" y="4522788"/>
            <a:ext cx="1593850" cy="615950"/>
            <a:chOff x="6917201" y="0"/>
            <a:chExt cx="2227777" cy="863400"/>
          </a:xfrm>
        </p:grpSpPr>
        <p:sp>
          <p:nvSpPr>
            <p:cNvPr id="11" name="Google Shape;86;p30"/>
            <p:cNvSpPr/>
            <p:nvPr/>
          </p:nvSpPr>
          <p:spPr>
            <a:xfrm>
              <a:off x="7642782" y="0"/>
              <a:ext cx="1502196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87;p30"/>
            <p:cNvSpPr/>
            <p:nvPr/>
          </p:nvSpPr>
          <p:spPr>
            <a:xfrm>
              <a:off x="7278883" y="0"/>
              <a:ext cx="1504415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88;p30"/>
            <p:cNvSpPr/>
            <p:nvPr/>
          </p:nvSpPr>
          <p:spPr>
            <a:xfrm>
              <a:off x="6917201" y="0"/>
              <a:ext cx="1502197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" name="Google Shape;89;p30"/>
          <p:cNvGrpSpPr>
            <a:grpSpLocks/>
          </p:cNvGrpSpPr>
          <p:nvPr/>
        </p:nvGrpSpPr>
        <p:grpSpPr bwMode="auto">
          <a:xfrm>
            <a:off x="5886450" y="1588"/>
            <a:ext cx="3257550" cy="1260475"/>
            <a:chOff x="6917201" y="0"/>
            <a:chExt cx="2227777" cy="863400"/>
          </a:xfrm>
        </p:grpSpPr>
        <p:sp>
          <p:nvSpPr>
            <p:cNvPr id="15" name="Google Shape;90;p30"/>
            <p:cNvSpPr>
              <a:spLocks noChangeArrowheads="1"/>
            </p:cNvSpPr>
            <p:nvPr/>
          </p:nvSpPr>
          <p:spPr bwMode="auto">
            <a:xfrm>
              <a:off x="7641677" y="0"/>
              <a:ext cx="1503300" cy="863400"/>
            </a:xfrm>
            <a:prstGeom prst="parallelogram">
              <a:avLst>
                <a:gd name="adj" fmla="val 158025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lvl1pPr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400"/>
              </a:pPr>
              <a:endParaRPr lang="en-US"/>
            </a:p>
          </p:txBody>
        </p:sp>
        <p:sp>
          <p:nvSpPr>
            <p:cNvPr id="16" name="Google Shape;91;p30"/>
            <p:cNvSpPr>
              <a:spLocks noChangeArrowheads="1"/>
            </p:cNvSpPr>
            <p:nvPr/>
          </p:nvSpPr>
          <p:spPr bwMode="auto">
            <a:xfrm>
              <a:off x="7279439" y="0"/>
              <a:ext cx="1503300" cy="863400"/>
            </a:xfrm>
            <a:prstGeom prst="parallelogram">
              <a:avLst>
                <a:gd name="adj" fmla="val 158025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lvl1pPr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400"/>
              </a:pPr>
              <a:endParaRPr lang="en-US"/>
            </a:p>
          </p:txBody>
        </p:sp>
        <p:sp>
          <p:nvSpPr>
            <p:cNvPr id="17" name="Google Shape;92;p30"/>
            <p:cNvSpPr>
              <a:spLocks noChangeArrowheads="1"/>
            </p:cNvSpPr>
            <p:nvPr/>
          </p:nvSpPr>
          <p:spPr bwMode="auto">
            <a:xfrm>
              <a:off x="6917201" y="0"/>
              <a:ext cx="1503300" cy="863400"/>
            </a:xfrm>
            <a:prstGeom prst="parallelogram">
              <a:avLst>
                <a:gd name="adj" fmla="val 158025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>
              <a:lvl1pPr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>
                <a:buSzPts val="1400"/>
              </a:pPr>
              <a:endParaRPr lang="en-US"/>
            </a:p>
          </p:txBody>
        </p:sp>
      </p:grpSp>
      <p:sp>
        <p:nvSpPr>
          <p:cNvPr id="93" name="Google Shape;93;p30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spcFirstLastPara="1" anchor="ctr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8" name="Google Shape;94;p30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127E061-00F6-41A9-88CE-1B4BC42DF5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55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6;p31"/>
          <p:cNvSpPr>
            <a:spLocks noChangeArrowheads="1"/>
          </p:cNvSpPr>
          <p:nvPr/>
        </p:nvSpPr>
        <p:spPr bwMode="auto">
          <a:xfrm flipH="1">
            <a:off x="3582988" y="1550988"/>
            <a:ext cx="5561012" cy="3592512"/>
          </a:xfrm>
          <a:prstGeom prst="rtTriangl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400"/>
            </a:pPr>
            <a:endParaRPr lang="en-US"/>
          </a:p>
        </p:txBody>
      </p:sp>
      <p:sp>
        <p:nvSpPr>
          <p:cNvPr id="6" name="Google Shape;97;p31"/>
          <p:cNvSpPr/>
          <p:nvPr/>
        </p:nvSpPr>
        <p:spPr>
          <a:xfrm>
            <a:off x="0" y="2824163"/>
            <a:ext cx="7370763" cy="2319337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lIns="91425" tIns="91425" rIns="91425" bIns="9142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98;p31"/>
          <p:cNvSpPr/>
          <p:nvPr/>
        </p:nvSpPr>
        <p:spPr>
          <a:xfrm>
            <a:off x="203200" y="206375"/>
            <a:ext cx="8737600" cy="473075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lIns="91425" tIns="91425" rIns="91425" bIns="9142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spcFirstLastPara="1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31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spcFirstLastPara="1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31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spcFirstLastPara="1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" name="Google Shape;102;p31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F551C0B-AFA1-4C37-A673-A6E08327B6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28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04;p32"/>
          <p:cNvSpPr>
            <a:spLocks noChangeArrowheads="1"/>
          </p:cNvSpPr>
          <p:nvPr/>
        </p:nvSpPr>
        <p:spPr bwMode="auto">
          <a:xfrm>
            <a:off x="0" y="2824163"/>
            <a:ext cx="7370763" cy="2319337"/>
          </a:xfrm>
          <a:prstGeom prst="rtTriangle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400"/>
            </a:pPr>
            <a:endParaRPr lang="en-US"/>
          </a:p>
        </p:txBody>
      </p:sp>
      <p:sp>
        <p:nvSpPr>
          <p:cNvPr id="4" name="Google Shape;105;p32"/>
          <p:cNvSpPr>
            <a:spLocks noChangeArrowheads="1"/>
          </p:cNvSpPr>
          <p:nvPr/>
        </p:nvSpPr>
        <p:spPr bwMode="auto">
          <a:xfrm flipH="1">
            <a:off x="3582988" y="1550988"/>
            <a:ext cx="5561012" cy="3592512"/>
          </a:xfrm>
          <a:prstGeom prst="rtTriangle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400"/>
            </a:pPr>
            <a:endParaRPr lang="en-US"/>
          </a:p>
        </p:txBody>
      </p:sp>
      <p:sp>
        <p:nvSpPr>
          <p:cNvPr id="5" name="Google Shape;106;p32"/>
          <p:cNvSpPr/>
          <p:nvPr/>
        </p:nvSpPr>
        <p:spPr>
          <a:xfrm>
            <a:off x="203200" y="206375"/>
            <a:ext cx="8737600" cy="473075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lIns="91425" tIns="91425" rIns="91425" bIns="91425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2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spcFirstLastPara="1" anchor="b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6" name="Google Shape;108;p32"/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2BA24EA-C25B-4329-A441-1EF171E55E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89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rgbClr val="D8D8D8">
            <a:alpha val="48627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23"/>
          <p:cNvSpPr txBox="1">
            <a:spLocks noGrp="1"/>
          </p:cNvSpPr>
          <p:nvPr>
            <p:ph type="title"/>
          </p:nvPr>
        </p:nvSpPr>
        <p:spPr bwMode="auto">
          <a:xfrm>
            <a:off x="311150" y="444500"/>
            <a:ext cx="8521700" cy="57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>
              <a:sym typeface="Arial" panose="020B0604020202020204" pitchFamily="34" charset="0"/>
            </a:endParaRPr>
          </a:p>
        </p:txBody>
      </p:sp>
      <p:sp>
        <p:nvSpPr>
          <p:cNvPr id="1027" name="Google Shape;7;p23"/>
          <p:cNvSpPr txBox="1">
            <a:spLocks noGrp="1"/>
          </p:cNvSpPr>
          <p:nvPr>
            <p:ph type="body" idx="1"/>
          </p:nvPr>
        </p:nvSpPr>
        <p:spPr bwMode="auto">
          <a:xfrm>
            <a:off x="311150" y="1152525"/>
            <a:ext cx="8521700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mtClean="0">
              <a:sym typeface="Arial" panose="020B0604020202020204" pitchFamily="34" charset="0"/>
            </a:endParaRPr>
          </a:p>
        </p:txBody>
      </p:sp>
      <p:sp>
        <p:nvSpPr>
          <p:cNvPr id="1028" name="Google Shape;8;p23"/>
          <p:cNvSpPr txBox="1">
            <a:spLocks noGrp="1"/>
          </p:cNvSpPr>
          <p:nvPr>
            <p:ph type="sldNum" idx="12"/>
          </p:nvPr>
        </p:nvSpPr>
        <p:spPr bwMode="auto">
          <a:xfrm>
            <a:off x="8391525" y="4543425"/>
            <a:ext cx="547688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ts val="1000"/>
              <a:buFont typeface="Arial" panose="020B0604020202020204" pitchFamily="34" charset="0"/>
              <a:buNone/>
              <a:defRPr sz="1000">
                <a:solidFill>
                  <a:srgbClr val="233A44"/>
                </a:solidFill>
                <a:latin typeface="Nunito" charset="0"/>
                <a:sym typeface="Nunito" charset="0"/>
              </a:defRPr>
            </a:lvl1pPr>
          </a:lstStyle>
          <a:p>
            <a:fld id="{256D0CE0-0F1B-403B-AD17-87BF67E7468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marL="742950" lvl="1" indent="-28575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marL="1143000" lvl="2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marL="1600200" lvl="3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marL="2057400" lvl="4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hubspot.com/insiders/different-types-of-image-files" TargetMode="External"/><Relationship Id="rId3" Type="http://schemas.openxmlformats.org/officeDocument/2006/relationships/hyperlink" Target="https://groupsevenmultimedia.wordpress.com/linear-and-non-linear-multimedia/#:~:text=Linear%20Multimedia%20is%20a%20type,or%20distraction%20from%20the%20audience." TargetMode="External"/><Relationship Id="rId7" Type="http://schemas.openxmlformats.org/officeDocument/2006/relationships/hyperlink" Target="https://www.adobe.com/creativecloud/video/discover/best-video-format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makeuseof.com/tag/audio-file-format-right-needs/" TargetMode="External"/><Relationship Id="rId5" Type="http://schemas.openxmlformats.org/officeDocument/2006/relationships/hyperlink" Target="https://fileinfo.com/filetypes/text" TargetMode="External"/><Relationship Id="rId10" Type="http://schemas.openxmlformats.org/officeDocument/2006/relationships/hyperlink" Target="https://www.ionos.com/digitalguide/websites/web-design/graphic-file-formats-which-formats-are-important/" TargetMode="External"/><Relationship Id="rId4" Type="http://schemas.openxmlformats.org/officeDocument/2006/relationships/hyperlink" Target="http://frndzzz.com/advantages-and-disadvantages-of-multimedia" TargetMode="External"/><Relationship Id="rId9" Type="http://schemas.openxmlformats.org/officeDocument/2006/relationships/hyperlink" Target="https://fileformatforanimation.weebly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"/>
          <p:cNvSpPr txBox="1">
            <a:spLocks noGrp="1"/>
          </p:cNvSpPr>
          <p:nvPr>
            <p:ph type="title"/>
          </p:nvPr>
        </p:nvSpPr>
        <p:spPr>
          <a:xfrm>
            <a:off x="1463675" y="1017588"/>
            <a:ext cx="6594475" cy="3360737"/>
          </a:xfrm>
        </p:spPr>
        <p:txBody>
          <a:bodyPr>
            <a:normAutofit fontScale="90000"/>
          </a:bodyPr>
          <a:lstStyle/>
          <a:p>
            <a:pPr eaLnBrk="1" fontAlgn="auto" hangingPunct="1">
              <a:buSzPct val="98765"/>
              <a:buFont typeface="Nunito"/>
              <a:buNone/>
              <a:defRPr/>
            </a:pPr>
            <a:r>
              <a:rPr lang="en-US" sz="3600" b="1">
                <a:solidFill>
                  <a:srgbClr val="121D22"/>
                </a:solidFill>
                <a:latin typeface="Nunito"/>
                <a:ea typeface="Nunito"/>
                <a:cs typeface="Nunito"/>
                <a:sym typeface="Nunito"/>
              </a:rPr>
              <a:t>Md. Ariful Islam</a:t>
            </a:r>
            <a:r>
              <a:rPr sz="3600" b="1">
                <a:solidFill>
                  <a:srgbClr val="121D22"/>
                </a:solidFill>
                <a:latin typeface="Nunito"/>
                <a:ea typeface="Nunito"/>
                <a:cs typeface="Nunito"/>
                <a:sym typeface="Nunito"/>
              </a:rPr>
              <a:t/>
            </a:r>
            <a:br>
              <a:rPr sz="3600" b="1">
                <a:solidFill>
                  <a:srgbClr val="121D22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-US" sz="3600" b="1">
                <a:solidFill>
                  <a:srgbClr val="121D22"/>
                </a:solidFill>
                <a:latin typeface="Nunito"/>
                <a:ea typeface="Nunito"/>
                <a:cs typeface="Nunito"/>
                <a:sym typeface="Nunito"/>
              </a:rPr>
              <a:t>Assistant System Engineer</a:t>
            </a:r>
            <a:r>
              <a:rPr sz="3600" b="1">
                <a:solidFill>
                  <a:srgbClr val="121D22"/>
                </a:solidFill>
                <a:latin typeface="Nunito"/>
                <a:ea typeface="Nunito"/>
                <a:cs typeface="Nunito"/>
                <a:sym typeface="Nunito"/>
              </a:rPr>
              <a:t/>
            </a:r>
            <a:br>
              <a:rPr sz="3600" b="1">
                <a:solidFill>
                  <a:srgbClr val="121D22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-US" sz="3600" b="1">
                <a:solidFill>
                  <a:srgbClr val="121D22"/>
                </a:solidFill>
                <a:latin typeface="Nunito"/>
                <a:ea typeface="Nunito"/>
                <a:cs typeface="Nunito"/>
                <a:sym typeface="Nunito"/>
              </a:rPr>
              <a:t>MIST</a:t>
            </a:r>
            <a:r>
              <a:rPr sz="3600" b="1">
                <a:solidFill>
                  <a:srgbClr val="121D22"/>
                </a:solidFill>
                <a:latin typeface="Nunito"/>
                <a:ea typeface="Nunito"/>
                <a:cs typeface="Nunito"/>
                <a:sym typeface="Nunito"/>
              </a:rPr>
              <a:t/>
            </a:r>
            <a:br>
              <a:rPr sz="3600" b="1">
                <a:solidFill>
                  <a:srgbClr val="121D22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-US" sz="3600" b="1">
                <a:solidFill>
                  <a:srgbClr val="121D22"/>
                </a:solidFill>
                <a:latin typeface="Nunito"/>
                <a:ea typeface="Nunito"/>
                <a:cs typeface="Nunito"/>
                <a:sym typeface="Nunito"/>
              </a:rPr>
              <a:t>Email: ariful.uiu.cse@gmail.com</a:t>
            </a:r>
            <a:r>
              <a:rPr sz="3600" b="1">
                <a:solidFill>
                  <a:srgbClr val="121D22"/>
                </a:solidFill>
                <a:latin typeface="Nunito"/>
                <a:ea typeface="Nunito"/>
                <a:cs typeface="Nunito"/>
                <a:sym typeface="Nunito"/>
              </a:rPr>
              <a:t/>
            </a:r>
            <a:br>
              <a:rPr sz="3600" b="1">
                <a:solidFill>
                  <a:srgbClr val="121D22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-US" sz="3600" b="1">
                <a:solidFill>
                  <a:srgbClr val="121D22"/>
                </a:solidFill>
                <a:latin typeface="Nunito"/>
                <a:ea typeface="Nunito"/>
                <a:cs typeface="Nunito"/>
                <a:sym typeface="Nunito"/>
              </a:rPr>
              <a:t>Phone: 01521102157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"/>
          <p:cNvSpPr txBox="1">
            <a:spLocks noGrp="1"/>
          </p:cNvSpPr>
          <p:nvPr>
            <p:ph type="title"/>
          </p:nvPr>
        </p:nvSpPr>
        <p:spPr>
          <a:xfrm>
            <a:off x="1982788" y="304800"/>
            <a:ext cx="5378450" cy="652463"/>
          </a:xfrm>
        </p:spPr>
        <p:txBody>
          <a:bodyPr>
            <a:normAutofit fontScale="90000"/>
          </a:bodyPr>
          <a:lstStyle/>
          <a:p>
            <a:pPr eaLnBrk="1" fontAlgn="auto" hangingPunct="1">
              <a:buSzPct val="111111"/>
              <a:buFont typeface="Nunito"/>
              <a:buNone/>
              <a:defRPr/>
            </a:pPr>
            <a:r>
              <a:rPr lang="en-US" b="1">
                <a:latin typeface="Nunito"/>
                <a:ea typeface="Nunito"/>
                <a:cs typeface="Nunito"/>
                <a:sym typeface="Nunito"/>
              </a:rPr>
              <a:t>Basic Elements of Multimedia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507" name="Google Shape;215;p10"/>
          <p:cNvSpPr>
            <a:spLocks noChangeArrowheads="1"/>
          </p:cNvSpPr>
          <p:nvPr/>
        </p:nvSpPr>
        <p:spPr bwMode="auto">
          <a:xfrm>
            <a:off x="1882775" y="1749425"/>
            <a:ext cx="5378450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233A44"/>
              </a:buClr>
              <a:buSzPts val="3200"/>
              <a:buFont typeface="Nunito" charset="0"/>
              <a:buNone/>
            </a:pPr>
            <a:endParaRPr lang="en-US" sz="3200">
              <a:solidFill>
                <a:srgbClr val="233A44"/>
              </a:solidFill>
              <a:latin typeface="Nunito" charset="0"/>
              <a:sym typeface="Nunito" charset="0"/>
            </a:endParaRPr>
          </a:p>
        </p:txBody>
      </p:sp>
      <p:sp>
        <p:nvSpPr>
          <p:cNvPr id="216" name="Google Shape;216;p10"/>
          <p:cNvSpPr/>
          <p:nvPr/>
        </p:nvSpPr>
        <p:spPr>
          <a:xfrm>
            <a:off x="146050" y="957263"/>
            <a:ext cx="8428038" cy="3657600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91425" rIns="91425" bIns="91425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unito"/>
              <a:buNone/>
              <a:defRPr/>
            </a:pPr>
            <a:r>
              <a:rPr lang="en-US" sz="3200" kern="0">
                <a:solidFill>
                  <a:srgbClr val="C00000"/>
                </a:solidFill>
                <a:latin typeface="Nunito"/>
                <a:ea typeface="Nunito"/>
                <a:cs typeface="Nunito"/>
                <a:sym typeface="Nunito"/>
              </a:rPr>
              <a:t>Image</a:t>
            </a:r>
            <a:endParaRPr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unito"/>
              <a:buNone/>
              <a:defRPr/>
            </a:pPr>
            <a:endParaRPr sz="3200" kern="0">
              <a:solidFill>
                <a:srgbClr val="C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Char char="❑"/>
              <a:defRPr/>
            </a:pPr>
            <a:r>
              <a:rPr lang="en-US" sz="2000" ker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Images are very useful feature of multimedia. Multimedia presentation uses pictures or clip-art to make people understand.</a:t>
            </a:r>
            <a:endParaRPr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unito"/>
              <a:buNone/>
              <a:defRPr/>
            </a:pPr>
            <a:endParaRPr sz="1200" kern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Char char="❑"/>
              <a:defRPr/>
            </a:pPr>
            <a:r>
              <a:rPr lang="en-US" sz="2000" ker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Picture (Images) is two-dimensional screen display, and as well as three-dimensional, such as a statue of hologram.</a:t>
            </a:r>
            <a:endParaRPr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unito"/>
              <a:buNone/>
              <a:defRPr/>
            </a:pPr>
            <a:endParaRPr sz="1200" kern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Char char="❑"/>
              <a:defRPr/>
            </a:pPr>
            <a:r>
              <a:rPr lang="en-US" sz="2000" ker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Some common Image file formats are JPEG, PNG, PSD, PDF, AI etc.</a:t>
            </a: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09" name="Google Shape;217;p1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200" y="631825"/>
            <a:ext cx="1274763" cy="12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"/>
          <p:cNvSpPr txBox="1">
            <a:spLocks noGrp="1"/>
          </p:cNvSpPr>
          <p:nvPr>
            <p:ph type="title"/>
          </p:nvPr>
        </p:nvSpPr>
        <p:spPr>
          <a:xfrm>
            <a:off x="1982788" y="304800"/>
            <a:ext cx="5378450" cy="652463"/>
          </a:xfrm>
        </p:spPr>
        <p:txBody>
          <a:bodyPr>
            <a:normAutofit fontScale="90000"/>
          </a:bodyPr>
          <a:lstStyle/>
          <a:p>
            <a:pPr eaLnBrk="1" fontAlgn="auto" hangingPunct="1">
              <a:buSzPct val="111111"/>
              <a:buFont typeface="Nunito"/>
              <a:buNone/>
              <a:defRPr/>
            </a:pPr>
            <a:r>
              <a:rPr lang="en-US" b="1">
                <a:latin typeface="Nunito"/>
                <a:ea typeface="Nunito"/>
                <a:cs typeface="Nunito"/>
                <a:sym typeface="Nunito"/>
              </a:rPr>
              <a:t>Basic Elements of Multimedia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531" name="Google Shape;223;p11"/>
          <p:cNvSpPr>
            <a:spLocks noChangeArrowheads="1"/>
          </p:cNvSpPr>
          <p:nvPr/>
        </p:nvSpPr>
        <p:spPr bwMode="auto">
          <a:xfrm>
            <a:off x="1882775" y="1749425"/>
            <a:ext cx="5378450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233A44"/>
              </a:buClr>
              <a:buSzPts val="3200"/>
              <a:buFont typeface="Nunito" charset="0"/>
              <a:buNone/>
            </a:pPr>
            <a:endParaRPr lang="en-US" sz="3200">
              <a:solidFill>
                <a:srgbClr val="233A44"/>
              </a:solidFill>
              <a:latin typeface="Nunito" charset="0"/>
              <a:sym typeface="Nunito" charset="0"/>
            </a:endParaRPr>
          </a:p>
        </p:txBody>
      </p:sp>
      <p:sp>
        <p:nvSpPr>
          <p:cNvPr id="224" name="Google Shape;224;p11"/>
          <p:cNvSpPr/>
          <p:nvPr/>
        </p:nvSpPr>
        <p:spPr>
          <a:xfrm>
            <a:off x="146050" y="957263"/>
            <a:ext cx="8428038" cy="3657600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91425" rIns="91425" bIns="91425" anchor="ctr">
            <a:normAutofit/>
          </a:bodyPr>
          <a:lstStyle/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unito"/>
              <a:buNone/>
              <a:defRPr/>
            </a:pPr>
            <a:r>
              <a:rPr lang="en-US" sz="3200" kern="0">
                <a:solidFill>
                  <a:srgbClr val="C00000"/>
                </a:solidFill>
                <a:latin typeface="Nunito"/>
                <a:ea typeface="Nunito"/>
                <a:cs typeface="Nunito"/>
                <a:sym typeface="Nunito"/>
              </a:rPr>
              <a:t>Animation</a:t>
            </a:r>
            <a:endParaRPr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unito"/>
              <a:buNone/>
              <a:defRPr/>
            </a:pPr>
            <a:endParaRPr sz="3200" kern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indent="-4572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Char char="❑"/>
              <a:defRPr/>
            </a:pPr>
            <a:r>
              <a:rPr lang="en-US" sz="2200" ker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Animation is a process of making a static image look like it is moving. </a:t>
            </a:r>
            <a:endParaRPr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unito"/>
              <a:buNone/>
              <a:defRPr/>
            </a:pPr>
            <a:endParaRPr sz="1200" kern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indent="-4572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Char char="❑"/>
              <a:defRPr/>
            </a:pPr>
            <a:r>
              <a:rPr lang="en-US" sz="2200" ker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An animation is just a continuous series of still images that are displayed in a sequence.</a:t>
            </a:r>
            <a:endParaRPr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unito"/>
              <a:buNone/>
              <a:defRPr/>
            </a:pPr>
            <a:endParaRPr sz="1200" kern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indent="-4572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Char char="❑"/>
              <a:defRPr/>
            </a:pPr>
            <a:r>
              <a:rPr lang="en-US" sz="2200" ker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 animation can be used effectively for attracting attention.</a:t>
            </a:r>
            <a:endParaRPr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unito"/>
              <a:buNone/>
              <a:defRPr/>
            </a:pPr>
            <a:endParaRPr sz="1200" kern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342900" indent="-3429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Char char="❑"/>
              <a:defRPr/>
            </a:pPr>
            <a:r>
              <a:rPr lang="en-US" sz="2000" ker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Some common Animation file formats are FLA, GIF, DHTML etc.</a:t>
            </a: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33" name="Google Shape;225;p11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0" y="792163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4" name="Google Shape;226;p11"/>
          <p:cNvSpPr txBox="1">
            <a:spLocks noChangeArrowheads="1"/>
          </p:cNvSpPr>
          <p:nvPr/>
        </p:nvSpPr>
        <p:spPr bwMode="auto">
          <a:xfrm>
            <a:off x="5230813" y="2722563"/>
            <a:ext cx="185737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"/>
          <p:cNvSpPr txBox="1">
            <a:spLocks noGrp="1"/>
          </p:cNvSpPr>
          <p:nvPr>
            <p:ph type="title"/>
          </p:nvPr>
        </p:nvSpPr>
        <p:spPr>
          <a:xfrm>
            <a:off x="1982788" y="304800"/>
            <a:ext cx="5378450" cy="652463"/>
          </a:xfrm>
        </p:spPr>
        <p:txBody>
          <a:bodyPr>
            <a:normAutofit fontScale="90000"/>
          </a:bodyPr>
          <a:lstStyle/>
          <a:p>
            <a:pPr eaLnBrk="1" fontAlgn="auto" hangingPunct="1">
              <a:buSzPct val="111111"/>
              <a:buFont typeface="Nunito"/>
              <a:buNone/>
              <a:defRPr/>
            </a:pPr>
            <a:r>
              <a:rPr lang="en-US" b="1">
                <a:latin typeface="Nunito"/>
                <a:ea typeface="Nunito"/>
                <a:cs typeface="Nunito"/>
                <a:sym typeface="Nunito"/>
              </a:rPr>
              <a:t>Basic Elements of Multimedia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555" name="Google Shape;232;p12"/>
          <p:cNvSpPr>
            <a:spLocks noChangeArrowheads="1"/>
          </p:cNvSpPr>
          <p:nvPr/>
        </p:nvSpPr>
        <p:spPr bwMode="auto">
          <a:xfrm>
            <a:off x="1882775" y="1749425"/>
            <a:ext cx="5378450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233A44"/>
              </a:buClr>
              <a:buSzPts val="3200"/>
              <a:buFont typeface="Nunito" charset="0"/>
              <a:buNone/>
            </a:pPr>
            <a:endParaRPr lang="en-US" sz="3200">
              <a:solidFill>
                <a:srgbClr val="233A44"/>
              </a:solidFill>
              <a:latin typeface="Nunito" charset="0"/>
              <a:sym typeface="Nunito" charset="0"/>
            </a:endParaRPr>
          </a:p>
        </p:txBody>
      </p:sp>
      <p:sp>
        <p:nvSpPr>
          <p:cNvPr id="233" name="Google Shape;233;p12"/>
          <p:cNvSpPr/>
          <p:nvPr/>
        </p:nvSpPr>
        <p:spPr>
          <a:xfrm>
            <a:off x="146050" y="957263"/>
            <a:ext cx="8428038" cy="3657600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91425" rIns="91425" bIns="91425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unito"/>
              <a:buNone/>
              <a:defRPr/>
            </a:pPr>
            <a:r>
              <a:rPr lang="en-US" sz="2800" kern="0">
                <a:solidFill>
                  <a:srgbClr val="C00000"/>
                </a:solidFill>
                <a:latin typeface="Nunito"/>
                <a:ea typeface="Nunito"/>
                <a:cs typeface="Nunito"/>
                <a:sym typeface="Nunito"/>
              </a:rPr>
              <a:t>Graphics</a:t>
            </a:r>
            <a:endParaRPr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unito"/>
              <a:buNone/>
              <a:defRPr/>
            </a:pPr>
            <a:endParaRPr sz="2800" kern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Char char="❑"/>
              <a:defRPr/>
            </a:pPr>
            <a:r>
              <a:rPr lang="en-US" sz="2200" ker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Graphics make the multimedia application attractive. In many cases people do not like reading large amount of textual matter on the screen.</a:t>
            </a:r>
            <a:endParaRPr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unito"/>
              <a:buNone/>
              <a:defRPr/>
            </a:pPr>
            <a:endParaRPr sz="1200" kern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Char char="❑"/>
              <a:defRPr/>
            </a:pPr>
            <a:r>
              <a:rPr lang="en-US" sz="2200" ker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Graphics are used more often than text to explain a concept, present background information.</a:t>
            </a:r>
            <a:endParaRPr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unito"/>
              <a:buNone/>
              <a:defRPr/>
            </a:pPr>
            <a:endParaRPr sz="1200" kern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Char char="❑"/>
              <a:defRPr/>
            </a:pPr>
            <a:r>
              <a:rPr lang="en-US" sz="2000" ker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Some common </a:t>
            </a:r>
            <a:r>
              <a:rPr lang="en-US" sz="2000" kern="0">
                <a:solidFill>
                  <a:srgbClr val="111C22"/>
                </a:solidFill>
                <a:latin typeface="Nunito"/>
                <a:ea typeface="Nunito"/>
                <a:cs typeface="Nunito"/>
                <a:sym typeface="Nunito"/>
              </a:rPr>
              <a:t>Graphics</a:t>
            </a:r>
            <a:r>
              <a:rPr lang="en-US" sz="2000" ker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file formats are GIF, PNG, BMP, SVG etc.</a:t>
            </a: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"/>
          <p:cNvSpPr txBox="1">
            <a:spLocks noGrp="1"/>
          </p:cNvSpPr>
          <p:nvPr>
            <p:ph type="title"/>
          </p:nvPr>
        </p:nvSpPr>
        <p:spPr>
          <a:xfrm>
            <a:off x="1982788" y="304800"/>
            <a:ext cx="5534025" cy="1087438"/>
          </a:xfrm>
        </p:spPr>
        <p:txBody>
          <a:bodyPr>
            <a:normAutofit fontScale="90000"/>
          </a:bodyPr>
          <a:lstStyle/>
          <a:p>
            <a:pPr eaLnBrk="1" fontAlgn="auto" hangingPunct="1">
              <a:buSzPct val="111111"/>
              <a:buFont typeface="Nunito"/>
              <a:buNone/>
              <a:defRPr/>
            </a:pPr>
            <a:r>
              <a:rPr lang="en-US" b="1">
                <a:latin typeface="Nunito"/>
                <a:ea typeface="Nunito"/>
                <a:cs typeface="Nunito"/>
                <a:sym typeface="Nunito"/>
              </a:rPr>
              <a:t>Difference between Graphics and Animation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579" name="Google Shape;239;p13"/>
          <p:cNvSpPr>
            <a:spLocks noChangeArrowheads="1"/>
          </p:cNvSpPr>
          <p:nvPr/>
        </p:nvSpPr>
        <p:spPr bwMode="auto">
          <a:xfrm>
            <a:off x="1882775" y="1749425"/>
            <a:ext cx="5378450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233A44"/>
              </a:buClr>
              <a:buSzPts val="3200"/>
              <a:buFont typeface="Nunito" charset="0"/>
              <a:buNone/>
            </a:pPr>
            <a:endParaRPr lang="en-US" sz="3200">
              <a:solidFill>
                <a:srgbClr val="233A44"/>
              </a:solidFill>
              <a:latin typeface="Nunito" charset="0"/>
              <a:sym typeface="Nunito" charset="0"/>
            </a:endParaRPr>
          </a:p>
        </p:txBody>
      </p:sp>
      <p:sp>
        <p:nvSpPr>
          <p:cNvPr id="24580" name="Google Shape;240;p13"/>
          <p:cNvSpPr>
            <a:spLocks noChangeArrowheads="1"/>
          </p:cNvSpPr>
          <p:nvPr/>
        </p:nvSpPr>
        <p:spPr bwMode="auto">
          <a:xfrm>
            <a:off x="146050" y="957263"/>
            <a:ext cx="8428038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233A44"/>
              </a:buClr>
              <a:buSzPts val="3200"/>
              <a:buFont typeface="Nunito" charset="0"/>
              <a:buNone/>
            </a:pPr>
            <a:r>
              <a:rPr lang="en-US" sz="2400">
                <a:solidFill>
                  <a:srgbClr val="233A44"/>
                </a:solidFill>
                <a:latin typeface="Nunito" charset="0"/>
                <a:sym typeface="Nunito" charset="0"/>
              </a:rPr>
              <a:t>The main difference between Graphics and Animation is that the </a:t>
            </a:r>
            <a:r>
              <a:rPr lang="en-US" sz="2400">
                <a:solidFill>
                  <a:srgbClr val="C00000"/>
                </a:solidFill>
                <a:latin typeface="Nunito" charset="0"/>
                <a:sym typeface="Nunito" charset="0"/>
              </a:rPr>
              <a:t>Graphics is a visual presentation on some surface </a:t>
            </a:r>
            <a:r>
              <a:rPr lang="en-US" sz="2400">
                <a:solidFill>
                  <a:srgbClr val="233A44"/>
                </a:solidFill>
                <a:latin typeface="Nunito" charset="0"/>
                <a:sym typeface="Nunito" charset="0"/>
              </a:rPr>
              <a:t>and </a:t>
            </a:r>
            <a:r>
              <a:rPr lang="en-US" sz="2400">
                <a:solidFill>
                  <a:srgbClr val="C00000"/>
                </a:solidFill>
                <a:latin typeface="Nunito" charset="0"/>
                <a:sym typeface="Nunito" charset="0"/>
              </a:rPr>
              <a:t>Animation is a process of creating animated films and series.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1982788" y="304800"/>
            <a:ext cx="5378450" cy="652463"/>
          </a:xfrm>
        </p:spPr>
        <p:txBody>
          <a:bodyPr>
            <a:normAutofit fontScale="90000"/>
          </a:bodyPr>
          <a:lstStyle/>
          <a:p>
            <a:pPr eaLnBrk="1" fontAlgn="auto" hangingPunct="1">
              <a:buSzPct val="111111"/>
              <a:buFont typeface="Nunito"/>
              <a:buNone/>
              <a:defRPr/>
            </a:pPr>
            <a:r>
              <a:rPr lang="en-US" b="1">
                <a:latin typeface="Nunito"/>
                <a:ea typeface="Nunito"/>
                <a:cs typeface="Nunito"/>
                <a:sym typeface="Nunito"/>
              </a:rPr>
              <a:t>Applications of Multimedia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603" name="Google Shape;246;p14"/>
          <p:cNvSpPr>
            <a:spLocks noChangeArrowheads="1"/>
          </p:cNvSpPr>
          <p:nvPr/>
        </p:nvSpPr>
        <p:spPr bwMode="auto">
          <a:xfrm>
            <a:off x="1882775" y="1749425"/>
            <a:ext cx="5378450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233A44"/>
              </a:buClr>
              <a:buSzPts val="3200"/>
              <a:buFont typeface="Nunito" charset="0"/>
              <a:buNone/>
            </a:pPr>
            <a:endParaRPr lang="en-US" sz="3200">
              <a:solidFill>
                <a:srgbClr val="233A44"/>
              </a:solidFill>
              <a:latin typeface="Nunito" charset="0"/>
              <a:sym typeface="Nunito" charset="0"/>
            </a:endParaRPr>
          </a:p>
        </p:txBody>
      </p:sp>
      <p:sp>
        <p:nvSpPr>
          <p:cNvPr id="247" name="Google Shape;247;p14"/>
          <p:cNvSpPr/>
          <p:nvPr/>
        </p:nvSpPr>
        <p:spPr>
          <a:xfrm>
            <a:off x="1541463" y="957263"/>
            <a:ext cx="7032625" cy="3657600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91425" rIns="91425" bIns="91425" anchor="ctr">
            <a:norm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Char char="❑"/>
              <a:defRPr/>
            </a:pPr>
            <a:r>
              <a:rPr lang="en-US" sz="2000" ker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Business</a:t>
            </a:r>
            <a:endParaRPr kern="0">
              <a:latin typeface="Arial"/>
              <a:ea typeface="Arial"/>
              <a:cs typeface="Arial"/>
              <a:sym typeface="Arial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Char char="❑"/>
              <a:defRPr/>
            </a:pPr>
            <a:r>
              <a:rPr lang="en-US" sz="2000" ker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Entertainment and fine arts</a:t>
            </a:r>
            <a:endParaRPr kern="0">
              <a:latin typeface="Arial"/>
              <a:ea typeface="Arial"/>
              <a:cs typeface="Arial"/>
              <a:sym typeface="Arial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Char char="❑"/>
              <a:defRPr/>
            </a:pPr>
            <a:r>
              <a:rPr lang="en-US" sz="2000" ker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Education</a:t>
            </a:r>
            <a:endParaRPr kern="0">
              <a:latin typeface="Arial"/>
              <a:ea typeface="Arial"/>
              <a:cs typeface="Arial"/>
              <a:sym typeface="Arial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Char char="❑"/>
              <a:defRPr/>
            </a:pPr>
            <a:r>
              <a:rPr lang="en-US" sz="2000" ker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Social work</a:t>
            </a:r>
            <a:endParaRPr kern="0">
              <a:latin typeface="Arial"/>
              <a:ea typeface="Arial"/>
              <a:cs typeface="Arial"/>
              <a:sym typeface="Arial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Char char="❑"/>
              <a:defRPr/>
            </a:pPr>
            <a:r>
              <a:rPr lang="en-US" sz="2000" ker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Journalism</a:t>
            </a:r>
            <a:endParaRPr kern="0">
              <a:latin typeface="Arial"/>
              <a:ea typeface="Arial"/>
              <a:cs typeface="Arial"/>
              <a:sym typeface="Arial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Char char="❑"/>
              <a:defRPr/>
            </a:pPr>
            <a:r>
              <a:rPr lang="en-US" sz="2000" ker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Engineering</a:t>
            </a:r>
            <a:endParaRPr kern="0">
              <a:latin typeface="Arial"/>
              <a:ea typeface="Arial"/>
              <a:cs typeface="Arial"/>
              <a:sym typeface="Arial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Char char="❑"/>
              <a:defRPr/>
            </a:pPr>
            <a:r>
              <a:rPr lang="en-US" sz="2000" ker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Mathematical and scientific research</a:t>
            </a:r>
            <a:endParaRPr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unito"/>
              <a:buNone/>
              <a:defRPr/>
            </a:pPr>
            <a:r>
              <a:rPr lang="en-US" sz="2000" ker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etc.</a:t>
            </a: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5"/>
          <p:cNvSpPr txBox="1">
            <a:spLocks noGrp="1"/>
          </p:cNvSpPr>
          <p:nvPr>
            <p:ph type="title"/>
          </p:nvPr>
        </p:nvSpPr>
        <p:spPr>
          <a:xfrm>
            <a:off x="1982788" y="304800"/>
            <a:ext cx="5378450" cy="652463"/>
          </a:xfrm>
        </p:spPr>
        <p:txBody>
          <a:bodyPr>
            <a:normAutofit fontScale="90000"/>
          </a:bodyPr>
          <a:lstStyle/>
          <a:p>
            <a:pPr eaLnBrk="1" fontAlgn="auto" hangingPunct="1">
              <a:buSzPct val="111111"/>
              <a:buFont typeface="Nunito"/>
              <a:buNone/>
              <a:defRPr/>
            </a:pPr>
            <a:r>
              <a:rPr lang="en-US" b="1">
                <a:latin typeface="Nunito"/>
                <a:ea typeface="Nunito"/>
                <a:cs typeface="Nunito"/>
                <a:sym typeface="Nunito"/>
              </a:rPr>
              <a:t>ADVANTAGES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627" name="Google Shape;253;p15"/>
          <p:cNvSpPr>
            <a:spLocks noChangeArrowheads="1"/>
          </p:cNvSpPr>
          <p:nvPr/>
        </p:nvSpPr>
        <p:spPr bwMode="auto">
          <a:xfrm>
            <a:off x="1882775" y="1749425"/>
            <a:ext cx="5378450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233A44"/>
              </a:buClr>
              <a:buSzPts val="3200"/>
              <a:buFont typeface="Nunito" charset="0"/>
              <a:buNone/>
            </a:pPr>
            <a:endParaRPr lang="en-US" sz="3200">
              <a:solidFill>
                <a:srgbClr val="233A44"/>
              </a:solidFill>
              <a:latin typeface="Nunito" charset="0"/>
              <a:sym typeface="Nunito" charset="0"/>
            </a:endParaRPr>
          </a:p>
        </p:txBody>
      </p:sp>
      <p:sp>
        <p:nvSpPr>
          <p:cNvPr id="254" name="Google Shape;254;p15"/>
          <p:cNvSpPr/>
          <p:nvPr/>
        </p:nvSpPr>
        <p:spPr>
          <a:xfrm>
            <a:off x="1208088" y="1423988"/>
            <a:ext cx="7935912" cy="3190875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91425" rIns="91425" bIns="91425" anchor="ctr">
            <a:norm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Char char="❑"/>
              <a:defRPr/>
            </a:pPr>
            <a:r>
              <a:rPr lang="en-US" sz="2000" ker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Increases learning effectiveness</a:t>
            </a:r>
            <a:endParaRPr kern="0">
              <a:latin typeface="Arial"/>
              <a:ea typeface="Arial"/>
              <a:cs typeface="Arial"/>
              <a:sym typeface="Arial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Char char="❑"/>
              <a:defRPr/>
            </a:pPr>
            <a:r>
              <a:rPr lang="en-US" sz="2000" ker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Multimedia enhances the effect of text presentations.</a:t>
            </a:r>
            <a:endParaRPr kern="0">
              <a:latin typeface="Arial"/>
              <a:ea typeface="Arial"/>
              <a:cs typeface="Arial"/>
              <a:sym typeface="Arial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Char char="❑"/>
              <a:defRPr/>
            </a:pPr>
            <a:r>
              <a:rPr lang="en-US" sz="2000" ker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Reduces training costs</a:t>
            </a:r>
            <a:endParaRPr kern="0">
              <a:latin typeface="Arial"/>
              <a:ea typeface="Arial"/>
              <a:cs typeface="Arial"/>
              <a:sym typeface="Arial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Char char="❑"/>
              <a:defRPr/>
            </a:pPr>
            <a:r>
              <a:rPr lang="en-US" sz="2000" ker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Use for Entertaining and educational purposes</a:t>
            </a:r>
            <a:endParaRPr kern="0">
              <a:latin typeface="Arial"/>
              <a:ea typeface="Arial"/>
              <a:cs typeface="Arial"/>
              <a:sym typeface="Arial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Char char="❑"/>
              <a:defRPr/>
            </a:pPr>
            <a:r>
              <a:rPr lang="en-US" sz="2000" ker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Provides high Quality of Presentations </a:t>
            </a:r>
            <a:endParaRPr kern="0">
              <a:latin typeface="Arial"/>
              <a:ea typeface="Arial"/>
              <a:cs typeface="Arial"/>
              <a:sym typeface="Arial"/>
            </a:endParaRPr>
          </a:p>
          <a:p>
            <a:pPr marL="457200" indent="-254000" fontAlgn="auto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None/>
              <a:defRPr/>
            </a:pPr>
            <a:endParaRPr sz="3200" kern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indent="-254000" fontAlgn="auto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None/>
              <a:defRPr/>
            </a:pPr>
            <a:endParaRPr sz="3200" kern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6"/>
          <p:cNvSpPr txBox="1">
            <a:spLocks noGrp="1"/>
          </p:cNvSpPr>
          <p:nvPr>
            <p:ph type="title"/>
          </p:nvPr>
        </p:nvSpPr>
        <p:spPr>
          <a:xfrm>
            <a:off x="1982788" y="304800"/>
            <a:ext cx="5378450" cy="652463"/>
          </a:xfrm>
        </p:spPr>
        <p:txBody>
          <a:bodyPr>
            <a:normAutofit fontScale="90000"/>
          </a:bodyPr>
          <a:lstStyle/>
          <a:p>
            <a:pPr eaLnBrk="1" fontAlgn="auto" hangingPunct="1">
              <a:buSzPct val="111111"/>
              <a:buFont typeface="Nunito"/>
              <a:buNone/>
              <a:defRPr/>
            </a:pPr>
            <a:r>
              <a:rPr lang="en-US" b="1">
                <a:latin typeface="Nunito"/>
                <a:ea typeface="Nunito"/>
                <a:cs typeface="Nunito"/>
                <a:sym typeface="Nunito"/>
              </a:rPr>
              <a:t>DISADVANTAGES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651" name="Google Shape;260;p16"/>
          <p:cNvSpPr>
            <a:spLocks noChangeArrowheads="1"/>
          </p:cNvSpPr>
          <p:nvPr/>
        </p:nvSpPr>
        <p:spPr bwMode="auto">
          <a:xfrm>
            <a:off x="1882775" y="1749425"/>
            <a:ext cx="5378450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233A44"/>
              </a:buClr>
              <a:buSzPts val="3200"/>
              <a:buFont typeface="Nunito" charset="0"/>
              <a:buNone/>
            </a:pPr>
            <a:endParaRPr lang="en-US" sz="3200">
              <a:solidFill>
                <a:srgbClr val="233A44"/>
              </a:solidFill>
              <a:latin typeface="Nunito" charset="0"/>
              <a:sym typeface="Nunito" charset="0"/>
            </a:endParaRPr>
          </a:p>
        </p:txBody>
      </p:sp>
      <p:sp>
        <p:nvSpPr>
          <p:cNvPr id="261" name="Google Shape;261;p16"/>
          <p:cNvSpPr/>
          <p:nvPr/>
        </p:nvSpPr>
        <p:spPr>
          <a:xfrm>
            <a:off x="1138238" y="957263"/>
            <a:ext cx="7435850" cy="3657600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91425" rIns="91425" bIns="91425" anchor="ctr">
            <a:norm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Char char="❑"/>
              <a:defRPr/>
            </a:pPr>
            <a:r>
              <a:rPr lang="en-US" sz="2000" ker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Expensive</a:t>
            </a:r>
            <a:endParaRPr kern="0">
              <a:latin typeface="Arial"/>
              <a:ea typeface="Arial"/>
              <a:cs typeface="Arial"/>
              <a:sym typeface="Arial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Char char="❑"/>
              <a:defRPr/>
            </a:pPr>
            <a:r>
              <a:rPr lang="en-US" sz="2000" ker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Not always ready to configure</a:t>
            </a:r>
            <a:endParaRPr kern="0">
              <a:latin typeface="Arial"/>
              <a:ea typeface="Arial"/>
              <a:cs typeface="Arial"/>
              <a:sym typeface="Arial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Char char="❑"/>
              <a:defRPr/>
            </a:pPr>
            <a:r>
              <a:rPr lang="en-US" sz="2000" ker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Complex to create</a:t>
            </a:r>
            <a:endParaRPr kern="0">
              <a:latin typeface="Arial"/>
              <a:ea typeface="Arial"/>
              <a:cs typeface="Arial"/>
              <a:sym typeface="Arial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Char char="❑"/>
              <a:defRPr/>
            </a:pPr>
            <a:r>
              <a:rPr lang="en-US" sz="2000" ker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Requires special hardware</a:t>
            </a:r>
            <a:endParaRPr kern="0">
              <a:latin typeface="Arial"/>
              <a:ea typeface="Arial"/>
              <a:cs typeface="Arial"/>
              <a:sym typeface="Arial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Char char="❑"/>
              <a:defRPr/>
            </a:pPr>
            <a:r>
              <a:rPr lang="en-US" sz="2000" ker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Not always compatible</a:t>
            </a:r>
            <a:endParaRPr kern="0">
              <a:latin typeface="Arial"/>
              <a:ea typeface="Arial"/>
              <a:cs typeface="Arial"/>
              <a:sym typeface="Arial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Char char="❑"/>
              <a:defRPr/>
            </a:pPr>
            <a:r>
              <a:rPr lang="en-US" sz="2000" ker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Takes time to compile</a:t>
            </a:r>
            <a:endParaRPr kern="0">
              <a:latin typeface="Arial"/>
              <a:ea typeface="Arial"/>
              <a:cs typeface="Arial"/>
              <a:sym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unito"/>
              <a:buNone/>
              <a:defRPr/>
            </a:pPr>
            <a:endParaRPr sz="3200" kern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7"/>
          <p:cNvSpPr txBox="1">
            <a:spLocks noGrp="1"/>
          </p:cNvSpPr>
          <p:nvPr>
            <p:ph type="title"/>
          </p:nvPr>
        </p:nvSpPr>
        <p:spPr>
          <a:xfrm>
            <a:off x="1982788" y="304800"/>
            <a:ext cx="5378450" cy="893763"/>
          </a:xfrm>
        </p:spPr>
        <p:txBody>
          <a:bodyPr>
            <a:normAutofit fontScale="90000"/>
          </a:bodyPr>
          <a:lstStyle/>
          <a:p>
            <a:pPr eaLnBrk="1" fontAlgn="auto" hangingPunct="1">
              <a:buSzPct val="111111"/>
              <a:buFont typeface="Nunito"/>
              <a:buNone/>
              <a:defRPr/>
            </a:pPr>
            <a:r>
              <a:rPr lang="en-US" b="1">
                <a:latin typeface="Nunito"/>
                <a:ea typeface="Nunito"/>
                <a:cs typeface="Nunito"/>
                <a:sym typeface="Nunito"/>
              </a:rPr>
              <a:t>Different types of multimedia editing software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675" name="Google Shape;267;p17"/>
          <p:cNvSpPr>
            <a:spLocks noChangeArrowheads="1"/>
          </p:cNvSpPr>
          <p:nvPr/>
        </p:nvSpPr>
        <p:spPr bwMode="auto">
          <a:xfrm>
            <a:off x="1882775" y="1749425"/>
            <a:ext cx="5378450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233A44"/>
              </a:buClr>
              <a:buSzPts val="3200"/>
              <a:buFont typeface="Nunito" charset="0"/>
              <a:buNone/>
            </a:pPr>
            <a:endParaRPr lang="en-US" sz="3200">
              <a:solidFill>
                <a:srgbClr val="233A44"/>
              </a:solidFill>
              <a:latin typeface="Nunito" charset="0"/>
              <a:sym typeface="Nunito" charset="0"/>
            </a:endParaRPr>
          </a:p>
        </p:txBody>
      </p:sp>
      <p:sp>
        <p:nvSpPr>
          <p:cNvPr id="268" name="Google Shape;268;p17"/>
          <p:cNvSpPr>
            <a:spLocks noChangeArrowheads="1"/>
          </p:cNvSpPr>
          <p:nvPr/>
        </p:nvSpPr>
        <p:spPr bwMode="auto">
          <a:xfrm>
            <a:off x="1138238" y="957263"/>
            <a:ext cx="743585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marL="342900" indent="-3429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233A44"/>
              </a:buClr>
              <a:buSzPts val="3200"/>
              <a:buFont typeface="Noto Sans Symbols"/>
              <a:buChar char="❑"/>
            </a:pPr>
            <a:r>
              <a:rPr lang="en-US" sz="2000">
                <a:solidFill>
                  <a:srgbClr val="233A44"/>
                </a:solidFill>
                <a:latin typeface="Nunito" charset="0"/>
                <a:sym typeface="Nunito" charset="0"/>
              </a:rPr>
              <a:t>MS Word</a:t>
            </a:r>
            <a:endParaRPr lang="en-US"/>
          </a:p>
          <a:p>
            <a:pPr eaLnBrk="1" hangingPunct="1">
              <a:buClr>
                <a:srgbClr val="233A44"/>
              </a:buClr>
              <a:buSzPts val="3200"/>
              <a:buFont typeface="Noto Sans Symbols"/>
              <a:buChar char="❑"/>
            </a:pPr>
            <a:r>
              <a:rPr lang="en-US" sz="2000">
                <a:solidFill>
                  <a:srgbClr val="233A44"/>
                </a:solidFill>
                <a:latin typeface="Nunito" charset="0"/>
                <a:sym typeface="Nunito" charset="0"/>
              </a:rPr>
              <a:t>Cool Edit Pro</a:t>
            </a:r>
            <a:endParaRPr lang="en-US"/>
          </a:p>
          <a:p>
            <a:pPr eaLnBrk="1" hangingPunct="1">
              <a:buClr>
                <a:srgbClr val="233A44"/>
              </a:buClr>
              <a:buSzPts val="3200"/>
              <a:buFont typeface="Noto Sans Symbols"/>
              <a:buChar char="❑"/>
            </a:pPr>
            <a:r>
              <a:rPr lang="en-US" sz="2000">
                <a:solidFill>
                  <a:srgbClr val="233A44"/>
                </a:solidFill>
                <a:latin typeface="Nunito" charset="0"/>
                <a:sym typeface="Nunito" charset="0"/>
              </a:rPr>
              <a:t>Adobe Premier Pro</a:t>
            </a:r>
            <a:endParaRPr lang="en-US"/>
          </a:p>
          <a:p>
            <a:pPr eaLnBrk="1" hangingPunct="1">
              <a:buClr>
                <a:srgbClr val="233A44"/>
              </a:buClr>
              <a:buSzPts val="3200"/>
              <a:buFont typeface="Noto Sans Symbols"/>
              <a:buChar char="❑"/>
            </a:pPr>
            <a:r>
              <a:rPr lang="en-US" sz="2000">
                <a:solidFill>
                  <a:srgbClr val="233A44"/>
                </a:solidFill>
                <a:latin typeface="Nunito" charset="0"/>
                <a:sym typeface="Nunito" charset="0"/>
              </a:rPr>
              <a:t>Adobe After Effects</a:t>
            </a:r>
            <a:endParaRPr lang="en-US"/>
          </a:p>
          <a:p>
            <a:pPr eaLnBrk="1" hangingPunct="1">
              <a:buClr>
                <a:srgbClr val="233A44"/>
              </a:buClr>
              <a:buSzPts val="3200"/>
              <a:buFont typeface="Noto Sans Symbols"/>
              <a:buChar char="❑"/>
            </a:pPr>
            <a:r>
              <a:rPr lang="en-US" sz="2000">
                <a:solidFill>
                  <a:srgbClr val="233A44"/>
                </a:solidFill>
                <a:latin typeface="Nunito" charset="0"/>
                <a:sym typeface="Nunito" charset="0"/>
              </a:rPr>
              <a:t>Adobe Photoshop</a:t>
            </a:r>
            <a:endParaRPr lang="en-US"/>
          </a:p>
          <a:p>
            <a:pPr eaLnBrk="1" hangingPunct="1">
              <a:buClr>
                <a:srgbClr val="233A44"/>
              </a:buClr>
              <a:buSzPts val="3200"/>
              <a:buFont typeface="Noto Sans Symbols"/>
              <a:buChar char="❑"/>
            </a:pPr>
            <a:r>
              <a:rPr lang="en-US" sz="2000">
                <a:solidFill>
                  <a:srgbClr val="233A44"/>
                </a:solidFill>
                <a:latin typeface="Nunito" charset="0"/>
                <a:sym typeface="Nunito" charset="0"/>
              </a:rPr>
              <a:t>Adobe Illustrator</a:t>
            </a:r>
            <a:endParaRPr lang="en-US"/>
          </a:p>
          <a:p>
            <a:pPr eaLnBrk="1" hangingPunct="1">
              <a:buClr>
                <a:srgbClr val="233A44"/>
              </a:buClr>
              <a:buSzPts val="3200"/>
              <a:buFont typeface="Noto Sans Symbols"/>
              <a:buChar char="❑"/>
            </a:pPr>
            <a:r>
              <a:rPr lang="en-US" sz="2000">
                <a:solidFill>
                  <a:srgbClr val="233A44"/>
                </a:solidFill>
                <a:latin typeface="Nunito" charset="0"/>
                <a:sym typeface="Nunito" charset="0"/>
              </a:rPr>
              <a:t>Adobe Flash</a:t>
            </a:r>
            <a:endParaRPr lang="en-US"/>
          </a:p>
          <a:p>
            <a:pPr eaLnBrk="1" hangingPunct="1">
              <a:buClr>
                <a:srgbClr val="233A44"/>
              </a:buClr>
              <a:buSzPts val="3200"/>
              <a:buFont typeface="Noto Sans Symbols"/>
              <a:buChar char="❑"/>
            </a:pPr>
            <a:r>
              <a:rPr lang="en-US" sz="2000">
                <a:solidFill>
                  <a:srgbClr val="233A44"/>
                </a:solidFill>
                <a:latin typeface="Nunito" charset="0"/>
                <a:sym typeface="Nunito" charset="0"/>
              </a:rPr>
              <a:t>Corel Draw</a:t>
            </a:r>
            <a:endParaRPr lang="en-US"/>
          </a:p>
          <a:p>
            <a:pPr eaLnBrk="1" hangingPunct="1">
              <a:buClr>
                <a:srgbClr val="233A44"/>
              </a:buClr>
              <a:buSzPts val="3200"/>
              <a:buFont typeface="Noto Sans Symbols"/>
              <a:buChar char="❑"/>
            </a:pPr>
            <a:r>
              <a:rPr lang="en-US" sz="2000">
                <a:solidFill>
                  <a:srgbClr val="233A44"/>
                </a:solidFill>
                <a:latin typeface="Nunito" charset="0"/>
                <a:sym typeface="Nunito" charset="0"/>
              </a:rPr>
              <a:t>3D studio max</a:t>
            </a:r>
            <a:endParaRPr lang="en-US"/>
          </a:p>
          <a:p>
            <a:pPr eaLnBrk="1" hangingPunct="1">
              <a:buClr>
                <a:srgbClr val="233A44"/>
              </a:buClr>
              <a:buSzPts val="3200"/>
              <a:buFont typeface="Noto Sans Symbols"/>
              <a:buChar char="❑"/>
            </a:pPr>
            <a:r>
              <a:rPr lang="en-US" sz="2000">
                <a:solidFill>
                  <a:srgbClr val="233A44"/>
                </a:solidFill>
                <a:latin typeface="Nunito" charset="0"/>
                <a:sym typeface="Nunito" charset="0"/>
              </a:rPr>
              <a:t>Maya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8"/>
          <p:cNvSpPr txBox="1">
            <a:spLocks noGrp="1"/>
          </p:cNvSpPr>
          <p:nvPr>
            <p:ph type="title"/>
          </p:nvPr>
        </p:nvSpPr>
        <p:spPr>
          <a:xfrm>
            <a:off x="1982788" y="304800"/>
            <a:ext cx="5378450" cy="893763"/>
          </a:xfrm>
        </p:spPr>
        <p:txBody>
          <a:bodyPr>
            <a:normAutofit fontScale="90000"/>
          </a:bodyPr>
          <a:lstStyle/>
          <a:p>
            <a:pPr eaLnBrk="1" fontAlgn="auto" hangingPunct="1">
              <a:buSzPct val="111111"/>
              <a:buFont typeface="Nunito"/>
              <a:buNone/>
              <a:defRPr/>
            </a:pPr>
            <a:r>
              <a:rPr lang="en-US" b="1">
                <a:latin typeface="Nunito"/>
                <a:ea typeface="Nunito"/>
                <a:cs typeface="Nunito"/>
                <a:sym typeface="Nunito"/>
              </a:rPr>
              <a:t>Pixel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699" name="Google Shape;274;p18"/>
          <p:cNvSpPr>
            <a:spLocks noChangeArrowheads="1"/>
          </p:cNvSpPr>
          <p:nvPr/>
        </p:nvSpPr>
        <p:spPr bwMode="auto">
          <a:xfrm>
            <a:off x="1882775" y="1749425"/>
            <a:ext cx="5378450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233A44"/>
              </a:buClr>
              <a:buSzPts val="3200"/>
              <a:buFont typeface="Nunito" charset="0"/>
              <a:buNone/>
            </a:pPr>
            <a:endParaRPr lang="en-US" sz="3200">
              <a:solidFill>
                <a:srgbClr val="233A44"/>
              </a:solidFill>
              <a:latin typeface="Nunito" charset="0"/>
              <a:sym typeface="Nunito" charset="0"/>
            </a:endParaRPr>
          </a:p>
        </p:txBody>
      </p:sp>
      <p:sp>
        <p:nvSpPr>
          <p:cNvPr id="275" name="Google Shape;275;p18"/>
          <p:cNvSpPr/>
          <p:nvPr/>
        </p:nvSpPr>
        <p:spPr>
          <a:xfrm>
            <a:off x="1138238" y="957263"/>
            <a:ext cx="7435850" cy="3657600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91425" rIns="91425" bIns="91425" anchor="ctr"/>
          <a:lstStyle/>
          <a:p>
            <a:pPr marL="0" lvl="1" indent="-203200" fontAlgn="auto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Char char="▪"/>
              <a:defRPr/>
            </a:pPr>
            <a:r>
              <a:rPr lang="en-US" sz="2000" ker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Smallest unit of a image</a:t>
            </a:r>
            <a:endParaRPr kern="0">
              <a:latin typeface="Arial"/>
              <a:ea typeface="Arial"/>
              <a:cs typeface="Arial"/>
              <a:sym typeface="Arial"/>
            </a:endParaRPr>
          </a:p>
          <a:p>
            <a:pPr marL="0" lvl="1" indent="-203200" fontAlgn="auto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Char char="▪"/>
              <a:defRPr/>
            </a:pPr>
            <a:r>
              <a:rPr lang="en-US" sz="2000" ker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 Term "pixel" is actually short for "Picture Element”</a:t>
            </a:r>
            <a:endParaRPr kern="0">
              <a:latin typeface="Arial"/>
              <a:ea typeface="Arial"/>
              <a:cs typeface="Arial"/>
              <a:sym typeface="Arial"/>
            </a:endParaRPr>
          </a:p>
          <a:p>
            <a:pPr marL="0" lvl="1" fontAlgn="auto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unito"/>
              <a:buNone/>
              <a:defRPr/>
            </a:pPr>
            <a:endParaRPr sz="2000" kern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1" fontAlgn="auto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unito"/>
              <a:buNone/>
              <a:defRPr/>
            </a:pPr>
            <a:r>
              <a:rPr lang="en-US" sz="2400" kern="0">
                <a:solidFill>
                  <a:srgbClr val="C00000"/>
                </a:solidFill>
                <a:latin typeface="Nunito"/>
                <a:ea typeface="Nunito"/>
                <a:cs typeface="Nunito"/>
                <a:sym typeface="Nunito"/>
              </a:rPr>
              <a:t>In digital imaging, a pixel or picture element is a physical point in a raster image, or the smallest addressable element in an all points addressable display device.</a:t>
            </a: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9"/>
          <p:cNvSpPr txBox="1">
            <a:spLocks noGrp="1"/>
          </p:cNvSpPr>
          <p:nvPr>
            <p:ph type="title"/>
          </p:nvPr>
        </p:nvSpPr>
        <p:spPr>
          <a:xfrm>
            <a:off x="1982788" y="304800"/>
            <a:ext cx="5378450" cy="893763"/>
          </a:xfrm>
        </p:spPr>
        <p:txBody>
          <a:bodyPr>
            <a:normAutofit fontScale="90000"/>
          </a:bodyPr>
          <a:lstStyle/>
          <a:p>
            <a:pPr eaLnBrk="1" fontAlgn="auto" hangingPunct="1">
              <a:buSzPct val="111111"/>
              <a:buFont typeface="Nunito"/>
              <a:buNone/>
              <a:defRPr/>
            </a:pPr>
            <a:r>
              <a:rPr lang="en-US" b="1">
                <a:latin typeface="Nunito"/>
                <a:ea typeface="Nunito"/>
                <a:cs typeface="Nunito"/>
                <a:sym typeface="Nunito"/>
              </a:rPr>
              <a:t>Resolution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723" name="Google Shape;281;p19"/>
          <p:cNvSpPr>
            <a:spLocks noChangeArrowheads="1"/>
          </p:cNvSpPr>
          <p:nvPr/>
        </p:nvSpPr>
        <p:spPr bwMode="auto">
          <a:xfrm>
            <a:off x="1882775" y="1749425"/>
            <a:ext cx="5378450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233A44"/>
              </a:buClr>
              <a:buSzPts val="3200"/>
              <a:buFont typeface="Nunito" charset="0"/>
              <a:buNone/>
            </a:pPr>
            <a:endParaRPr lang="en-US" sz="3200">
              <a:solidFill>
                <a:srgbClr val="233A44"/>
              </a:solidFill>
              <a:latin typeface="Nunito" charset="0"/>
              <a:sym typeface="Nunito" charset="0"/>
            </a:endParaRPr>
          </a:p>
        </p:txBody>
      </p:sp>
      <p:sp>
        <p:nvSpPr>
          <p:cNvPr id="282" name="Google Shape;282;p19"/>
          <p:cNvSpPr>
            <a:spLocks noChangeArrowheads="1"/>
          </p:cNvSpPr>
          <p:nvPr/>
        </p:nvSpPr>
        <p:spPr bwMode="auto">
          <a:xfrm>
            <a:off x="1138238" y="957263"/>
            <a:ext cx="6719887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233A44"/>
              </a:buClr>
              <a:buSzPts val="3200"/>
              <a:buFont typeface="Nunito" charset="0"/>
              <a:buNone/>
            </a:pPr>
            <a:r>
              <a:rPr lang="en-US" sz="2400">
                <a:solidFill>
                  <a:srgbClr val="233A44"/>
                </a:solidFill>
                <a:latin typeface="Nunito" charset="0"/>
                <a:sym typeface="Nunito" charset="0"/>
              </a:rPr>
              <a:t>How many pixels are displayed per square inch of an image.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133;p2"/>
          <p:cNvSpPr txBox="1">
            <a:spLocks noGrp="1"/>
          </p:cNvSpPr>
          <p:nvPr>
            <p:ph type="title"/>
          </p:nvPr>
        </p:nvSpPr>
        <p:spPr>
          <a:xfrm>
            <a:off x="1982788" y="182563"/>
            <a:ext cx="5565775" cy="923925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233A44"/>
              </a:buClr>
              <a:buFont typeface="Nunito" charset="0"/>
              <a:buNone/>
            </a:pPr>
            <a:r>
              <a:rPr lang="en-US" sz="4000" b="1" smtClean="0">
                <a:solidFill>
                  <a:srgbClr val="233A44"/>
                </a:solidFill>
                <a:latin typeface="Nunito" charset="0"/>
                <a:cs typeface="Arial" panose="020B0604020202020204" pitchFamily="34" charset="0"/>
                <a:sym typeface="Nunito" charset="0"/>
              </a:rPr>
              <a:t>Overview</a:t>
            </a:r>
            <a:endParaRPr lang="en-US" smtClean="0">
              <a:solidFill>
                <a:srgbClr val="233A44"/>
              </a:solidFill>
              <a:latin typeface="Nunito" charset="0"/>
              <a:cs typeface="Arial" panose="020B0604020202020204" pitchFamily="34" charset="0"/>
              <a:sym typeface="Nunito" charset="0"/>
            </a:endParaRPr>
          </a:p>
        </p:txBody>
      </p:sp>
      <p:sp>
        <p:nvSpPr>
          <p:cNvPr id="13315" name="Google Shape;134;p2"/>
          <p:cNvSpPr>
            <a:spLocks noChangeArrowheads="1"/>
          </p:cNvSpPr>
          <p:nvPr/>
        </p:nvSpPr>
        <p:spPr bwMode="auto">
          <a:xfrm>
            <a:off x="1882775" y="1749425"/>
            <a:ext cx="5378450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233A44"/>
              </a:buClr>
              <a:buSzPts val="3200"/>
              <a:buFont typeface="Nunito" charset="0"/>
              <a:buNone/>
            </a:pPr>
            <a:endParaRPr lang="en-US" sz="3200">
              <a:solidFill>
                <a:srgbClr val="233A44"/>
              </a:solidFill>
              <a:latin typeface="Nunito" charset="0"/>
              <a:sym typeface="Nunito" charset="0"/>
            </a:endParaRPr>
          </a:p>
        </p:txBody>
      </p:sp>
      <p:sp>
        <p:nvSpPr>
          <p:cNvPr id="13316" name="Google Shape;135;p2"/>
          <p:cNvSpPr>
            <a:spLocks noChangeArrowheads="1"/>
          </p:cNvSpPr>
          <p:nvPr/>
        </p:nvSpPr>
        <p:spPr bwMode="auto">
          <a:xfrm>
            <a:off x="1190625" y="957263"/>
            <a:ext cx="7383463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marL="457200" indent="-4572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233A44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233A44"/>
                </a:solidFill>
                <a:latin typeface="Nunito" charset="0"/>
                <a:sym typeface="Nunito" charset="0"/>
              </a:rPr>
              <a:t>What is Multimedia?</a:t>
            </a:r>
            <a:endParaRPr lang="en-US"/>
          </a:p>
          <a:p>
            <a:pPr eaLnBrk="1" hangingPunct="1">
              <a:buClr>
                <a:srgbClr val="233A44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233A44"/>
                </a:solidFill>
                <a:latin typeface="Nunito" charset="0"/>
                <a:sym typeface="Nunito" charset="0"/>
              </a:rPr>
              <a:t>Definition of Multimedia</a:t>
            </a:r>
            <a:endParaRPr lang="en-US"/>
          </a:p>
          <a:p>
            <a:pPr eaLnBrk="1" hangingPunct="1">
              <a:buClr>
                <a:srgbClr val="233A44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233A44"/>
                </a:solidFill>
                <a:latin typeface="Nunito" charset="0"/>
                <a:sym typeface="Nunito" charset="0"/>
              </a:rPr>
              <a:t>Category of Multimedia</a:t>
            </a:r>
            <a:endParaRPr lang="en-US"/>
          </a:p>
          <a:p>
            <a:pPr eaLnBrk="1" hangingPunct="1">
              <a:buClr>
                <a:srgbClr val="233A44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233A44"/>
                </a:solidFill>
                <a:latin typeface="Nunito" charset="0"/>
                <a:sym typeface="Nunito" charset="0"/>
              </a:rPr>
              <a:t>Basic Elements of Multimedia</a:t>
            </a:r>
            <a:endParaRPr lang="en-US"/>
          </a:p>
          <a:p>
            <a:pPr eaLnBrk="1" hangingPunct="1">
              <a:buClr>
                <a:srgbClr val="233A44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233A44"/>
                </a:solidFill>
                <a:latin typeface="Nunito" charset="0"/>
                <a:sym typeface="Nunito" charset="0"/>
              </a:rPr>
              <a:t>Difference between Graphics and Animation</a:t>
            </a:r>
            <a:endParaRPr lang="en-US"/>
          </a:p>
          <a:p>
            <a:pPr eaLnBrk="1" hangingPunct="1">
              <a:buClr>
                <a:srgbClr val="233A44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233A44"/>
                </a:solidFill>
                <a:latin typeface="Nunito" charset="0"/>
                <a:sym typeface="Nunito" charset="0"/>
              </a:rPr>
              <a:t>Applications of Multimedia</a:t>
            </a:r>
            <a:endParaRPr lang="en-US"/>
          </a:p>
          <a:p>
            <a:pPr eaLnBrk="1" hangingPunct="1">
              <a:buClr>
                <a:srgbClr val="233A44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233A44"/>
                </a:solidFill>
                <a:latin typeface="Nunito" charset="0"/>
                <a:sym typeface="Nunito" charset="0"/>
              </a:rPr>
              <a:t>ADVANTAGES and DISADVANTAGES of Multimedia</a:t>
            </a:r>
            <a:endParaRPr lang="en-US"/>
          </a:p>
          <a:p>
            <a:pPr eaLnBrk="1" hangingPunct="1">
              <a:buClr>
                <a:srgbClr val="233A44"/>
              </a:buClr>
              <a:buSzPts val="3200"/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233A44"/>
                </a:solidFill>
                <a:latin typeface="Nunito" charset="0"/>
                <a:sym typeface="Nunito" charset="0"/>
              </a:rPr>
              <a:t>Different types of multimedia editing software </a:t>
            </a:r>
            <a:r>
              <a:rPr lang="en-US" sz="2400">
                <a:solidFill>
                  <a:srgbClr val="233A44"/>
                </a:solidFill>
                <a:latin typeface="Nunito" charset="0"/>
                <a:sym typeface="Nunito" charset="0"/>
              </a:rPr>
              <a:t> 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0"/>
          <p:cNvSpPr txBox="1">
            <a:spLocks noGrp="1"/>
          </p:cNvSpPr>
          <p:nvPr>
            <p:ph type="title"/>
          </p:nvPr>
        </p:nvSpPr>
        <p:spPr>
          <a:xfrm>
            <a:off x="1982788" y="304800"/>
            <a:ext cx="5378450" cy="893763"/>
          </a:xfrm>
        </p:spPr>
        <p:txBody>
          <a:bodyPr>
            <a:normAutofit fontScale="90000"/>
          </a:bodyPr>
          <a:lstStyle/>
          <a:p>
            <a:pPr eaLnBrk="1" fontAlgn="auto" hangingPunct="1">
              <a:buSzPct val="111111"/>
              <a:buFont typeface="Nunito"/>
              <a:buNone/>
              <a:defRPr/>
            </a:pPr>
            <a:r>
              <a:rPr lang="en-US" b="1">
                <a:latin typeface="Nunito"/>
                <a:ea typeface="Nunito"/>
                <a:cs typeface="Nunito"/>
                <a:sym typeface="Nunito"/>
              </a:rPr>
              <a:t>Colors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747" name="Google Shape;288;p20"/>
          <p:cNvSpPr>
            <a:spLocks noChangeArrowheads="1"/>
          </p:cNvSpPr>
          <p:nvPr/>
        </p:nvSpPr>
        <p:spPr bwMode="auto">
          <a:xfrm>
            <a:off x="1882775" y="1749425"/>
            <a:ext cx="5378450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233A44"/>
              </a:buClr>
              <a:buSzPts val="3200"/>
              <a:buFont typeface="Nunito" charset="0"/>
              <a:buNone/>
            </a:pPr>
            <a:endParaRPr lang="en-US" sz="3200">
              <a:solidFill>
                <a:srgbClr val="233A44"/>
              </a:solidFill>
              <a:latin typeface="Nunito" charset="0"/>
              <a:sym typeface="Nunito" charset="0"/>
            </a:endParaRPr>
          </a:p>
        </p:txBody>
      </p:sp>
      <p:sp>
        <p:nvSpPr>
          <p:cNvPr id="289" name="Google Shape;289;p20"/>
          <p:cNvSpPr>
            <a:spLocks noChangeArrowheads="1"/>
          </p:cNvSpPr>
          <p:nvPr/>
        </p:nvSpPr>
        <p:spPr bwMode="auto">
          <a:xfrm>
            <a:off x="1138238" y="957263"/>
            <a:ext cx="6719887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233A44"/>
              </a:buClr>
              <a:buSzPts val="3200"/>
              <a:buFont typeface="Nunito" charset="0"/>
              <a:buNone/>
            </a:pPr>
            <a:endParaRPr lang="en-US" sz="2400">
              <a:solidFill>
                <a:srgbClr val="233A44"/>
              </a:solidFill>
              <a:latin typeface="Nunito" charset="0"/>
              <a:sym typeface="Nunito" charset="0"/>
            </a:endParaRPr>
          </a:p>
        </p:txBody>
      </p:sp>
      <p:sp>
        <p:nvSpPr>
          <p:cNvPr id="290" name="Google Shape;290;p20"/>
          <p:cNvSpPr/>
          <p:nvPr/>
        </p:nvSpPr>
        <p:spPr>
          <a:xfrm>
            <a:off x="1293813" y="957263"/>
            <a:ext cx="7280275" cy="3657600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91425" rIns="91425" bIns="91425" anchor="ctr">
            <a:norm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Char char="▪"/>
              <a:defRPr/>
            </a:pPr>
            <a:r>
              <a:rPr lang="en-US" sz="3200" ker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RGB</a:t>
            </a:r>
            <a:endParaRPr kern="0">
              <a:latin typeface="Arial"/>
              <a:ea typeface="Arial"/>
              <a:cs typeface="Arial"/>
              <a:sym typeface="Arial"/>
            </a:endParaRPr>
          </a:p>
          <a:p>
            <a:pPr marL="457200" indent="-254000" fontAlgn="auto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None/>
              <a:defRPr/>
            </a:pPr>
            <a:endParaRPr sz="3200" kern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unito"/>
              <a:buNone/>
              <a:defRPr/>
            </a:pPr>
            <a:endParaRPr sz="3200" kern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unito"/>
              <a:buNone/>
              <a:defRPr/>
            </a:pPr>
            <a:endParaRPr sz="3200" kern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Char char="▪"/>
              <a:defRPr/>
            </a:pPr>
            <a:r>
              <a:rPr lang="en-US" sz="3200" ker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CMYK</a:t>
            </a:r>
            <a:endParaRPr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unito"/>
              <a:buNone/>
              <a:defRPr/>
            </a:pPr>
            <a:endParaRPr sz="3200" kern="0">
              <a:solidFill>
                <a:srgbClr val="C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unito"/>
              <a:buNone/>
              <a:defRPr/>
            </a:pPr>
            <a:endParaRPr sz="3200" kern="0">
              <a:solidFill>
                <a:srgbClr val="C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750" name="Google Shape;291;p2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041400"/>
            <a:ext cx="14224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Google Shape;292;p20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2616200"/>
            <a:ext cx="157003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Google Shape;297;p21"/>
          <p:cNvSpPr>
            <a:spLocks noChangeArrowheads="1"/>
          </p:cNvSpPr>
          <p:nvPr/>
        </p:nvSpPr>
        <p:spPr bwMode="auto">
          <a:xfrm>
            <a:off x="1882775" y="1749425"/>
            <a:ext cx="5378450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233A44"/>
              </a:buClr>
              <a:buSzPts val="3200"/>
              <a:buFont typeface="Nunito" charset="0"/>
              <a:buNone/>
            </a:pPr>
            <a:endParaRPr lang="en-US" sz="3200">
              <a:solidFill>
                <a:srgbClr val="233A44"/>
              </a:solidFill>
              <a:latin typeface="Nunito" charset="0"/>
              <a:sym typeface="Nunito" charset="0"/>
            </a:endParaRPr>
          </a:p>
        </p:txBody>
      </p:sp>
      <p:sp>
        <p:nvSpPr>
          <p:cNvPr id="32771" name="Google Shape;298;p21"/>
          <p:cNvSpPr>
            <a:spLocks noChangeArrowheads="1"/>
          </p:cNvSpPr>
          <p:nvPr/>
        </p:nvSpPr>
        <p:spPr bwMode="auto">
          <a:xfrm>
            <a:off x="1138238" y="957263"/>
            <a:ext cx="743585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233A44"/>
              </a:buClr>
              <a:buSzPts val="3200"/>
              <a:buFont typeface="Nunito" charset="0"/>
              <a:buNone/>
            </a:pPr>
            <a:endParaRPr lang="en-US" sz="2000">
              <a:solidFill>
                <a:srgbClr val="233A44"/>
              </a:solidFill>
              <a:latin typeface="Nunito" charset="0"/>
              <a:sym typeface="Nunito" charset="0"/>
            </a:endParaRPr>
          </a:p>
        </p:txBody>
      </p:sp>
      <p:pic>
        <p:nvPicPr>
          <p:cNvPr id="32772" name="Google Shape;299;p21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150" y="696913"/>
            <a:ext cx="5248275" cy="357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2"/>
          <p:cNvSpPr txBox="1">
            <a:spLocks noGrp="1"/>
          </p:cNvSpPr>
          <p:nvPr>
            <p:ph type="title"/>
          </p:nvPr>
        </p:nvSpPr>
        <p:spPr>
          <a:xfrm>
            <a:off x="1982788" y="304800"/>
            <a:ext cx="5378450" cy="652463"/>
          </a:xfrm>
        </p:spPr>
        <p:txBody>
          <a:bodyPr>
            <a:normAutofit fontScale="90000"/>
          </a:bodyPr>
          <a:lstStyle/>
          <a:p>
            <a:pPr eaLnBrk="1" fontAlgn="auto" hangingPunct="1">
              <a:buSzPct val="111111"/>
              <a:buFont typeface="Nunito"/>
              <a:buNone/>
              <a:defRPr/>
            </a:pPr>
            <a:r>
              <a:rPr lang="en-US">
                <a:latin typeface="Nunito"/>
                <a:ea typeface="Nunito"/>
                <a:cs typeface="Nunito"/>
                <a:sym typeface="Nunito"/>
              </a:rPr>
              <a:t>References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795" name="Google Shape;305;p22"/>
          <p:cNvSpPr>
            <a:spLocks noChangeArrowheads="1"/>
          </p:cNvSpPr>
          <p:nvPr/>
        </p:nvSpPr>
        <p:spPr bwMode="auto">
          <a:xfrm>
            <a:off x="1882775" y="1749425"/>
            <a:ext cx="5378450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233A44"/>
              </a:buClr>
              <a:buSzPts val="3200"/>
              <a:buFont typeface="Nunito" charset="0"/>
              <a:buNone/>
            </a:pPr>
            <a:endParaRPr lang="en-US" sz="3200">
              <a:solidFill>
                <a:srgbClr val="233A44"/>
              </a:solidFill>
              <a:latin typeface="Nunito" charset="0"/>
              <a:sym typeface="Nunito" charset="0"/>
            </a:endParaRPr>
          </a:p>
        </p:txBody>
      </p:sp>
      <p:sp>
        <p:nvSpPr>
          <p:cNvPr id="33796" name="Google Shape;306;p22"/>
          <p:cNvSpPr>
            <a:spLocks noChangeArrowheads="1"/>
          </p:cNvSpPr>
          <p:nvPr/>
        </p:nvSpPr>
        <p:spPr bwMode="auto">
          <a:xfrm>
            <a:off x="146050" y="957263"/>
            <a:ext cx="8428038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233A44"/>
              </a:buClr>
              <a:buSzPts val="3200"/>
              <a:buFont typeface="Nunito" charset="0"/>
              <a:buNone/>
            </a:pPr>
            <a:r>
              <a:rPr lang="en-US" sz="1200" u="sng">
                <a:solidFill>
                  <a:srgbClr val="233A44"/>
                </a:solidFill>
                <a:latin typeface="Nunito" charset="0"/>
                <a:sym typeface="Nunito" charset="0"/>
                <a:hlinkClick r:id="rId3"/>
              </a:rPr>
              <a:t>https://groupsevenmultimedia.wordpress.com/linear-and-non-linear-multimedia/#:~:text=Linear%20Multimedia%20is%20a%20type,or%20distraction%20from%20the%20audience.</a:t>
            </a:r>
            <a:endParaRPr lang="en-US" sz="1200">
              <a:solidFill>
                <a:srgbClr val="233A44"/>
              </a:solidFill>
              <a:latin typeface="Nunito" charset="0"/>
              <a:sym typeface="Nunito" charset="0"/>
            </a:endParaRPr>
          </a:p>
          <a:p>
            <a:pPr eaLnBrk="1" hangingPunct="1">
              <a:buClr>
                <a:srgbClr val="233A44"/>
              </a:buClr>
              <a:buSzPts val="3200"/>
              <a:buFont typeface="Nunito" charset="0"/>
              <a:buNone/>
            </a:pPr>
            <a:endParaRPr lang="en-US" sz="1200">
              <a:solidFill>
                <a:srgbClr val="233A44"/>
              </a:solidFill>
              <a:latin typeface="Nunito" charset="0"/>
              <a:sym typeface="Nunito" charset="0"/>
            </a:endParaRPr>
          </a:p>
          <a:p>
            <a:pPr eaLnBrk="1" hangingPunct="1">
              <a:buClr>
                <a:srgbClr val="233A44"/>
              </a:buClr>
              <a:buSzPts val="3200"/>
              <a:buFont typeface="Nunito" charset="0"/>
              <a:buNone/>
            </a:pPr>
            <a:r>
              <a:rPr lang="en-US" sz="1200" u="sng">
                <a:solidFill>
                  <a:srgbClr val="233A44"/>
                </a:solidFill>
                <a:latin typeface="Nunito" charset="0"/>
                <a:sym typeface="Nunito" charset="0"/>
                <a:hlinkClick r:id="rId4"/>
              </a:rPr>
              <a:t>http://frndzzz.com/advantages-and-disadvantages-of-multimedia</a:t>
            </a:r>
            <a:endParaRPr lang="en-US" sz="1200">
              <a:solidFill>
                <a:srgbClr val="233A44"/>
              </a:solidFill>
              <a:latin typeface="Nunito" charset="0"/>
              <a:sym typeface="Nunito" charset="0"/>
            </a:endParaRPr>
          </a:p>
          <a:p>
            <a:pPr eaLnBrk="1" hangingPunct="1">
              <a:buClr>
                <a:srgbClr val="233A44"/>
              </a:buClr>
              <a:buSzPts val="3200"/>
              <a:buFont typeface="Nunito" charset="0"/>
              <a:buNone/>
            </a:pPr>
            <a:endParaRPr lang="en-US" sz="1200">
              <a:solidFill>
                <a:srgbClr val="233A44"/>
              </a:solidFill>
              <a:latin typeface="Nunito" charset="0"/>
              <a:sym typeface="Nunito" charset="0"/>
            </a:endParaRPr>
          </a:p>
          <a:p>
            <a:pPr eaLnBrk="1" hangingPunct="1">
              <a:buClr>
                <a:srgbClr val="233A44"/>
              </a:buClr>
              <a:buSzPts val="3200"/>
              <a:buFont typeface="Nunito" charset="0"/>
              <a:buNone/>
            </a:pPr>
            <a:r>
              <a:rPr lang="en-US" sz="1200" u="sng">
                <a:solidFill>
                  <a:srgbClr val="233A44"/>
                </a:solidFill>
                <a:latin typeface="Nunito" charset="0"/>
                <a:sym typeface="Nunito" charset="0"/>
                <a:hlinkClick r:id="rId5"/>
              </a:rPr>
              <a:t>https://fileinfo.com/filetypes/text</a:t>
            </a:r>
            <a:endParaRPr lang="en-US" sz="1200">
              <a:solidFill>
                <a:srgbClr val="233A44"/>
              </a:solidFill>
              <a:latin typeface="Nunito" charset="0"/>
              <a:sym typeface="Nunito" charset="0"/>
            </a:endParaRPr>
          </a:p>
          <a:p>
            <a:pPr eaLnBrk="1" hangingPunct="1">
              <a:buClr>
                <a:srgbClr val="233A44"/>
              </a:buClr>
              <a:buSzPts val="3200"/>
              <a:buFont typeface="Nunito" charset="0"/>
              <a:buNone/>
            </a:pPr>
            <a:r>
              <a:rPr lang="en-US" sz="1200" u="sng">
                <a:solidFill>
                  <a:srgbClr val="233A44"/>
                </a:solidFill>
                <a:latin typeface="Nunito" charset="0"/>
                <a:sym typeface="Nunito" charset="0"/>
                <a:hlinkClick r:id="rId6"/>
              </a:rPr>
              <a:t>https://www.makeuseof.com/tag/audio-file-format-right-needs/</a:t>
            </a:r>
            <a:endParaRPr lang="en-US" sz="1200">
              <a:solidFill>
                <a:srgbClr val="233A44"/>
              </a:solidFill>
              <a:latin typeface="Nunito" charset="0"/>
              <a:sym typeface="Nunito" charset="0"/>
            </a:endParaRPr>
          </a:p>
          <a:p>
            <a:pPr eaLnBrk="1" hangingPunct="1">
              <a:buClr>
                <a:srgbClr val="233A44"/>
              </a:buClr>
              <a:buSzPts val="3200"/>
              <a:buFont typeface="Nunito" charset="0"/>
              <a:buNone/>
            </a:pPr>
            <a:r>
              <a:rPr lang="en-US" sz="1200" u="sng">
                <a:solidFill>
                  <a:srgbClr val="233A44"/>
                </a:solidFill>
                <a:latin typeface="Nunito" charset="0"/>
                <a:sym typeface="Nunito" charset="0"/>
                <a:hlinkClick r:id="rId7"/>
              </a:rPr>
              <a:t>https://www.adobe.com/creativecloud/video/discover/best-video-format.html</a:t>
            </a:r>
            <a:endParaRPr lang="en-US" sz="1200">
              <a:solidFill>
                <a:srgbClr val="233A44"/>
              </a:solidFill>
              <a:latin typeface="Nunito" charset="0"/>
              <a:sym typeface="Nunito" charset="0"/>
            </a:endParaRPr>
          </a:p>
          <a:p>
            <a:pPr eaLnBrk="1" hangingPunct="1">
              <a:buClr>
                <a:srgbClr val="233A44"/>
              </a:buClr>
              <a:buSzPts val="3200"/>
              <a:buFont typeface="Nunito" charset="0"/>
              <a:buNone/>
            </a:pPr>
            <a:r>
              <a:rPr lang="en-US" sz="1200" u="sng">
                <a:solidFill>
                  <a:srgbClr val="233A44"/>
                </a:solidFill>
                <a:latin typeface="Nunito" charset="0"/>
                <a:sym typeface="Nunito" charset="0"/>
                <a:hlinkClick r:id="rId8"/>
              </a:rPr>
              <a:t>https://blog.hubspot.com/insiders/different-types-of-image-files</a:t>
            </a:r>
            <a:endParaRPr lang="en-US" sz="1200">
              <a:solidFill>
                <a:srgbClr val="233A44"/>
              </a:solidFill>
              <a:latin typeface="Nunito" charset="0"/>
              <a:sym typeface="Nunito" charset="0"/>
            </a:endParaRPr>
          </a:p>
          <a:p>
            <a:pPr eaLnBrk="1" hangingPunct="1">
              <a:buClr>
                <a:srgbClr val="233A44"/>
              </a:buClr>
              <a:buSzPts val="3200"/>
              <a:buFont typeface="Nunito" charset="0"/>
              <a:buNone/>
            </a:pPr>
            <a:r>
              <a:rPr lang="en-US" sz="1200" u="sng">
                <a:solidFill>
                  <a:srgbClr val="233A44"/>
                </a:solidFill>
                <a:latin typeface="Nunito" charset="0"/>
                <a:sym typeface="Nunito" charset="0"/>
                <a:hlinkClick r:id="rId9"/>
              </a:rPr>
              <a:t>https://fileformatforanimation.weebly.com/</a:t>
            </a:r>
            <a:endParaRPr lang="en-US" sz="1200">
              <a:solidFill>
                <a:srgbClr val="233A44"/>
              </a:solidFill>
              <a:latin typeface="Nunito" charset="0"/>
              <a:sym typeface="Nunito" charset="0"/>
            </a:endParaRPr>
          </a:p>
          <a:p>
            <a:pPr eaLnBrk="1" hangingPunct="1">
              <a:buClr>
                <a:srgbClr val="233A44"/>
              </a:buClr>
              <a:buSzPts val="3200"/>
              <a:buFont typeface="Nunito" charset="0"/>
              <a:buNone/>
            </a:pPr>
            <a:r>
              <a:rPr lang="en-US" sz="1200" u="sng">
                <a:solidFill>
                  <a:srgbClr val="233A44"/>
                </a:solidFill>
                <a:latin typeface="Nunito" charset="0"/>
                <a:sym typeface="Nunito" charset="0"/>
                <a:hlinkClick r:id="rId10"/>
              </a:rPr>
              <a:t>https://www.ionos.com/digitalguide/websites/web-design/graphic-file-formats-which-formats-are-important/</a:t>
            </a:r>
            <a:endParaRPr lang="en-US" sz="1200">
              <a:solidFill>
                <a:srgbClr val="233A44"/>
              </a:solidFill>
              <a:latin typeface="Nunito" charset="0"/>
              <a:sym typeface="Nunito" charset="0"/>
            </a:endParaRPr>
          </a:p>
          <a:p>
            <a:pPr eaLnBrk="1" hangingPunct="1">
              <a:buClr>
                <a:srgbClr val="233A44"/>
              </a:buClr>
              <a:buSzPts val="3200"/>
              <a:buFont typeface="Nunito" charset="0"/>
              <a:buNone/>
            </a:pPr>
            <a:endParaRPr lang="en-US" sz="1200">
              <a:solidFill>
                <a:srgbClr val="233A44"/>
              </a:solidFill>
              <a:latin typeface="Nunito" charset="0"/>
              <a:sym typeface="Nunito" charset="0"/>
            </a:endParaRPr>
          </a:p>
          <a:p>
            <a:pPr eaLnBrk="1" hangingPunct="1">
              <a:buClr>
                <a:srgbClr val="233A44"/>
              </a:buClr>
              <a:buSzPts val="3200"/>
              <a:buFont typeface="Nunito" charset="0"/>
              <a:buNone/>
            </a:pPr>
            <a:endParaRPr lang="en-US" sz="1200">
              <a:solidFill>
                <a:srgbClr val="233A44"/>
              </a:solidFill>
              <a:latin typeface="Nunito" charset="0"/>
              <a:sym typeface="Nunito" charset="0"/>
            </a:endParaRPr>
          </a:p>
          <a:p>
            <a:pPr eaLnBrk="1" hangingPunct="1">
              <a:buClr>
                <a:srgbClr val="233A44"/>
              </a:buClr>
              <a:buSzPts val="3200"/>
              <a:buFont typeface="Nunito" charset="0"/>
              <a:buNone/>
            </a:pPr>
            <a:endParaRPr lang="en-US" sz="1200">
              <a:solidFill>
                <a:srgbClr val="233A44"/>
              </a:solidFill>
              <a:latin typeface="Nunito" charset="0"/>
              <a:sym typeface="Nunito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"/>
          <p:cNvSpPr txBox="1">
            <a:spLocks noGrp="1"/>
          </p:cNvSpPr>
          <p:nvPr>
            <p:ph type="title"/>
          </p:nvPr>
        </p:nvSpPr>
        <p:spPr>
          <a:xfrm>
            <a:off x="1982788" y="304800"/>
            <a:ext cx="5395912" cy="768350"/>
          </a:xfrm>
        </p:spPr>
        <p:txBody>
          <a:bodyPr>
            <a:normAutofit fontScale="90000"/>
          </a:bodyPr>
          <a:lstStyle/>
          <a:p>
            <a:pPr eaLnBrk="1" fontAlgn="auto" hangingPunct="1">
              <a:buSzPct val="88888"/>
              <a:buFont typeface="Nunito"/>
              <a:buNone/>
              <a:defRPr/>
            </a:pPr>
            <a:r>
              <a:rPr lang="en-US" sz="4000" b="1">
                <a:latin typeface="Nunito"/>
                <a:ea typeface="Nunito"/>
                <a:cs typeface="Nunito"/>
                <a:sym typeface="Nunito"/>
              </a:rPr>
              <a:t>What is Multimedia?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339" name="Google Shape;141;p3"/>
          <p:cNvSpPr>
            <a:spLocks noChangeArrowheads="1"/>
          </p:cNvSpPr>
          <p:nvPr/>
        </p:nvSpPr>
        <p:spPr bwMode="auto">
          <a:xfrm>
            <a:off x="1882775" y="1749425"/>
            <a:ext cx="5378450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233A44"/>
              </a:buClr>
              <a:buSzPts val="3200"/>
              <a:buFont typeface="Nunito" charset="0"/>
              <a:buNone/>
            </a:pPr>
            <a:endParaRPr lang="en-US" sz="3200">
              <a:solidFill>
                <a:srgbClr val="233A44"/>
              </a:solidFill>
              <a:latin typeface="Nunito" charset="0"/>
              <a:sym typeface="Nunito" charset="0"/>
            </a:endParaRPr>
          </a:p>
        </p:txBody>
      </p:sp>
      <p:sp>
        <p:nvSpPr>
          <p:cNvPr id="14340" name="Google Shape;142;p3"/>
          <p:cNvSpPr>
            <a:spLocks noChangeArrowheads="1"/>
          </p:cNvSpPr>
          <p:nvPr/>
        </p:nvSpPr>
        <p:spPr bwMode="auto">
          <a:xfrm>
            <a:off x="146050" y="957263"/>
            <a:ext cx="8428038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233A44"/>
              </a:buClr>
              <a:buSzPts val="3200"/>
              <a:buFont typeface="Nunito" charset="0"/>
              <a:buNone/>
            </a:pPr>
            <a:endParaRPr lang="en-US" sz="3200">
              <a:solidFill>
                <a:srgbClr val="233A44"/>
              </a:solidFill>
              <a:latin typeface="Nunito" charset="0"/>
              <a:sym typeface="Nunito" charset="0"/>
            </a:endParaRPr>
          </a:p>
        </p:txBody>
      </p:sp>
      <p:pic>
        <p:nvPicPr>
          <p:cNvPr id="14341" name="Google Shape;143;p3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438" y="1184275"/>
            <a:ext cx="6461125" cy="383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Google Shape;148;p4"/>
          <p:cNvSpPr txBox="1">
            <a:spLocks noGrp="1"/>
          </p:cNvSpPr>
          <p:nvPr>
            <p:ph type="title"/>
          </p:nvPr>
        </p:nvSpPr>
        <p:spPr>
          <a:xfrm>
            <a:off x="1982788" y="304800"/>
            <a:ext cx="5916612" cy="10033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0"/>
              </a:spcAft>
              <a:buClr>
                <a:srgbClr val="233A44"/>
              </a:buClr>
              <a:buFont typeface="Nunito" charset="0"/>
              <a:buNone/>
            </a:pPr>
            <a:r>
              <a:rPr lang="en-US" sz="4000" b="1" smtClean="0">
                <a:solidFill>
                  <a:srgbClr val="233A44"/>
                </a:solidFill>
                <a:latin typeface="Nunito" charset="0"/>
                <a:cs typeface="Arial" panose="020B0604020202020204" pitchFamily="34" charset="0"/>
                <a:sym typeface="Nunito" charset="0"/>
              </a:rPr>
              <a:t>Definition of Multimedia</a:t>
            </a:r>
            <a:endParaRPr lang="en-US" smtClean="0">
              <a:solidFill>
                <a:srgbClr val="233A44"/>
              </a:solidFill>
              <a:latin typeface="Nunito" charset="0"/>
              <a:cs typeface="Arial" panose="020B0604020202020204" pitchFamily="34" charset="0"/>
              <a:sym typeface="Nunito" charset="0"/>
            </a:endParaRPr>
          </a:p>
        </p:txBody>
      </p:sp>
      <p:sp>
        <p:nvSpPr>
          <p:cNvPr id="15363" name="Google Shape;149;p4"/>
          <p:cNvSpPr>
            <a:spLocks noChangeArrowheads="1"/>
          </p:cNvSpPr>
          <p:nvPr/>
        </p:nvSpPr>
        <p:spPr bwMode="auto">
          <a:xfrm>
            <a:off x="1882775" y="1749425"/>
            <a:ext cx="5378450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233A44"/>
              </a:buClr>
              <a:buSzPts val="3200"/>
              <a:buFont typeface="Nunito" charset="0"/>
              <a:buNone/>
            </a:pPr>
            <a:endParaRPr lang="en-US" sz="3200">
              <a:solidFill>
                <a:srgbClr val="233A44"/>
              </a:solidFill>
              <a:latin typeface="Nunito" charset="0"/>
              <a:sym typeface="Nunito" charset="0"/>
            </a:endParaRPr>
          </a:p>
        </p:txBody>
      </p:sp>
      <p:sp>
        <p:nvSpPr>
          <p:cNvPr id="15364" name="Google Shape;150;p4"/>
          <p:cNvSpPr>
            <a:spLocks noChangeArrowheads="1"/>
          </p:cNvSpPr>
          <p:nvPr/>
        </p:nvSpPr>
        <p:spPr bwMode="auto">
          <a:xfrm>
            <a:off x="982663" y="957263"/>
            <a:ext cx="759142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Clr>
                <a:srgbClr val="233A44"/>
              </a:buClr>
              <a:buSzPts val="3200"/>
              <a:buFont typeface="Nunito" charset="0"/>
              <a:buNone/>
            </a:pPr>
            <a:r>
              <a:rPr lang="en-US" sz="3200">
                <a:solidFill>
                  <a:srgbClr val="233A44"/>
                </a:solidFill>
                <a:latin typeface="Nunito" charset="0"/>
                <a:sym typeface="Nunito" charset="0"/>
              </a:rPr>
              <a:t>Multimedia is a combination of text, graphics, audio, animation, Images and videos to effectively communicate ideas to users.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"/>
          <p:cNvSpPr txBox="1">
            <a:spLocks noGrp="1"/>
          </p:cNvSpPr>
          <p:nvPr>
            <p:ph type="title"/>
          </p:nvPr>
        </p:nvSpPr>
        <p:spPr>
          <a:xfrm>
            <a:off x="1982788" y="304800"/>
            <a:ext cx="5378450" cy="652463"/>
          </a:xfrm>
        </p:spPr>
        <p:txBody>
          <a:bodyPr>
            <a:normAutofit fontScale="90000"/>
          </a:bodyPr>
          <a:lstStyle/>
          <a:p>
            <a:pPr eaLnBrk="1" fontAlgn="auto" hangingPunct="1">
              <a:buSzPct val="111111"/>
              <a:buFont typeface="Nunito"/>
              <a:buNone/>
              <a:defRPr/>
            </a:pPr>
            <a:r>
              <a:rPr lang="en-US" b="1">
                <a:latin typeface="Nunito"/>
                <a:ea typeface="Nunito"/>
                <a:cs typeface="Nunito"/>
                <a:sym typeface="Nunito"/>
              </a:rPr>
              <a:t>Category of Multimedia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387" name="Google Shape;156;p5"/>
          <p:cNvSpPr>
            <a:spLocks noChangeArrowheads="1"/>
          </p:cNvSpPr>
          <p:nvPr/>
        </p:nvSpPr>
        <p:spPr bwMode="auto">
          <a:xfrm>
            <a:off x="1882775" y="1749425"/>
            <a:ext cx="5378450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233A44"/>
              </a:buClr>
              <a:buSzPts val="3200"/>
              <a:buFont typeface="Nunito" charset="0"/>
              <a:buNone/>
            </a:pPr>
            <a:endParaRPr lang="en-US" sz="3200">
              <a:solidFill>
                <a:srgbClr val="233A44"/>
              </a:solidFill>
              <a:latin typeface="Nunito" charset="0"/>
              <a:sym typeface="Nunito" charset="0"/>
            </a:endParaRPr>
          </a:p>
        </p:txBody>
      </p:sp>
      <p:grpSp>
        <p:nvGrpSpPr>
          <p:cNvPr id="16388" name="Google Shape;157;p5"/>
          <p:cNvGrpSpPr>
            <a:grpSpLocks/>
          </p:cNvGrpSpPr>
          <p:nvPr/>
        </p:nvGrpSpPr>
        <p:grpSpPr bwMode="auto">
          <a:xfrm>
            <a:off x="415925" y="958850"/>
            <a:ext cx="8181975" cy="4051300"/>
            <a:chOff x="269032" y="1980"/>
            <a:chExt cx="8182838" cy="4050456"/>
          </a:xfrm>
        </p:grpSpPr>
        <p:sp>
          <p:nvSpPr>
            <p:cNvPr id="158" name="Google Shape;158;p5"/>
            <p:cNvSpPr/>
            <p:nvPr/>
          </p:nvSpPr>
          <p:spPr>
            <a:xfrm rot="5400000">
              <a:off x="4311541" y="-2175020"/>
              <a:ext cx="1963329" cy="6317328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CBCDCD"/>
            </a:solidFill>
            <a:ln w="25400" cap="flat" cmpd="sng">
              <a:solidFill>
                <a:srgbClr val="CBCDCD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5"/>
            <p:cNvSpPr txBox="1"/>
            <p:nvPr/>
          </p:nvSpPr>
          <p:spPr>
            <a:xfrm>
              <a:off x="2134542" y="97210"/>
              <a:ext cx="6222068" cy="17728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247650" tIns="123825" rIns="247650" bIns="123825" anchor="ctr"/>
            <a:lstStyle/>
            <a:p>
              <a:pPr marL="228600" lvl="1" indent="-101600" fontAlgn="auto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  <a:defRPr/>
              </a:pPr>
              <a:endParaRPr sz="2000" kern="0">
                <a:solidFill>
                  <a:srgbClr val="111C22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28600" lvl="1" indent="-228600" fontAlgn="auto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•"/>
                <a:defRPr/>
              </a:pPr>
              <a:r>
                <a:rPr lang="en-US" sz="2000" kern="0">
                  <a:solidFill>
                    <a:srgbClr val="111C22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Linear Multimedia is a type of a multimedia that is designed to be presented in a sequential manner. It has a distinct beginning and end.</a:t>
              </a: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1" name="Google Shape;160;p5"/>
            <p:cNvSpPr>
              <a:spLocks noChangeArrowheads="1"/>
            </p:cNvSpPr>
            <p:nvPr/>
          </p:nvSpPr>
          <p:spPr bwMode="auto">
            <a:xfrm>
              <a:off x="269032" y="318430"/>
              <a:ext cx="1865443" cy="1330955"/>
            </a:xfrm>
            <a:prstGeom prst="roundRect">
              <a:avLst>
                <a:gd name="adj" fmla="val 16667"/>
              </a:avLst>
            </a:prstGeom>
            <a:solidFill>
              <a:srgbClr val="423B38">
                <a:alpha val="84705"/>
              </a:srgbClr>
            </a:solidFill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lIns="91425" tIns="91425" rIns="91425" bIns="91425" anchor="ctr"/>
            <a:lstStyle>
              <a:lvl1pPr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6392" name="Google Shape;161;p5"/>
            <p:cNvSpPr txBox="1">
              <a:spLocks noChangeArrowheads="1"/>
            </p:cNvSpPr>
            <p:nvPr/>
          </p:nvSpPr>
          <p:spPr bwMode="auto">
            <a:xfrm>
              <a:off x="334004" y="383402"/>
              <a:ext cx="1735499" cy="1201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8575" tIns="74275" rIns="148575" bIns="74275" anchor="ctr"/>
            <a:lstStyle>
              <a:lvl1pPr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SzPts val="3900"/>
              </a:pPr>
              <a:r>
                <a:rPr lang="en-US" sz="3900">
                  <a:solidFill>
                    <a:srgbClr val="C00000"/>
                  </a:solidFill>
                </a:rPr>
                <a:t>Linear</a:t>
              </a:r>
              <a:endParaRPr lang="en-US"/>
            </a:p>
          </p:txBody>
        </p:sp>
        <p:sp>
          <p:nvSpPr>
            <p:cNvPr id="162" name="Google Shape;162;p5"/>
            <p:cNvSpPr/>
            <p:nvPr/>
          </p:nvSpPr>
          <p:spPr>
            <a:xfrm rot="5400000">
              <a:off x="4302810" y="-74397"/>
              <a:ext cx="1963328" cy="6290338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CBCDCD">
                <a:alpha val="89803"/>
              </a:srgbClr>
            </a:solidFill>
            <a:ln w="25400" cap="flat" cmpd="sng">
              <a:solidFill>
                <a:srgbClr val="CBCDCD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lIns="91425" tIns="91425" rIns="91425" bIns="91425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kern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4" name="Google Shape;163;p5"/>
            <p:cNvSpPr txBox="1">
              <a:spLocks noChangeArrowheads="1"/>
            </p:cNvSpPr>
            <p:nvPr/>
          </p:nvSpPr>
          <p:spPr bwMode="auto">
            <a:xfrm>
              <a:off x="2139939" y="2184446"/>
              <a:ext cx="6194066" cy="1772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247650" tIns="123825" rIns="247650" bIns="123825" anchor="ctr"/>
            <a:lstStyle>
              <a:lvl1pPr marL="342900" indent="-3429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2286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lvl="1" eaLnBrk="1" hangingPunct="1">
                <a:lnSpc>
                  <a:spcPct val="90000"/>
                </a:lnSpc>
                <a:buSzPts val="2000"/>
                <a:buFont typeface="Arial" panose="020B0604020202020204" pitchFamily="34" charset="0"/>
                <a:buChar char="•"/>
              </a:pPr>
              <a:r>
                <a:rPr lang="en-US" sz="2000">
                  <a:solidFill>
                    <a:srgbClr val="111C22"/>
                  </a:solidFill>
                  <a:latin typeface="Comic Sans MS" panose="030F0702030302020204" pitchFamily="66" charset="0"/>
                  <a:sym typeface="Comic Sans MS" panose="030F0702030302020204" pitchFamily="66" charset="0"/>
                </a:rPr>
                <a:t>Non-linear multimedia is a nonsequential type of multimedia.</a:t>
              </a:r>
              <a:br>
                <a:rPr lang="en-US" sz="2000">
                  <a:solidFill>
                    <a:srgbClr val="111C22"/>
                  </a:solidFill>
                  <a:latin typeface="Comic Sans MS" panose="030F0702030302020204" pitchFamily="66" charset="0"/>
                  <a:sym typeface="Comic Sans MS" panose="030F0702030302020204" pitchFamily="66" charset="0"/>
                </a:rPr>
              </a:br>
              <a:r>
                <a:rPr lang="en-US" sz="2000">
                  <a:solidFill>
                    <a:srgbClr val="111C22"/>
                  </a:solidFill>
                  <a:latin typeface="Comic Sans MS" panose="030F0702030302020204" pitchFamily="66" charset="0"/>
                  <a:sym typeface="Comic Sans MS" panose="030F0702030302020204" pitchFamily="66" charset="0"/>
                </a:rPr>
                <a:t>In this type of media, the person needs to interact with a computer program, thus making him in control of the experience.</a:t>
              </a:r>
              <a:endParaRPr lang="en-US"/>
            </a:p>
          </p:txBody>
        </p:sp>
        <p:sp>
          <p:nvSpPr>
            <p:cNvPr id="16395" name="Google Shape;164;p5"/>
            <p:cNvSpPr>
              <a:spLocks noChangeArrowheads="1"/>
            </p:cNvSpPr>
            <p:nvPr/>
          </p:nvSpPr>
          <p:spPr bwMode="auto">
            <a:xfrm>
              <a:off x="269032" y="2405483"/>
              <a:ext cx="1870906" cy="1330046"/>
            </a:xfrm>
            <a:prstGeom prst="roundRect">
              <a:avLst>
                <a:gd name="adj" fmla="val 16667"/>
              </a:avLst>
            </a:prstGeom>
            <a:solidFill>
              <a:srgbClr val="443C3A">
                <a:alpha val="97646"/>
              </a:srgbClr>
            </a:solidFill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lIns="91425" tIns="91425" rIns="91425" bIns="91425" anchor="ctr"/>
            <a:lstStyle>
              <a:lvl1pPr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6396" name="Google Shape;165;p5"/>
            <p:cNvSpPr txBox="1">
              <a:spLocks noChangeArrowheads="1"/>
            </p:cNvSpPr>
            <p:nvPr/>
          </p:nvSpPr>
          <p:spPr bwMode="auto">
            <a:xfrm>
              <a:off x="333959" y="2470410"/>
              <a:ext cx="1741052" cy="1200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48575" tIns="74275" rIns="148575" bIns="74275" anchor="ctr"/>
            <a:lstStyle>
              <a:lvl1pPr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SzPts val="3900"/>
              </a:pPr>
              <a:r>
                <a:rPr lang="en-US" sz="3900">
                  <a:solidFill>
                    <a:srgbClr val="C00000"/>
                  </a:solidFill>
                </a:rPr>
                <a:t>Non Linear</a:t>
              </a:r>
              <a:endParaRPr 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"/>
          <p:cNvSpPr txBox="1">
            <a:spLocks noGrp="1"/>
          </p:cNvSpPr>
          <p:nvPr>
            <p:ph type="title"/>
          </p:nvPr>
        </p:nvSpPr>
        <p:spPr>
          <a:xfrm>
            <a:off x="1982788" y="304800"/>
            <a:ext cx="5378450" cy="652463"/>
          </a:xfrm>
        </p:spPr>
        <p:txBody>
          <a:bodyPr>
            <a:normAutofit fontScale="90000"/>
          </a:bodyPr>
          <a:lstStyle/>
          <a:p>
            <a:pPr eaLnBrk="1" fontAlgn="auto" hangingPunct="1">
              <a:buSzPct val="111111"/>
              <a:buFont typeface="Nunito"/>
              <a:buNone/>
              <a:defRPr/>
            </a:pPr>
            <a:r>
              <a:rPr lang="en-US" b="1">
                <a:latin typeface="Nunito"/>
                <a:ea typeface="Nunito"/>
                <a:cs typeface="Nunito"/>
                <a:sym typeface="Nunito"/>
              </a:rPr>
              <a:t>Basic Elements of Multimedia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411" name="Google Shape;171;p6"/>
          <p:cNvSpPr>
            <a:spLocks noChangeArrowheads="1"/>
          </p:cNvSpPr>
          <p:nvPr/>
        </p:nvSpPr>
        <p:spPr bwMode="auto">
          <a:xfrm>
            <a:off x="1882775" y="1749425"/>
            <a:ext cx="5378450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233A44"/>
              </a:buClr>
              <a:buSzPts val="3200"/>
              <a:buFont typeface="Nunito" charset="0"/>
              <a:buNone/>
            </a:pPr>
            <a:endParaRPr lang="en-US" sz="3200">
              <a:solidFill>
                <a:srgbClr val="233A44"/>
              </a:solidFill>
              <a:latin typeface="Nunito" charset="0"/>
              <a:sym typeface="Nunito" charset="0"/>
            </a:endParaRPr>
          </a:p>
        </p:txBody>
      </p:sp>
      <p:grpSp>
        <p:nvGrpSpPr>
          <p:cNvPr id="17412" name="Google Shape;172;p6"/>
          <p:cNvGrpSpPr>
            <a:grpSpLocks/>
          </p:cNvGrpSpPr>
          <p:nvPr/>
        </p:nvGrpSpPr>
        <p:grpSpPr bwMode="auto">
          <a:xfrm>
            <a:off x="2486025" y="954088"/>
            <a:ext cx="3954463" cy="3660775"/>
            <a:chOff x="2134804" y="-3758"/>
            <a:chExt cx="3954172" cy="3660689"/>
          </a:xfrm>
        </p:grpSpPr>
        <p:sp>
          <p:nvSpPr>
            <p:cNvPr id="17413" name="Google Shape;173;p6"/>
            <p:cNvSpPr>
              <a:spLocks/>
            </p:cNvSpPr>
            <p:nvPr/>
          </p:nvSpPr>
          <p:spPr bwMode="auto">
            <a:xfrm>
              <a:off x="2286817" y="-3758"/>
              <a:ext cx="3650147" cy="3650147"/>
            </a:xfrm>
            <a:custGeom>
              <a:avLst/>
              <a:gdLst>
                <a:gd name="T0" fmla="*/ 75095 w 120000"/>
                <a:gd name="T1" fmla="*/ 5458 h 120000"/>
                <a:gd name="T2" fmla="*/ 116489 w 120000"/>
                <a:gd name="T3" fmla="*/ 63407 h 120000"/>
                <a:gd name="T4" fmla="*/ 68431 w 120000"/>
                <a:gd name="T5" fmla="*/ 115960 h 120000"/>
                <a:gd name="T6" fmla="*/ 7022 w 120000"/>
                <a:gd name="T7" fmla="*/ 79900 h 120000"/>
                <a:gd name="T8" fmla="*/ 29504 w 120000"/>
                <a:gd name="T9" fmla="*/ 12327 h 120000"/>
                <a:gd name="T10" fmla="*/ 27927 w 120000"/>
                <a:gd name="T11" fmla="*/ 9321 h 120000"/>
                <a:gd name="T12" fmla="*/ 35174 w 120000"/>
                <a:gd name="T13" fmla="*/ 12690 h 120000"/>
                <a:gd name="T14" fmla="*/ 34034 w 120000"/>
                <a:gd name="T15" fmla="*/ 20960 h 120000"/>
                <a:gd name="T16" fmla="*/ 32457 w 120000"/>
                <a:gd name="T17" fmla="*/ 17955 h 120000"/>
                <a:gd name="T18" fmla="*/ 32457 w 120000"/>
                <a:gd name="T19" fmla="*/ 17955 h 120000"/>
                <a:gd name="T20" fmla="*/ 13092 w 120000"/>
                <a:gd name="T21" fmla="*/ 78056 h 120000"/>
                <a:gd name="T22" fmla="*/ 67758 w 120000"/>
                <a:gd name="T23" fmla="*/ 109661 h 120000"/>
                <a:gd name="T24" fmla="*/ 110180 w 120000"/>
                <a:gd name="T25" fmla="*/ 62890 h 120000"/>
                <a:gd name="T26" fmla="*/ 73407 w 120000"/>
                <a:gd name="T27" fmla="*/ 11558 h 120000"/>
                <a:gd name="T28" fmla="*/ 75095 w 120000"/>
                <a:gd name="T29" fmla="*/ 5458 h 12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000" h="120000" extrusionOk="0">
                  <a:moveTo>
                    <a:pt x="75095" y="5458"/>
                  </a:moveTo>
                  <a:cubicBezTo>
                    <a:pt x="100841" y="12584"/>
                    <a:pt x="118097" y="36742"/>
                    <a:pt x="116489" y="63407"/>
                  </a:cubicBezTo>
                  <a:cubicBezTo>
                    <a:pt x="114881" y="90071"/>
                    <a:pt x="94846" y="111981"/>
                    <a:pt x="68431" y="115960"/>
                  </a:cubicBezTo>
                  <a:cubicBezTo>
                    <a:pt x="42016" y="119940"/>
                    <a:pt x="16415" y="104907"/>
                    <a:pt x="7022" y="79900"/>
                  </a:cubicBezTo>
                  <a:cubicBezTo>
                    <a:pt x="-2371" y="54892"/>
                    <a:pt x="7001" y="26722"/>
                    <a:pt x="29504" y="12327"/>
                  </a:cubicBezTo>
                  <a:lnTo>
                    <a:pt x="27927" y="9321"/>
                  </a:lnTo>
                  <a:lnTo>
                    <a:pt x="35174" y="12690"/>
                  </a:lnTo>
                  <a:lnTo>
                    <a:pt x="34034" y="20960"/>
                  </a:lnTo>
                  <a:lnTo>
                    <a:pt x="32457" y="17955"/>
                  </a:lnTo>
                  <a:cubicBezTo>
                    <a:pt x="12653" y="30928"/>
                    <a:pt x="4587" y="55962"/>
                    <a:pt x="13092" y="78056"/>
                  </a:cubicBezTo>
                  <a:cubicBezTo>
                    <a:pt x="21597" y="100151"/>
                    <a:pt x="44367" y="113315"/>
                    <a:pt x="67758" y="109661"/>
                  </a:cubicBezTo>
                  <a:cubicBezTo>
                    <a:pt x="91149" y="106007"/>
                    <a:pt x="108819" y="86525"/>
                    <a:pt x="110180" y="62890"/>
                  </a:cubicBezTo>
                  <a:cubicBezTo>
                    <a:pt x="111541" y="39254"/>
                    <a:pt x="96224" y="17873"/>
                    <a:pt x="73407" y="11558"/>
                  </a:cubicBezTo>
                  <a:lnTo>
                    <a:pt x="75095" y="5458"/>
                  </a:lnTo>
                  <a:close/>
                </a:path>
              </a:pathLst>
            </a:custGeom>
            <a:solidFill>
              <a:srgbClr val="CDCE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1425" tIns="91425" rIns="91425" bIns="91425" anchor="ctr"/>
            <a:lstStyle/>
            <a:p>
              <a:endParaRPr lang="en-AU"/>
            </a:p>
          </p:txBody>
        </p:sp>
        <p:sp>
          <p:nvSpPr>
            <p:cNvPr id="17414" name="Google Shape;174;p6"/>
            <p:cNvSpPr>
              <a:spLocks noChangeArrowheads="1"/>
            </p:cNvSpPr>
            <p:nvPr/>
          </p:nvSpPr>
          <p:spPr bwMode="auto">
            <a:xfrm>
              <a:off x="3417206" y="667"/>
              <a:ext cx="1389369" cy="694684"/>
            </a:xfrm>
            <a:prstGeom prst="roundRect">
              <a:avLst>
                <a:gd name="adj" fmla="val 16667"/>
              </a:avLst>
            </a:prstGeom>
            <a:solidFill>
              <a:srgbClr val="3A4294"/>
            </a:solidFill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lIns="91425" tIns="91425" rIns="91425" bIns="91425" anchor="ctr"/>
            <a:lstStyle>
              <a:lvl1pPr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7415" name="Google Shape;175;p6"/>
            <p:cNvSpPr txBox="1">
              <a:spLocks noChangeArrowheads="1"/>
            </p:cNvSpPr>
            <p:nvPr/>
          </p:nvSpPr>
          <p:spPr bwMode="auto">
            <a:xfrm>
              <a:off x="3451118" y="34579"/>
              <a:ext cx="1321545" cy="626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6200" tIns="76200" rIns="76200" bIns="76200" anchor="ctr"/>
            <a:lstStyle>
              <a:lvl1pPr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SzPts val="2000"/>
              </a:pPr>
              <a:r>
                <a:rPr lang="en-US" sz="2000">
                  <a:solidFill>
                    <a:srgbClr val="AF7B51"/>
                  </a:solidFill>
                </a:rPr>
                <a:t>Text</a:t>
              </a:r>
              <a:endParaRPr lang="en-US"/>
            </a:p>
          </p:txBody>
        </p:sp>
        <p:sp>
          <p:nvSpPr>
            <p:cNvPr id="17416" name="Google Shape;176;p6"/>
            <p:cNvSpPr>
              <a:spLocks noChangeArrowheads="1"/>
            </p:cNvSpPr>
            <p:nvPr/>
          </p:nvSpPr>
          <p:spPr bwMode="auto">
            <a:xfrm>
              <a:off x="4699607" y="741062"/>
              <a:ext cx="1389369" cy="694684"/>
            </a:xfrm>
            <a:prstGeom prst="roundRect">
              <a:avLst>
                <a:gd name="adj" fmla="val 16667"/>
              </a:avLst>
            </a:prstGeom>
            <a:solidFill>
              <a:srgbClr val="3A4294"/>
            </a:solidFill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lIns="91425" tIns="91425" rIns="91425" bIns="91425" anchor="ctr"/>
            <a:lstStyle>
              <a:lvl1pPr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7417" name="Google Shape;177;p6"/>
            <p:cNvSpPr txBox="1">
              <a:spLocks noChangeArrowheads="1"/>
            </p:cNvSpPr>
            <p:nvPr/>
          </p:nvSpPr>
          <p:spPr bwMode="auto">
            <a:xfrm>
              <a:off x="4733519" y="774974"/>
              <a:ext cx="1321545" cy="626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6200" tIns="76200" rIns="76200" bIns="76200" anchor="ctr"/>
            <a:lstStyle>
              <a:lvl1pPr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SzPts val="2000"/>
              </a:pPr>
              <a:r>
                <a:rPr lang="en-US" sz="2000">
                  <a:solidFill>
                    <a:srgbClr val="AF7B51"/>
                  </a:solidFill>
                </a:rPr>
                <a:t>Audio</a:t>
              </a:r>
              <a:endParaRPr lang="en-US"/>
            </a:p>
          </p:txBody>
        </p:sp>
        <p:sp>
          <p:nvSpPr>
            <p:cNvPr id="17418" name="Google Shape;178;p6"/>
            <p:cNvSpPr>
              <a:spLocks noChangeArrowheads="1"/>
            </p:cNvSpPr>
            <p:nvPr/>
          </p:nvSpPr>
          <p:spPr bwMode="auto">
            <a:xfrm>
              <a:off x="4699607" y="2221852"/>
              <a:ext cx="1389369" cy="694684"/>
            </a:xfrm>
            <a:prstGeom prst="roundRect">
              <a:avLst>
                <a:gd name="adj" fmla="val 16667"/>
              </a:avLst>
            </a:prstGeom>
            <a:solidFill>
              <a:srgbClr val="3A4294"/>
            </a:solidFill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lIns="91425" tIns="91425" rIns="91425" bIns="91425" anchor="ctr"/>
            <a:lstStyle>
              <a:lvl1pPr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7419" name="Google Shape;179;p6"/>
            <p:cNvSpPr txBox="1">
              <a:spLocks noChangeArrowheads="1"/>
            </p:cNvSpPr>
            <p:nvPr/>
          </p:nvSpPr>
          <p:spPr bwMode="auto">
            <a:xfrm>
              <a:off x="4733519" y="2255764"/>
              <a:ext cx="1321545" cy="626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6200" tIns="76200" rIns="76200" bIns="76200" anchor="ctr"/>
            <a:lstStyle>
              <a:lvl1pPr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SzPts val="2000"/>
              </a:pPr>
              <a:r>
                <a:rPr lang="en-US" sz="2000">
                  <a:solidFill>
                    <a:srgbClr val="AF7B51"/>
                  </a:solidFill>
                </a:rPr>
                <a:t>Video</a:t>
              </a:r>
              <a:endParaRPr lang="en-US"/>
            </a:p>
          </p:txBody>
        </p:sp>
        <p:sp>
          <p:nvSpPr>
            <p:cNvPr id="17420" name="Google Shape;180;p6"/>
            <p:cNvSpPr>
              <a:spLocks noChangeArrowheads="1"/>
            </p:cNvSpPr>
            <p:nvPr/>
          </p:nvSpPr>
          <p:spPr bwMode="auto">
            <a:xfrm>
              <a:off x="3417206" y="2962247"/>
              <a:ext cx="1389369" cy="694684"/>
            </a:xfrm>
            <a:prstGeom prst="roundRect">
              <a:avLst>
                <a:gd name="adj" fmla="val 16667"/>
              </a:avLst>
            </a:prstGeom>
            <a:solidFill>
              <a:srgbClr val="3A4294"/>
            </a:solidFill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lIns="91425" tIns="91425" rIns="91425" bIns="91425" anchor="ctr"/>
            <a:lstStyle>
              <a:lvl1pPr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7421" name="Google Shape;181;p6"/>
            <p:cNvSpPr txBox="1">
              <a:spLocks noChangeArrowheads="1"/>
            </p:cNvSpPr>
            <p:nvPr/>
          </p:nvSpPr>
          <p:spPr bwMode="auto">
            <a:xfrm>
              <a:off x="3451118" y="2996159"/>
              <a:ext cx="1321545" cy="626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6200" tIns="76200" rIns="76200" bIns="76200" anchor="ctr"/>
            <a:lstStyle>
              <a:lvl1pPr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SzPts val="2000"/>
              </a:pPr>
              <a:r>
                <a:rPr lang="en-US" sz="2000">
                  <a:solidFill>
                    <a:srgbClr val="AF7B51"/>
                  </a:solidFill>
                </a:rPr>
                <a:t>Image</a:t>
              </a:r>
              <a:endParaRPr lang="en-US"/>
            </a:p>
          </p:txBody>
        </p:sp>
        <p:sp>
          <p:nvSpPr>
            <p:cNvPr id="17422" name="Google Shape;182;p6"/>
            <p:cNvSpPr>
              <a:spLocks noChangeArrowheads="1"/>
            </p:cNvSpPr>
            <p:nvPr/>
          </p:nvSpPr>
          <p:spPr bwMode="auto">
            <a:xfrm>
              <a:off x="2134804" y="2221852"/>
              <a:ext cx="1389369" cy="694684"/>
            </a:xfrm>
            <a:prstGeom prst="roundRect">
              <a:avLst>
                <a:gd name="adj" fmla="val 16667"/>
              </a:avLst>
            </a:prstGeom>
            <a:solidFill>
              <a:srgbClr val="3A4294"/>
            </a:solidFill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lIns="91425" tIns="91425" rIns="91425" bIns="91425" anchor="ctr"/>
            <a:lstStyle>
              <a:lvl1pPr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7423" name="Google Shape;183;p6"/>
            <p:cNvSpPr txBox="1">
              <a:spLocks noChangeArrowheads="1"/>
            </p:cNvSpPr>
            <p:nvPr/>
          </p:nvSpPr>
          <p:spPr bwMode="auto">
            <a:xfrm>
              <a:off x="2168716" y="2255764"/>
              <a:ext cx="1321545" cy="626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6200" tIns="76200" rIns="76200" bIns="76200" anchor="ctr"/>
            <a:lstStyle>
              <a:lvl1pPr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SzPts val="2000"/>
              </a:pPr>
              <a:r>
                <a:rPr lang="en-US" sz="2000">
                  <a:solidFill>
                    <a:srgbClr val="AF7B51"/>
                  </a:solidFill>
                </a:rPr>
                <a:t>Animation</a:t>
              </a:r>
              <a:endParaRPr lang="en-US"/>
            </a:p>
          </p:txBody>
        </p:sp>
        <p:sp>
          <p:nvSpPr>
            <p:cNvPr id="17424" name="Google Shape;184;p6"/>
            <p:cNvSpPr>
              <a:spLocks noChangeArrowheads="1"/>
            </p:cNvSpPr>
            <p:nvPr/>
          </p:nvSpPr>
          <p:spPr bwMode="auto">
            <a:xfrm>
              <a:off x="2134804" y="741062"/>
              <a:ext cx="1389369" cy="694684"/>
            </a:xfrm>
            <a:prstGeom prst="roundRect">
              <a:avLst>
                <a:gd name="adj" fmla="val 16667"/>
              </a:avLst>
            </a:prstGeom>
            <a:solidFill>
              <a:srgbClr val="3A4294"/>
            </a:solidFill>
            <a:ln w="25400">
              <a:solidFill>
                <a:schemeClr val="bg1"/>
              </a:solidFill>
              <a:round/>
              <a:headEnd type="none" w="sm" len="sm"/>
              <a:tailEnd type="none" w="sm" len="sm"/>
            </a:ln>
          </p:spPr>
          <p:txBody>
            <a:bodyPr lIns="91425" tIns="91425" rIns="91425" bIns="91425" anchor="ctr"/>
            <a:lstStyle>
              <a:lvl1pPr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7425" name="Google Shape;185;p6"/>
            <p:cNvSpPr txBox="1">
              <a:spLocks noChangeArrowheads="1"/>
            </p:cNvSpPr>
            <p:nvPr/>
          </p:nvSpPr>
          <p:spPr bwMode="auto">
            <a:xfrm>
              <a:off x="2168716" y="774974"/>
              <a:ext cx="1321545" cy="6268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6200" tIns="76200" rIns="76200" bIns="76200" anchor="ctr"/>
            <a:lstStyle>
              <a:lvl1pPr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 eaLnBrk="0" hangingPunct="0"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Font typeface="Arial" panose="020B0604020202020204" pitchFamily="34" charset="0"/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buSzPts val="2000"/>
              </a:pPr>
              <a:r>
                <a:rPr lang="en-US" sz="2000">
                  <a:solidFill>
                    <a:srgbClr val="AF7B51"/>
                  </a:solidFill>
                </a:rPr>
                <a:t>Graphics</a:t>
              </a:r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"/>
          <p:cNvSpPr txBox="1">
            <a:spLocks noGrp="1"/>
          </p:cNvSpPr>
          <p:nvPr>
            <p:ph type="title"/>
          </p:nvPr>
        </p:nvSpPr>
        <p:spPr>
          <a:xfrm>
            <a:off x="1982788" y="304800"/>
            <a:ext cx="5378450" cy="652463"/>
          </a:xfrm>
        </p:spPr>
        <p:txBody>
          <a:bodyPr>
            <a:normAutofit fontScale="90000"/>
          </a:bodyPr>
          <a:lstStyle/>
          <a:p>
            <a:pPr eaLnBrk="1" fontAlgn="auto" hangingPunct="1">
              <a:buSzPct val="111111"/>
              <a:buFont typeface="Nunito"/>
              <a:buNone/>
              <a:defRPr/>
            </a:pPr>
            <a:r>
              <a:rPr lang="en-US" b="1">
                <a:latin typeface="Nunito"/>
                <a:ea typeface="Nunito"/>
                <a:cs typeface="Nunito"/>
                <a:sym typeface="Nunito"/>
              </a:rPr>
              <a:t>Basic Elements of Multimedia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435" name="Google Shape;191;p7"/>
          <p:cNvSpPr>
            <a:spLocks noChangeArrowheads="1"/>
          </p:cNvSpPr>
          <p:nvPr/>
        </p:nvSpPr>
        <p:spPr bwMode="auto">
          <a:xfrm>
            <a:off x="1882775" y="1749425"/>
            <a:ext cx="5378450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233A44"/>
              </a:buClr>
              <a:buSzPts val="3200"/>
              <a:buFont typeface="Nunito" charset="0"/>
              <a:buNone/>
            </a:pPr>
            <a:endParaRPr lang="en-US" sz="3200">
              <a:solidFill>
                <a:srgbClr val="233A44"/>
              </a:solidFill>
              <a:latin typeface="Nunito" charset="0"/>
              <a:sym typeface="Nunito" charset="0"/>
            </a:endParaRPr>
          </a:p>
        </p:txBody>
      </p:sp>
      <p:sp>
        <p:nvSpPr>
          <p:cNvPr id="192" name="Google Shape;192;p7"/>
          <p:cNvSpPr/>
          <p:nvPr/>
        </p:nvSpPr>
        <p:spPr>
          <a:xfrm>
            <a:off x="350838" y="957263"/>
            <a:ext cx="8223250" cy="3657600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91425" rIns="91425" bIns="91425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unito"/>
              <a:buNone/>
              <a:defRPr/>
            </a:pPr>
            <a:r>
              <a:rPr lang="en-US" sz="3200" kern="0">
                <a:solidFill>
                  <a:srgbClr val="C00000"/>
                </a:solidFill>
                <a:latin typeface="Nunito"/>
                <a:ea typeface="Nunito"/>
                <a:cs typeface="Nunito"/>
                <a:sym typeface="Nunito"/>
              </a:rPr>
              <a:t>Text</a:t>
            </a:r>
            <a:endParaRPr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unito"/>
              <a:buNone/>
              <a:defRPr/>
            </a:pPr>
            <a:endParaRPr sz="1800" kern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Char char="❑"/>
              <a:defRPr/>
            </a:pPr>
            <a:r>
              <a:rPr lang="en-US" sz="2000" ker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Text is the most widely used and flexible means of presenting information on screen and conveying ideas.</a:t>
            </a:r>
            <a:endParaRPr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unito"/>
              <a:buNone/>
              <a:defRPr/>
            </a:pPr>
            <a:endParaRPr sz="1800" kern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Char char="❑"/>
              <a:defRPr/>
            </a:pPr>
            <a:r>
              <a:rPr lang="en-US" sz="2000" ker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Most multimedia systems use a combination of text and other media to deliver functionality.</a:t>
            </a:r>
            <a:endParaRPr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unito"/>
              <a:buNone/>
              <a:defRPr/>
            </a:pPr>
            <a:endParaRPr sz="1200" kern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Char char="❑"/>
              <a:defRPr/>
            </a:pPr>
            <a:r>
              <a:rPr lang="en-US" sz="2000" ker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Text is and essential aspect of presenting the information.</a:t>
            </a:r>
            <a:endParaRPr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unito"/>
              <a:buNone/>
              <a:defRPr/>
            </a:pPr>
            <a:endParaRPr sz="1200" kern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Char char="❑"/>
              <a:defRPr/>
            </a:pPr>
            <a:r>
              <a:rPr lang="en-US" sz="2000" ker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Some Common Text File Formats are TXT, DOC, RTF, LTX etc.</a:t>
            </a:r>
            <a:endParaRPr kern="0">
              <a:latin typeface="Arial"/>
              <a:ea typeface="Arial"/>
              <a:cs typeface="Arial"/>
              <a:sym typeface="Arial"/>
            </a:endParaRPr>
          </a:p>
          <a:p>
            <a:pPr marL="285750" indent="-82550" fontAlgn="auto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None/>
              <a:defRPr/>
            </a:pPr>
            <a:endParaRPr sz="2000" kern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8437" name="Google Shape;193;p7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925" y="631825"/>
            <a:ext cx="1489075" cy="148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"/>
          <p:cNvSpPr txBox="1">
            <a:spLocks noGrp="1"/>
          </p:cNvSpPr>
          <p:nvPr>
            <p:ph type="title"/>
          </p:nvPr>
        </p:nvSpPr>
        <p:spPr>
          <a:xfrm>
            <a:off x="1982788" y="304800"/>
            <a:ext cx="5378450" cy="652463"/>
          </a:xfrm>
        </p:spPr>
        <p:txBody>
          <a:bodyPr>
            <a:normAutofit fontScale="90000"/>
          </a:bodyPr>
          <a:lstStyle/>
          <a:p>
            <a:pPr eaLnBrk="1" fontAlgn="auto" hangingPunct="1">
              <a:buSzPct val="111111"/>
              <a:buFont typeface="Nunito"/>
              <a:buNone/>
              <a:defRPr/>
            </a:pPr>
            <a:r>
              <a:rPr lang="en-US" b="1">
                <a:latin typeface="Nunito"/>
                <a:ea typeface="Nunito"/>
                <a:cs typeface="Nunito"/>
                <a:sym typeface="Nunito"/>
              </a:rPr>
              <a:t>Basic Elements of Multimedia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459" name="Google Shape;199;p8"/>
          <p:cNvSpPr>
            <a:spLocks noChangeArrowheads="1"/>
          </p:cNvSpPr>
          <p:nvPr/>
        </p:nvSpPr>
        <p:spPr bwMode="auto">
          <a:xfrm>
            <a:off x="1882775" y="1749425"/>
            <a:ext cx="5378450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233A44"/>
              </a:buClr>
              <a:buSzPts val="3200"/>
              <a:buFont typeface="Nunito" charset="0"/>
              <a:buNone/>
            </a:pPr>
            <a:endParaRPr lang="en-US" sz="3200">
              <a:solidFill>
                <a:srgbClr val="233A44"/>
              </a:solidFill>
              <a:latin typeface="Nunito" charset="0"/>
              <a:sym typeface="Nunito" charset="0"/>
            </a:endParaRPr>
          </a:p>
        </p:txBody>
      </p:sp>
      <p:sp>
        <p:nvSpPr>
          <p:cNvPr id="200" name="Google Shape;200;p8"/>
          <p:cNvSpPr/>
          <p:nvPr/>
        </p:nvSpPr>
        <p:spPr>
          <a:xfrm>
            <a:off x="146050" y="957263"/>
            <a:ext cx="8428038" cy="3657600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91425" rIns="91425" bIns="91425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unito"/>
              <a:buNone/>
              <a:defRPr/>
            </a:pPr>
            <a:r>
              <a:rPr lang="en-US" sz="3200" kern="0">
                <a:solidFill>
                  <a:srgbClr val="C00000"/>
                </a:solidFill>
                <a:latin typeface="Nunito"/>
                <a:ea typeface="Nunito"/>
                <a:cs typeface="Nunito"/>
                <a:sym typeface="Nunito"/>
              </a:rPr>
              <a:t>Audio</a:t>
            </a:r>
            <a:endParaRPr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unito"/>
              <a:buNone/>
              <a:defRPr/>
            </a:pPr>
            <a:endParaRPr sz="3200" kern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Char char="❑"/>
              <a:defRPr/>
            </a:pPr>
            <a:r>
              <a:rPr lang="en-US" sz="2000" ker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Audio refers to sound. Multimedia can include files which contain sound, songs also come under the heading multimedia.</a:t>
            </a:r>
            <a:endParaRPr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unito"/>
              <a:buNone/>
              <a:defRPr/>
            </a:pPr>
            <a:endParaRPr sz="1200" kern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Char char="❑"/>
              <a:defRPr/>
            </a:pPr>
            <a:r>
              <a:rPr lang="en-US" sz="2000" ker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Audio files and streams play a major role in some multimedia systems.</a:t>
            </a:r>
            <a:endParaRPr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unito"/>
              <a:buNone/>
              <a:defRPr/>
            </a:pPr>
            <a:endParaRPr sz="1200" kern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Char char="❑"/>
              <a:defRPr/>
            </a:pPr>
            <a:r>
              <a:rPr lang="en-US" sz="2000" ker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Some Common Audio File Formats are MP3, WAV, AAC, AIFF, WMA etc.</a:t>
            </a: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61" name="Google Shape;201;p8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238" y="476250"/>
            <a:ext cx="1633537" cy="163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"/>
          <p:cNvSpPr txBox="1">
            <a:spLocks noGrp="1"/>
          </p:cNvSpPr>
          <p:nvPr>
            <p:ph type="title"/>
          </p:nvPr>
        </p:nvSpPr>
        <p:spPr>
          <a:xfrm>
            <a:off x="1982788" y="304800"/>
            <a:ext cx="5491162" cy="736600"/>
          </a:xfrm>
        </p:spPr>
        <p:txBody>
          <a:bodyPr>
            <a:normAutofit fontScale="90000"/>
          </a:bodyPr>
          <a:lstStyle/>
          <a:p>
            <a:pPr eaLnBrk="1" fontAlgn="auto" hangingPunct="1">
              <a:buSzPct val="111111"/>
              <a:buFont typeface="Nunito"/>
              <a:buNone/>
              <a:defRPr/>
            </a:pPr>
            <a:r>
              <a:rPr lang="en-US" b="1">
                <a:latin typeface="Nunito"/>
                <a:ea typeface="Nunito"/>
                <a:cs typeface="Nunito"/>
                <a:sym typeface="Nunito"/>
              </a:rPr>
              <a:t>Basic Elements of Multimedia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483" name="Google Shape;207;p9"/>
          <p:cNvSpPr>
            <a:spLocks noChangeArrowheads="1"/>
          </p:cNvSpPr>
          <p:nvPr/>
        </p:nvSpPr>
        <p:spPr bwMode="auto">
          <a:xfrm>
            <a:off x="1882775" y="1749425"/>
            <a:ext cx="5378450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233A44"/>
              </a:buClr>
              <a:buSzPts val="3200"/>
              <a:buFont typeface="Nunito" charset="0"/>
              <a:buNone/>
            </a:pPr>
            <a:endParaRPr lang="en-US" sz="3200">
              <a:solidFill>
                <a:srgbClr val="233A44"/>
              </a:solidFill>
              <a:latin typeface="Nunito" charset="0"/>
              <a:sym typeface="Nunito" charset="0"/>
            </a:endParaRPr>
          </a:p>
        </p:txBody>
      </p:sp>
      <p:sp>
        <p:nvSpPr>
          <p:cNvPr id="208" name="Google Shape;208;p9"/>
          <p:cNvSpPr/>
          <p:nvPr/>
        </p:nvSpPr>
        <p:spPr>
          <a:xfrm>
            <a:off x="146050" y="957263"/>
            <a:ext cx="8428038" cy="3657600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91425" rIns="91425" bIns="91425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unito"/>
              <a:buNone/>
              <a:defRPr/>
            </a:pPr>
            <a:r>
              <a:rPr lang="en-US" sz="3200" kern="0">
                <a:solidFill>
                  <a:srgbClr val="C00000"/>
                </a:solidFill>
                <a:latin typeface="Nunito"/>
                <a:ea typeface="Nunito"/>
                <a:cs typeface="Nunito"/>
                <a:sym typeface="Nunito"/>
              </a:rPr>
              <a:t>Video</a:t>
            </a:r>
            <a:endParaRPr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unito"/>
              <a:buNone/>
              <a:defRPr/>
            </a:pPr>
            <a:endParaRPr sz="3200" kern="0">
              <a:solidFill>
                <a:srgbClr val="C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Char char="❑"/>
              <a:defRPr/>
            </a:pPr>
            <a:r>
              <a:rPr lang="en-US" sz="2000" ker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 video is unedited material as it had been originally filmed by movie camera of recorded by a video camera.</a:t>
            </a:r>
            <a:endParaRPr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unito"/>
              <a:buNone/>
              <a:defRPr/>
            </a:pPr>
            <a:endParaRPr sz="1100" kern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Char char="❑"/>
              <a:defRPr/>
            </a:pPr>
            <a:r>
              <a:rPr lang="en-US" sz="2000" ker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The embedding of video in multimedia applications is a powerful way to convey information which can incorporate a personal element which other media lack.</a:t>
            </a:r>
            <a:endParaRPr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unito"/>
              <a:buNone/>
              <a:defRPr/>
            </a:pPr>
            <a:endParaRPr sz="1200" kern="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indent="-457200" fontAlgn="auto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Char char="❑"/>
              <a:defRPr/>
            </a:pPr>
            <a:r>
              <a:rPr lang="en-US" sz="2000" kern="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Some Common Video File Formats are MP4, MOV, WMA, AVI, MKV etc.</a:t>
            </a:r>
            <a:endParaRPr kern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85" name="Google Shape;209;p9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100" y="631825"/>
            <a:ext cx="1203325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652</Words>
  <Application>Microsoft Office PowerPoint</Application>
  <PresentationFormat>On-screen Show (16:9)</PresentationFormat>
  <Paragraphs>138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Comic Sans MS</vt:lpstr>
      <vt:lpstr>Noto Sans Symbols</vt:lpstr>
      <vt:lpstr>Arial</vt:lpstr>
      <vt:lpstr>Nunito</vt:lpstr>
      <vt:lpstr>Shift</vt:lpstr>
      <vt:lpstr>Md. Ariful Islam Assistant System Engineer MIST Email: ariful.uiu.cse@gmail.com Phone: 01521102157</vt:lpstr>
      <vt:lpstr>Overview</vt:lpstr>
      <vt:lpstr>What is Multimedia? </vt:lpstr>
      <vt:lpstr>Definition of Multimedia</vt:lpstr>
      <vt:lpstr>Category of Multimedia</vt:lpstr>
      <vt:lpstr>Basic Elements of Multimedia</vt:lpstr>
      <vt:lpstr>Basic Elements of Multimedia</vt:lpstr>
      <vt:lpstr>Basic Elements of Multimedia</vt:lpstr>
      <vt:lpstr>Basic Elements of Multimedia</vt:lpstr>
      <vt:lpstr>Basic Elements of Multimedia</vt:lpstr>
      <vt:lpstr>Basic Elements of Multimedia</vt:lpstr>
      <vt:lpstr>Basic Elements of Multimedia</vt:lpstr>
      <vt:lpstr>Difference between Graphics and Animation</vt:lpstr>
      <vt:lpstr>Applications of Multimedia</vt:lpstr>
      <vt:lpstr>ADVANTAGES</vt:lpstr>
      <vt:lpstr>DISADVANTAGES</vt:lpstr>
      <vt:lpstr>Different types of multimedia editing software</vt:lpstr>
      <vt:lpstr>Pixel</vt:lpstr>
      <vt:lpstr>Resolution</vt:lpstr>
      <vt:lpstr>Colors</vt:lpstr>
      <vt:lpstr>PowerPoint Presentation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Md. Ariful Islam Assistant System Engineer MIST Email: ariful.uiu.cse@gmail.com Phone: 01521102157</dc:title>
  <dc:creator>Mamun</dc:creator>
  <cp:lastModifiedBy>Hewlett-Packard Company</cp:lastModifiedBy>
  <cp:revision>1</cp:revision>
  <dcterms:modified xsi:type="dcterms:W3CDTF">2021-02-28T07:35:16Z</dcterms:modified>
</cp:coreProperties>
</file>