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3"/>
  </p:notesMasterIdLst>
  <p:handoutMasterIdLst>
    <p:handoutMasterId r:id="rId54"/>
  </p:handoutMasterIdLst>
  <p:sldIdLst>
    <p:sldId id="259" r:id="rId2"/>
    <p:sldId id="257" r:id="rId3"/>
    <p:sldId id="321" r:id="rId4"/>
    <p:sldId id="317" r:id="rId5"/>
    <p:sldId id="318" r:id="rId6"/>
    <p:sldId id="319" r:id="rId7"/>
    <p:sldId id="320" r:id="rId8"/>
    <p:sldId id="313" r:id="rId9"/>
    <p:sldId id="308" r:id="rId10"/>
    <p:sldId id="265" r:id="rId11"/>
    <p:sldId id="329" r:id="rId12"/>
    <p:sldId id="304" r:id="rId13"/>
    <p:sldId id="305" r:id="rId14"/>
    <p:sldId id="306" r:id="rId15"/>
    <p:sldId id="311" r:id="rId16"/>
    <p:sldId id="289" r:id="rId17"/>
    <p:sldId id="274" r:id="rId18"/>
    <p:sldId id="291" r:id="rId19"/>
    <p:sldId id="294" r:id="rId20"/>
    <p:sldId id="330" r:id="rId21"/>
    <p:sldId id="293" r:id="rId22"/>
    <p:sldId id="292" r:id="rId23"/>
    <p:sldId id="266" r:id="rId24"/>
    <p:sldId id="267" r:id="rId25"/>
    <p:sldId id="280" r:id="rId26"/>
    <p:sldId id="270" r:id="rId27"/>
    <p:sldId id="312" r:id="rId28"/>
    <p:sldId id="301" r:id="rId29"/>
    <p:sldId id="324" r:id="rId30"/>
    <p:sldId id="325" r:id="rId31"/>
    <p:sldId id="327" r:id="rId32"/>
    <p:sldId id="328"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7" r:id="rId48"/>
    <p:sldId id="345" r:id="rId49"/>
    <p:sldId id="346" r:id="rId50"/>
    <p:sldId id="326" r:id="rId51"/>
    <p:sldId id="323" r:id="rId5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p:cViewPr varScale="1">
        <p:scale>
          <a:sx n="64" d="100"/>
          <a:sy n="64" d="100"/>
        </p:scale>
        <p:origin x="15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C1901530-FF95-4A36-9BBE-2C52260646A5}">
      <dgm:prSet phldrT="[Text]" custT="1"/>
      <dgm:spPr/>
      <dgm:t>
        <a:bodyPr/>
        <a:lstStyle/>
        <a:p>
          <a:r>
            <a:rPr lang="en-US" sz="3600" b="1" dirty="0" smtClean="0">
              <a:solidFill>
                <a:srgbClr val="FF0000"/>
              </a:solidFill>
            </a:rPr>
            <a:t>Mindset</a:t>
          </a:r>
          <a:endParaRPr lang="en-US" sz="3600" b="1" dirty="0">
            <a:solidFill>
              <a:srgbClr val="FF0000"/>
            </a:solidFill>
          </a:endParaRPr>
        </a:p>
      </dgm:t>
    </dgm:pt>
    <dgm:pt modelId="{567669B6-9201-43D7-A08E-65014D12F282}" type="parTrans" cxnId="{630B5EF2-905C-4E45-BF1F-623C8E4583E4}">
      <dgm:prSet/>
      <dgm:spPr/>
      <dgm:t>
        <a:bodyPr/>
        <a:lstStyle/>
        <a:p>
          <a:endParaRPr lang="en-US" b="1"/>
        </a:p>
      </dgm:t>
    </dgm:pt>
    <dgm:pt modelId="{7686BB5D-5025-4831-BAB8-865AF3EFBEEB}" type="sibTrans" cxnId="{630B5EF2-905C-4E45-BF1F-623C8E4583E4}">
      <dgm:prSet/>
      <dgm:spPr/>
      <dgm:t>
        <a:bodyPr/>
        <a:lstStyle/>
        <a:p>
          <a:endParaRPr lang="en-US" b="1"/>
        </a:p>
      </dgm:t>
    </dgm:pt>
    <dgm:pt modelId="{273C4F27-E97F-4BAE-882D-06FFD1AF24DD}">
      <dgm:prSet phldrT="[Text]" custT="1"/>
      <dgm:spPr/>
      <dgm:t>
        <a:bodyPr/>
        <a:lstStyle/>
        <a:p>
          <a:r>
            <a:rPr lang="en-US" sz="1600" b="1" dirty="0" smtClean="0"/>
            <a:t>Good behavior</a:t>
          </a:r>
          <a:endParaRPr lang="en-US" sz="1600" b="1" dirty="0"/>
        </a:p>
      </dgm:t>
    </dgm:pt>
    <dgm:pt modelId="{5A985C60-49AE-452E-AEBE-7BB37EDC6035}" type="parTrans" cxnId="{B95DD0F2-3490-43C4-B7D1-7608D09493BA}">
      <dgm:prSet/>
      <dgm:spPr/>
      <dgm:t>
        <a:bodyPr/>
        <a:lstStyle/>
        <a:p>
          <a:endParaRPr lang="en-US" b="1"/>
        </a:p>
      </dgm:t>
    </dgm:pt>
    <dgm:pt modelId="{B8D2C9F3-9667-43B5-8F06-A6DB7D570E23}" type="sibTrans" cxnId="{B95DD0F2-3490-43C4-B7D1-7608D09493BA}">
      <dgm:prSet/>
      <dgm:spPr/>
      <dgm:t>
        <a:bodyPr/>
        <a:lstStyle/>
        <a:p>
          <a:endParaRPr lang="en-US" b="1"/>
        </a:p>
      </dgm:t>
    </dgm:pt>
    <dgm:pt modelId="{FFC280C9-7D13-4B95-8D6F-097A3C2BDF28}">
      <dgm:prSet phldrT="[Text]" custT="1"/>
      <dgm:spPr/>
      <dgm:t>
        <a:bodyPr/>
        <a:lstStyle/>
        <a:p>
          <a:r>
            <a:rPr lang="en-US" sz="1600" b="1" dirty="0" smtClean="0"/>
            <a:t>No corruption</a:t>
          </a:r>
          <a:endParaRPr lang="en-US" sz="6500" b="1" dirty="0"/>
        </a:p>
      </dgm:t>
    </dgm:pt>
    <dgm:pt modelId="{5F6AE14F-8D16-45CB-9DED-54936B1BC0C5}" type="parTrans" cxnId="{38B5792F-1D23-4A00-A760-22AA0873BDE9}">
      <dgm:prSet/>
      <dgm:spPr/>
      <dgm:t>
        <a:bodyPr/>
        <a:lstStyle/>
        <a:p>
          <a:endParaRPr lang="en-US" b="1"/>
        </a:p>
      </dgm:t>
    </dgm:pt>
    <dgm:pt modelId="{BF291006-32CA-44AA-9192-9144C017E6D6}" type="sibTrans" cxnId="{38B5792F-1D23-4A00-A760-22AA0873BDE9}">
      <dgm:prSet/>
      <dgm:spPr/>
      <dgm:t>
        <a:bodyPr/>
        <a:lstStyle/>
        <a:p>
          <a:endParaRPr lang="en-US" b="1"/>
        </a:p>
      </dgm:t>
    </dgm:pt>
    <dgm:pt modelId="{428C6F27-42C4-42C8-B5D4-443CDEE998DC}">
      <dgm:prSet phldrT="[Text]" custT="1"/>
      <dgm:spPr/>
      <dgm:t>
        <a:bodyPr/>
        <a:lstStyle/>
        <a:p>
          <a:r>
            <a:rPr lang="en-US" sz="1600" b="1" dirty="0" smtClean="0"/>
            <a:t>Stakeholder satisfaction</a:t>
          </a:r>
          <a:endParaRPr lang="en-US" sz="1600" b="1" dirty="0"/>
        </a:p>
      </dgm:t>
    </dgm:pt>
    <dgm:pt modelId="{0E3C6864-CACE-460E-AF71-84D0534C475A}" type="parTrans" cxnId="{0A1D60FB-780F-45C3-A346-5334F7725DA9}">
      <dgm:prSet/>
      <dgm:spPr/>
      <dgm:t>
        <a:bodyPr/>
        <a:lstStyle/>
        <a:p>
          <a:endParaRPr lang="en-US" b="1"/>
        </a:p>
      </dgm:t>
    </dgm:pt>
    <dgm:pt modelId="{62B39BF8-8ECE-4347-A70D-98A8793C21E1}" type="sibTrans" cxnId="{0A1D60FB-780F-45C3-A346-5334F7725DA9}">
      <dgm:prSet/>
      <dgm:spPr/>
      <dgm:t>
        <a:bodyPr/>
        <a:lstStyle/>
        <a:p>
          <a:endParaRPr lang="en-US" b="1"/>
        </a:p>
      </dgm:t>
    </dgm:pt>
    <dgm:pt modelId="{88175A22-F4CA-4F72-8642-1492BD931CA3}">
      <dgm:prSet phldrT="[Text]" custT="1"/>
      <dgm:spPr/>
      <dgm:t>
        <a:bodyPr/>
        <a:lstStyle/>
        <a:p>
          <a:r>
            <a:rPr lang="en-US" sz="1600" b="1" dirty="0" smtClean="0"/>
            <a:t>Development of body, mind &amp; soul</a:t>
          </a:r>
          <a:endParaRPr lang="en-US" sz="1600" b="1" dirty="0"/>
        </a:p>
      </dgm:t>
    </dgm:pt>
    <dgm:pt modelId="{08E35074-D04D-4D7F-B85A-73CC7BAE46C0}" type="parTrans" cxnId="{420C8549-C89C-4A61-A0E0-94B8C508DE0C}">
      <dgm:prSet/>
      <dgm:spPr/>
      <dgm:t>
        <a:bodyPr/>
        <a:lstStyle/>
        <a:p>
          <a:endParaRPr lang="en-US" b="1"/>
        </a:p>
      </dgm:t>
    </dgm:pt>
    <dgm:pt modelId="{B08CEF24-E468-407B-9D59-3CA2DFE83596}" type="sibTrans" cxnId="{420C8549-C89C-4A61-A0E0-94B8C508DE0C}">
      <dgm:prSet/>
      <dgm:spPr/>
      <dgm:t>
        <a:bodyPr/>
        <a:lstStyle/>
        <a:p>
          <a:endParaRPr lang="en-US" b="1"/>
        </a:p>
      </dgm:t>
    </dgm:pt>
    <dgm:pt modelId="{DB260F45-8136-4D63-8F1C-1A718D9662D3}">
      <dgm:prSet custT="1"/>
      <dgm:spPr/>
      <dgm:t>
        <a:bodyPr/>
        <a:lstStyle/>
        <a:p>
          <a:r>
            <a:rPr lang="en-US" sz="1600" b="1" dirty="0" smtClean="0"/>
            <a:t>Quick service delivery</a:t>
          </a:r>
          <a:endParaRPr lang="en-US" sz="1600" b="1" dirty="0"/>
        </a:p>
      </dgm:t>
    </dgm:pt>
    <dgm:pt modelId="{F09A8680-C01B-4CB7-8D5B-ED3E828804D9}" type="parTrans" cxnId="{E6C904D6-92FF-402A-BF12-FA1DDEB515AD}">
      <dgm:prSet/>
      <dgm:spPr/>
      <dgm:t>
        <a:bodyPr/>
        <a:lstStyle/>
        <a:p>
          <a:endParaRPr lang="en-US" b="1"/>
        </a:p>
      </dgm:t>
    </dgm:pt>
    <dgm:pt modelId="{BD1E012D-6409-4AF8-955B-273E5CBE96B8}" type="sibTrans" cxnId="{E6C904D6-92FF-402A-BF12-FA1DDEB515AD}">
      <dgm:prSet/>
      <dgm:spPr/>
      <dgm:t>
        <a:bodyPr/>
        <a:lstStyle/>
        <a:p>
          <a:endParaRPr lang="en-US" b="1"/>
        </a:p>
      </dgm:t>
    </dgm:pt>
    <dgm:pt modelId="{D50032DA-53C3-473F-984A-AE8334E4D2B8}">
      <dgm:prSet custT="1"/>
      <dgm:spPr/>
      <dgm:t>
        <a:bodyPr/>
        <a:lstStyle/>
        <a:p>
          <a:r>
            <a:rPr lang="en-US" sz="1600" b="1" dirty="0" smtClean="0"/>
            <a:t>A good man/woman</a:t>
          </a:r>
          <a:endParaRPr lang="en-US" sz="6500" b="1" dirty="0"/>
        </a:p>
      </dgm:t>
    </dgm:pt>
    <dgm:pt modelId="{107670E9-E1B0-412D-8A90-443E79BF2868}" type="parTrans" cxnId="{84EA2CB8-9849-4E44-821D-DABCF34B63CA}">
      <dgm:prSet/>
      <dgm:spPr/>
      <dgm:t>
        <a:bodyPr/>
        <a:lstStyle/>
        <a:p>
          <a:endParaRPr lang="en-US" b="1"/>
        </a:p>
      </dgm:t>
    </dgm:pt>
    <dgm:pt modelId="{2EF5863C-9F90-4C0C-9D6F-DE3326FC49AE}" type="sibTrans" cxnId="{84EA2CB8-9849-4E44-821D-DABCF34B63CA}">
      <dgm:prSet/>
      <dgm:spPr/>
      <dgm:t>
        <a:bodyPr/>
        <a:lstStyle/>
        <a:p>
          <a:endParaRPr lang="en-US" b="1"/>
        </a:p>
      </dgm:t>
    </dgm:pt>
    <dgm:pt modelId="{C60E05A6-01CF-49F8-8FBA-5EEAE0F186FE}">
      <dgm:prSet custT="1"/>
      <dgm:spPr/>
      <dgm:t>
        <a:bodyPr/>
        <a:lstStyle/>
        <a:p>
          <a:r>
            <a:rPr lang="en-US" sz="1600" b="1" dirty="0" smtClean="0"/>
            <a:t>Knowledge &amp; skill</a:t>
          </a:r>
          <a:endParaRPr lang="en-US" sz="6500" b="1" dirty="0"/>
        </a:p>
      </dgm:t>
    </dgm:pt>
    <dgm:pt modelId="{DC96844A-1973-4EE9-AE08-6243DDD674A8}" type="parTrans" cxnId="{7EBB65DA-A109-4C56-8636-9AC6D2A10946}">
      <dgm:prSet/>
      <dgm:spPr/>
      <dgm:t>
        <a:bodyPr/>
        <a:lstStyle/>
        <a:p>
          <a:endParaRPr lang="en-US" b="1"/>
        </a:p>
      </dgm:t>
    </dgm:pt>
    <dgm:pt modelId="{96216604-9754-444D-94C9-E48268FC1CE6}" type="sibTrans" cxnId="{7EBB65DA-A109-4C56-8636-9AC6D2A10946}">
      <dgm:prSet/>
      <dgm:spPr/>
      <dgm:t>
        <a:bodyPr/>
        <a:lstStyle/>
        <a:p>
          <a:endParaRPr lang="en-US" b="1"/>
        </a:p>
      </dgm:t>
    </dgm:pt>
    <dgm:pt modelId="{223E2173-81AC-479A-B9F8-956E0246FDCC}">
      <dgm:prSet custT="1"/>
      <dgm:spPr/>
      <dgm:t>
        <a:bodyPr/>
        <a:lstStyle/>
        <a:p>
          <a:r>
            <a:rPr lang="en-US" sz="1600" b="1" dirty="0" smtClean="0"/>
            <a:t>Self control</a:t>
          </a:r>
          <a:endParaRPr lang="en-US" sz="6500" b="1" dirty="0"/>
        </a:p>
      </dgm:t>
    </dgm:pt>
    <dgm:pt modelId="{1178B2C5-2433-4261-9034-2CB0B2C59A0E}" type="parTrans" cxnId="{DAD1B529-6542-4E05-9E34-FA0ECA300BFD}">
      <dgm:prSet/>
      <dgm:spPr/>
      <dgm:t>
        <a:bodyPr/>
        <a:lstStyle/>
        <a:p>
          <a:endParaRPr lang="en-US" b="1"/>
        </a:p>
      </dgm:t>
    </dgm:pt>
    <dgm:pt modelId="{A8CC6F02-6F97-4680-9C4B-CD5B3F7C83F3}" type="sibTrans" cxnId="{DAD1B529-6542-4E05-9E34-FA0ECA300BFD}">
      <dgm:prSet/>
      <dgm:spPr/>
      <dgm:t>
        <a:bodyPr/>
        <a:lstStyle/>
        <a:p>
          <a:endParaRPr lang="en-US" b="1"/>
        </a:p>
      </dgm:t>
    </dgm:pt>
    <dgm:pt modelId="{AD9763AC-1663-4539-80FC-5FFB97E66FF9}">
      <dgm:prSet custT="1"/>
      <dgm:spPr/>
      <dgm:t>
        <a:bodyPr/>
        <a:lstStyle/>
        <a:p>
          <a:r>
            <a:rPr lang="en-US" sz="1600" b="1" dirty="0" smtClean="0"/>
            <a:t>Discipline life</a:t>
          </a:r>
          <a:endParaRPr lang="en-US" sz="6500" b="1" dirty="0"/>
        </a:p>
      </dgm:t>
    </dgm:pt>
    <dgm:pt modelId="{5A34EAFD-57FF-4E8A-A64E-7505F72D0C1C}" type="parTrans" cxnId="{8B6962D6-2C14-4332-9B7C-5270F0AAD201}">
      <dgm:prSet/>
      <dgm:spPr/>
      <dgm:t>
        <a:bodyPr/>
        <a:lstStyle/>
        <a:p>
          <a:endParaRPr lang="en-US" b="1"/>
        </a:p>
      </dgm:t>
    </dgm:pt>
    <dgm:pt modelId="{44CD478A-4DB5-4DA7-BE58-3CDE5F133214}" type="sibTrans" cxnId="{8B6962D6-2C14-4332-9B7C-5270F0AAD201}">
      <dgm:prSet/>
      <dgm:spPr/>
      <dgm:t>
        <a:bodyPr/>
        <a:lstStyle/>
        <a:p>
          <a:endParaRPr lang="en-US" b="1"/>
        </a:p>
      </dgm:t>
    </dgm:pt>
    <dgm:pt modelId="{84107A52-6A6C-437A-A032-3E417A74C123}">
      <dgm:prSet custT="1"/>
      <dgm:spPr/>
      <dgm:t>
        <a:bodyPr/>
        <a:lstStyle/>
        <a:p>
          <a:r>
            <a:rPr lang="en-US" sz="1600" b="1" dirty="0" smtClean="0"/>
            <a:t>Punctuality </a:t>
          </a:r>
          <a:endParaRPr lang="en-US" sz="6500" b="1" dirty="0"/>
        </a:p>
      </dgm:t>
    </dgm:pt>
    <dgm:pt modelId="{D7B50D49-6E04-407E-A1DE-0105498A9DD4}" type="parTrans" cxnId="{2D70BE30-8D30-4F5C-B440-3771F9D72596}">
      <dgm:prSet/>
      <dgm:spPr/>
      <dgm:t>
        <a:bodyPr/>
        <a:lstStyle/>
        <a:p>
          <a:endParaRPr lang="en-US" b="1"/>
        </a:p>
      </dgm:t>
    </dgm:pt>
    <dgm:pt modelId="{80F313FE-08BA-4159-9625-3953F0C4F161}" type="sibTrans" cxnId="{2D70BE30-8D30-4F5C-B440-3771F9D72596}">
      <dgm:prSet/>
      <dgm:spPr/>
      <dgm:t>
        <a:bodyPr/>
        <a:lstStyle/>
        <a:p>
          <a:endParaRPr lang="en-US" b="1"/>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pt>
    <dgm:pt modelId="{0159BED0-AD0C-40FD-B98A-2CB9C39E131B}" type="pres">
      <dgm:prSet presAssocID="{C1901530-FF95-4A36-9BBE-2C52260646A5}" presName="centerShape" presStyleLbl="vennNode1" presStyleIdx="0" presStyleCnt="11" custScaleX="88138" custScaleY="88138"/>
      <dgm:spPr/>
      <dgm:t>
        <a:bodyPr/>
        <a:lstStyle/>
        <a:p>
          <a:endParaRPr lang="en-US"/>
        </a:p>
      </dgm:t>
    </dgm:pt>
    <dgm:pt modelId="{1082B433-E2E0-4A66-A2EA-5BDE01A23ED1}" type="pres">
      <dgm:prSet presAssocID="{273C4F27-E97F-4BAE-882D-06FFD1AF24DD}" presName="node" presStyleLbl="vennNode1" presStyleIdx="1" presStyleCnt="11" custRadScaleRad="100007" custRadScaleInc="1780">
        <dgm:presLayoutVars>
          <dgm:bulletEnabled val="1"/>
        </dgm:presLayoutVars>
      </dgm:prSet>
      <dgm:spPr/>
      <dgm:t>
        <a:bodyPr/>
        <a:lstStyle/>
        <a:p>
          <a:endParaRPr lang="en-US"/>
        </a:p>
      </dgm:t>
    </dgm:pt>
    <dgm:pt modelId="{238A6111-5EB3-4259-99EA-3612416B94F7}" type="pres">
      <dgm:prSet presAssocID="{DB260F45-8136-4D63-8F1C-1A718D9662D3}" presName="node" presStyleLbl="vennNode1" presStyleIdx="2" presStyleCnt="11"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3" presStyleCnt="11">
        <dgm:presLayoutVars>
          <dgm:bulletEnabled val="1"/>
        </dgm:presLayoutVars>
      </dgm:prSet>
      <dgm:spPr/>
      <dgm:t>
        <a:bodyPr/>
        <a:lstStyle/>
        <a:p>
          <a:endParaRPr lang="en-US"/>
        </a:p>
      </dgm:t>
    </dgm:pt>
    <dgm:pt modelId="{0C7A7910-11FE-4861-9AEF-56E7A1393A0F}" type="pres">
      <dgm:prSet presAssocID="{AD9763AC-1663-4539-80FC-5FFB97E66FF9}" presName="node" presStyleLbl="vennNode1" presStyleIdx="4" presStyleCnt="11">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5" presStyleCnt="11">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6" presStyleCnt="11">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7" presStyleCnt="11">
        <dgm:presLayoutVars>
          <dgm:bulletEnabled val="1"/>
        </dgm:presLayoutVars>
      </dgm:prSet>
      <dgm:spPr/>
      <dgm:t>
        <a:bodyPr/>
        <a:lstStyle/>
        <a:p>
          <a:endParaRPr lang="en-US"/>
        </a:p>
      </dgm:t>
    </dgm:pt>
    <dgm:pt modelId="{797F2A88-F322-4FA6-9119-0F9FC951E547}" type="pres">
      <dgm:prSet presAssocID="{FFC280C9-7D13-4B95-8D6F-097A3C2BDF28}" presName="node" presStyleLbl="vennNode1" presStyleIdx="8" presStyleCnt="11">
        <dgm:presLayoutVars>
          <dgm:bulletEnabled val="1"/>
        </dgm:presLayoutVars>
      </dgm:prSet>
      <dgm:spPr/>
      <dgm:t>
        <a:bodyPr/>
        <a:lstStyle/>
        <a:p>
          <a:endParaRPr lang="en-US"/>
        </a:p>
      </dgm:t>
    </dgm:pt>
    <dgm:pt modelId="{12FCD378-2827-463E-8522-2E746ACCD262}" type="pres">
      <dgm:prSet presAssocID="{428C6F27-42C4-42C8-B5D4-443CDEE998DC}" presName="node" presStyleLbl="vennNode1" presStyleIdx="9" presStyleCnt="11">
        <dgm:presLayoutVars>
          <dgm:bulletEnabled val="1"/>
        </dgm:presLayoutVars>
      </dgm:prSet>
      <dgm:spPr/>
      <dgm:t>
        <a:bodyPr/>
        <a:lstStyle/>
        <a:p>
          <a:endParaRPr lang="en-US"/>
        </a:p>
      </dgm:t>
    </dgm:pt>
    <dgm:pt modelId="{6DDC373E-E65E-43A5-A239-6DDADB7D26CB}" type="pres">
      <dgm:prSet presAssocID="{88175A22-F4CA-4F72-8642-1492BD931CA3}" presName="node" presStyleLbl="vennNode1" presStyleIdx="10" presStyleCnt="11" custRadScaleRad="100996" custRadScaleInc="-2139">
        <dgm:presLayoutVars>
          <dgm:bulletEnabled val="1"/>
        </dgm:presLayoutVars>
      </dgm:prSet>
      <dgm:spPr/>
      <dgm:t>
        <a:bodyPr/>
        <a:lstStyle/>
        <a:p>
          <a:endParaRPr lang="en-US"/>
        </a:p>
      </dgm:t>
    </dgm:pt>
  </dgm:ptLst>
  <dgm:cxnLst>
    <dgm:cxn modelId="{FFED2C14-1BF5-42B3-8E14-4C99FEAFC14F}" type="presOf" srcId="{88175A22-F4CA-4F72-8642-1492BD931CA3}" destId="{6DDC373E-E65E-43A5-A239-6DDADB7D26CB}" srcOrd="0" destOrd="0" presId="urn:microsoft.com/office/officeart/2005/8/layout/radial3"/>
    <dgm:cxn modelId="{B95DD0F2-3490-43C4-B7D1-7608D09493BA}" srcId="{C1901530-FF95-4A36-9BBE-2C52260646A5}" destId="{273C4F27-E97F-4BAE-882D-06FFD1AF24DD}" srcOrd="0" destOrd="0" parTransId="{5A985C60-49AE-452E-AEBE-7BB37EDC6035}" sibTransId="{B8D2C9F3-9667-43B5-8F06-A6DB7D570E23}"/>
    <dgm:cxn modelId="{0A1D60FB-780F-45C3-A346-5334F7725DA9}" srcId="{C1901530-FF95-4A36-9BBE-2C52260646A5}" destId="{428C6F27-42C4-42C8-B5D4-443CDEE998DC}" srcOrd="8" destOrd="0" parTransId="{0E3C6864-CACE-460E-AF71-84D0534C475A}" sibTransId="{62B39BF8-8ECE-4347-A70D-98A8793C21E1}"/>
    <dgm:cxn modelId="{3630B4DE-E3F1-43AC-9919-25B6ACEA399E}" type="presOf" srcId="{84107A52-6A6C-437A-A032-3E417A74C123}" destId="{B52D3B1E-F534-48DB-9B08-D8BD7E79E183}" srcOrd="0" destOrd="0" presId="urn:microsoft.com/office/officeart/2005/8/layout/radial3"/>
    <dgm:cxn modelId="{1196059F-3162-4E41-987D-106DA1A7C3AB}" type="presOf" srcId="{428C6F27-42C4-42C8-B5D4-443CDEE998DC}" destId="{12FCD378-2827-463E-8522-2E746ACCD262}" srcOrd="0" destOrd="0" presId="urn:microsoft.com/office/officeart/2005/8/layout/radial3"/>
    <dgm:cxn modelId="{CA802EB1-80FE-446A-A0E3-9BB685F9BD95}" type="presOf" srcId="{FFC280C9-7D13-4B95-8D6F-097A3C2BDF28}" destId="{797F2A88-F322-4FA6-9119-0F9FC951E547}" srcOrd="0" destOrd="0" presId="urn:microsoft.com/office/officeart/2005/8/layout/radial3"/>
    <dgm:cxn modelId="{7EBB65DA-A109-4C56-8636-9AC6D2A10946}" srcId="{C1901530-FF95-4A36-9BBE-2C52260646A5}" destId="{C60E05A6-01CF-49F8-8FBA-5EEAE0F186FE}" srcOrd="6" destOrd="0" parTransId="{DC96844A-1973-4EE9-AE08-6243DDD674A8}" sibTransId="{96216604-9754-444D-94C9-E48268FC1CE6}"/>
    <dgm:cxn modelId="{8B6962D6-2C14-4332-9B7C-5270F0AAD201}" srcId="{C1901530-FF95-4A36-9BBE-2C52260646A5}" destId="{AD9763AC-1663-4539-80FC-5FFB97E66FF9}" srcOrd="3" destOrd="0" parTransId="{5A34EAFD-57FF-4E8A-A64E-7505F72D0C1C}" sibTransId="{44CD478A-4DB5-4DA7-BE58-3CDE5F133214}"/>
    <dgm:cxn modelId="{2D70BE30-8D30-4F5C-B440-3771F9D72596}" srcId="{C1901530-FF95-4A36-9BBE-2C52260646A5}" destId="{84107A52-6A6C-437A-A032-3E417A74C123}" srcOrd="4" destOrd="0" parTransId="{D7B50D49-6E04-407E-A1DE-0105498A9DD4}" sibTransId="{80F313FE-08BA-4159-9625-3953F0C4F161}"/>
    <dgm:cxn modelId="{420C8549-C89C-4A61-A0E0-94B8C508DE0C}" srcId="{C1901530-FF95-4A36-9BBE-2C52260646A5}" destId="{88175A22-F4CA-4F72-8642-1492BD931CA3}" srcOrd="9" destOrd="0" parTransId="{08E35074-D04D-4D7F-B85A-73CC7BAE46C0}" sibTransId="{B08CEF24-E468-407B-9D59-3CA2DFE83596}"/>
    <dgm:cxn modelId="{DAD1B529-6542-4E05-9E34-FA0ECA300BFD}" srcId="{C1901530-FF95-4A36-9BBE-2C52260646A5}" destId="{223E2173-81AC-479A-B9F8-956E0246FDCC}" srcOrd="2" destOrd="0" parTransId="{1178B2C5-2433-4261-9034-2CB0B2C59A0E}" sibTransId="{A8CC6F02-6F97-4680-9C4B-CD5B3F7C83F3}"/>
    <dgm:cxn modelId="{84EA2CB8-9849-4E44-821D-DABCF34B63CA}" srcId="{C1901530-FF95-4A36-9BBE-2C52260646A5}" destId="{D50032DA-53C3-473F-984A-AE8334E4D2B8}" srcOrd="5" destOrd="0" parTransId="{107670E9-E1B0-412D-8A90-443E79BF2868}" sibTransId="{2EF5863C-9F90-4C0C-9D6F-DE3326FC49AE}"/>
    <dgm:cxn modelId="{27B7FCBE-5A96-4F78-88A5-E15618024A28}" type="presOf" srcId="{184A2ECF-C38D-4CCF-8CA3-6AD7674F1F90}" destId="{DC956257-DC9C-4739-AA77-095A976F270A}" srcOrd="0" destOrd="0" presId="urn:microsoft.com/office/officeart/2005/8/layout/radial3"/>
    <dgm:cxn modelId="{AAECB069-D824-48E4-A4A2-506841D188E8}" type="presOf" srcId="{AD9763AC-1663-4539-80FC-5FFB97E66FF9}" destId="{0C7A7910-11FE-4861-9AEF-56E7A1393A0F}" srcOrd="0" destOrd="0" presId="urn:microsoft.com/office/officeart/2005/8/layout/radial3"/>
    <dgm:cxn modelId="{E54C876A-9C71-4879-8552-DBC2AB1210E6}" type="presOf" srcId="{D50032DA-53C3-473F-984A-AE8334E4D2B8}" destId="{C6160FF3-455C-428E-8483-47A28B30A86C}" srcOrd="0" destOrd="0" presId="urn:microsoft.com/office/officeart/2005/8/layout/radial3"/>
    <dgm:cxn modelId="{F7C703E2-9451-4B91-A25C-AE3A591BBF02}" type="presOf" srcId="{273C4F27-E97F-4BAE-882D-06FFD1AF24DD}" destId="{1082B433-E2E0-4A66-A2EA-5BDE01A23ED1}" srcOrd="0" destOrd="0" presId="urn:microsoft.com/office/officeart/2005/8/layout/radial3"/>
    <dgm:cxn modelId="{E6C904D6-92FF-402A-BF12-FA1DDEB515AD}" srcId="{C1901530-FF95-4A36-9BBE-2C52260646A5}" destId="{DB260F45-8136-4D63-8F1C-1A718D9662D3}" srcOrd="1" destOrd="0" parTransId="{F09A8680-C01B-4CB7-8D5B-ED3E828804D9}" sibTransId="{BD1E012D-6409-4AF8-955B-273E5CBE96B8}"/>
    <dgm:cxn modelId="{A18F2DC2-29CE-4CFF-99B4-F5C28F318168}" type="presOf" srcId="{DB260F45-8136-4D63-8F1C-1A718D9662D3}" destId="{238A6111-5EB3-4259-99EA-3612416B94F7}" srcOrd="0" destOrd="0" presId="urn:microsoft.com/office/officeart/2005/8/layout/radial3"/>
    <dgm:cxn modelId="{630B5EF2-905C-4E45-BF1F-623C8E4583E4}" srcId="{184A2ECF-C38D-4CCF-8CA3-6AD7674F1F90}" destId="{C1901530-FF95-4A36-9BBE-2C52260646A5}" srcOrd="0" destOrd="0" parTransId="{567669B6-9201-43D7-A08E-65014D12F282}" sibTransId="{7686BB5D-5025-4831-BAB8-865AF3EFBEEB}"/>
    <dgm:cxn modelId="{38B5792F-1D23-4A00-A760-22AA0873BDE9}" srcId="{C1901530-FF95-4A36-9BBE-2C52260646A5}" destId="{FFC280C9-7D13-4B95-8D6F-097A3C2BDF28}" srcOrd="7" destOrd="0" parTransId="{5F6AE14F-8D16-45CB-9DED-54936B1BC0C5}" sibTransId="{BF291006-32CA-44AA-9192-9144C017E6D6}"/>
    <dgm:cxn modelId="{4885B691-E13E-46BD-A5DA-B60CD618AFCE}" type="presOf" srcId="{223E2173-81AC-479A-B9F8-956E0246FDCC}" destId="{089121E2-198A-4A62-8859-D08E02F507A5}" srcOrd="0" destOrd="0" presId="urn:microsoft.com/office/officeart/2005/8/layout/radial3"/>
    <dgm:cxn modelId="{1BDE30ED-4018-4DD9-AB18-41E67ADCA26C}" type="presOf" srcId="{C60E05A6-01CF-49F8-8FBA-5EEAE0F186FE}" destId="{41BCECD4-1B48-4D70-8DA0-FFCA0DA544A8}" srcOrd="0" destOrd="0" presId="urn:microsoft.com/office/officeart/2005/8/layout/radial3"/>
    <dgm:cxn modelId="{6E2961DB-DA4F-4843-932D-35401052AB1F}" type="presOf" srcId="{C1901530-FF95-4A36-9BBE-2C52260646A5}" destId="{0159BED0-AD0C-40FD-B98A-2CB9C39E131B}" srcOrd="0" destOrd="0" presId="urn:microsoft.com/office/officeart/2005/8/layout/radial3"/>
    <dgm:cxn modelId="{F17641C1-242E-4D84-84D4-5D2F487BD461}" type="presParOf" srcId="{DC956257-DC9C-4739-AA77-095A976F270A}" destId="{50153E27-8854-4983-996E-65A1AB974EE6}" srcOrd="0" destOrd="0" presId="urn:microsoft.com/office/officeart/2005/8/layout/radial3"/>
    <dgm:cxn modelId="{307776C3-6A40-4D90-9B78-84B0B79A93C5}" type="presParOf" srcId="{50153E27-8854-4983-996E-65A1AB974EE6}" destId="{0159BED0-AD0C-40FD-B98A-2CB9C39E131B}" srcOrd="0" destOrd="0" presId="urn:microsoft.com/office/officeart/2005/8/layout/radial3"/>
    <dgm:cxn modelId="{6BE74E69-B5BB-43D7-98B1-CCF17117A949}" type="presParOf" srcId="{50153E27-8854-4983-996E-65A1AB974EE6}" destId="{1082B433-E2E0-4A66-A2EA-5BDE01A23ED1}" srcOrd="1" destOrd="0" presId="urn:microsoft.com/office/officeart/2005/8/layout/radial3"/>
    <dgm:cxn modelId="{EDB6157E-56DC-4ED9-83D4-52643258E334}" type="presParOf" srcId="{50153E27-8854-4983-996E-65A1AB974EE6}" destId="{238A6111-5EB3-4259-99EA-3612416B94F7}" srcOrd="2" destOrd="0" presId="urn:microsoft.com/office/officeart/2005/8/layout/radial3"/>
    <dgm:cxn modelId="{DF685DE6-E12D-4A7D-869E-187B8F2FA5E6}" type="presParOf" srcId="{50153E27-8854-4983-996E-65A1AB974EE6}" destId="{089121E2-198A-4A62-8859-D08E02F507A5}" srcOrd="3" destOrd="0" presId="urn:microsoft.com/office/officeart/2005/8/layout/radial3"/>
    <dgm:cxn modelId="{056AA618-224D-46FC-98BF-08D3F9287EF8}" type="presParOf" srcId="{50153E27-8854-4983-996E-65A1AB974EE6}" destId="{0C7A7910-11FE-4861-9AEF-56E7A1393A0F}" srcOrd="4" destOrd="0" presId="urn:microsoft.com/office/officeart/2005/8/layout/radial3"/>
    <dgm:cxn modelId="{124D8A0B-BA09-41B6-B040-2C2E00AA00FE}" type="presParOf" srcId="{50153E27-8854-4983-996E-65A1AB974EE6}" destId="{B52D3B1E-F534-48DB-9B08-D8BD7E79E183}" srcOrd="5" destOrd="0" presId="urn:microsoft.com/office/officeart/2005/8/layout/radial3"/>
    <dgm:cxn modelId="{DB733207-4F90-40B5-9D5E-933F9EB774A6}" type="presParOf" srcId="{50153E27-8854-4983-996E-65A1AB974EE6}" destId="{C6160FF3-455C-428E-8483-47A28B30A86C}" srcOrd="6" destOrd="0" presId="urn:microsoft.com/office/officeart/2005/8/layout/radial3"/>
    <dgm:cxn modelId="{401C86B7-2A12-42B9-BEE1-A10DE6E7949C}" type="presParOf" srcId="{50153E27-8854-4983-996E-65A1AB974EE6}" destId="{41BCECD4-1B48-4D70-8DA0-FFCA0DA544A8}" srcOrd="7" destOrd="0" presId="urn:microsoft.com/office/officeart/2005/8/layout/radial3"/>
    <dgm:cxn modelId="{DAF9BC65-3994-4ED5-BA54-88595325FBF3}" type="presParOf" srcId="{50153E27-8854-4983-996E-65A1AB974EE6}" destId="{797F2A88-F322-4FA6-9119-0F9FC951E547}" srcOrd="8" destOrd="0" presId="urn:microsoft.com/office/officeart/2005/8/layout/radial3"/>
    <dgm:cxn modelId="{5E97F156-5098-402F-8A94-D17F18C99405}" type="presParOf" srcId="{50153E27-8854-4983-996E-65A1AB974EE6}" destId="{12FCD378-2827-463E-8522-2E746ACCD262}" srcOrd="9" destOrd="0" presId="urn:microsoft.com/office/officeart/2005/8/layout/radial3"/>
    <dgm:cxn modelId="{E8019583-70EF-4AAE-8586-FF59C9307AC2}" type="presParOf" srcId="{50153E27-8854-4983-996E-65A1AB974EE6}" destId="{6DDC373E-E65E-43A5-A239-6DDADB7D26CB}" srcOrd="1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1" qsCatId="simple" csTypeId="urn:microsoft.com/office/officeart/2005/8/colors/accent6_5" csCatId="accent6" phldr="1"/>
      <dgm:spPr/>
      <dgm:t>
        <a:bodyPr/>
        <a:lstStyle/>
        <a:p>
          <a:endParaRPr lang="en-US"/>
        </a:p>
      </dgm:t>
    </dgm:pt>
    <dgm:pt modelId="{C1901530-FF95-4A36-9BBE-2C52260646A5}">
      <dgm:prSet phldrT="[Text]" custT="1"/>
      <dgm:spPr/>
      <dgm:t>
        <a:bodyPr/>
        <a:lstStyle/>
        <a:p>
          <a:r>
            <a:rPr lang="en-US" sz="3000" b="1" dirty="0" smtClean="0">
              <a:solidFill>
                <a:srgbClr val="FF0000"/>
              </a:solidFill>
            </a:rPr>
            <a:t>Why mindset change necessary</a:t>
          </a:r>
          <a:endParaRPr lang="en-US" sz="3000" b="1" dirty="0">
            <a:solidFill>
              <a:srgbClr val="FF0000"/>
            </a:solidFill>
          </a:endParaRPr>
        </a:p>
      </dgm:t>
    </dgm:pt>
    <dgm:pt modelId="{567669B6-9201-43D7-A08E-65014D12F282}" type="parTrans" cxnId="{630B5EF2-905C-4E45-BF1F-623C8E4583E4}">
      <dgm:prSet/>
      <dgm:spPr/>
      <dgm:t>
        <a:bodyPr/>
        <a:lstStyle/>
        <a:p>
          <a:endParaRPr lang="en-US" b="1"/>
        </a:p>
      </dgm:t>
    </dgm:pt>
    <dgm:pt modelId="{7686BB5D-5025-4831-BAB8-865AF3EFBEEB}" type="sibTrans" cxnId="{630B5EF2-905C-4E45-BF1F-623C8E4583E4}">
      <dgm:prSet/>
      <dgm:spPr/>
      <dgm:t>
        <a:bodyPr/>
        <a:lstStyle/>
        <a:p>
          <a:endParaRPr lang="en-US" b="1"/>
        </a:p>
      </dgm:t>
    </dgm:pt>
    <dgm:pt modelId="{273C4F27-E97F-4BAE-882D-06FFD1AF24DD}">
      <dgm:prSet phldrT="[Text]" custT="1"/>
      <dgm:spPr/>
      <dgm:t>
        <a:bodyPr/>
        <a:lstStyle/>
        <a:p>
          <a:r>
            <a:rPr lang="en-US" sz="1800" b="1" dirty="0" smtClean="0"/>
            <a:t>To know thyself </a:t>
          </a:r>
          <a:endParaRPr lang="en-US" sz="1800" b="1" dirty="0"/>
        </a:p>
      </dgm:t>
    </dgm:pt>
    <dgm:pt modelId="{5A985C60-49AE-452E-AEBE-7BB37EDC6035}" type="parTrans" cxnId="{B95DD0F2-3490-43C4-B7D1-7608D09493BA}">
      <dgm:prSet/>
      <dgm:spPr/>
      <dgm:t>
        <a:bodyPr/>
        <a:lstStyle/>
        <a:p>
          <a:endParaRPr lang="en-US" b="1"/>
        </a:p>
      </dgm:t>
    </dgm:pt>
    <dgm:pt modelId="{B8D2C9F3-9667-43B5-8F06-A6DB7D570E23}" type="sibTrans" cxnId="{B95DD0F2-3490-43C4-B7D1-7608D09493BA}">
      <dgm:prSet/>
      <dgm:spPr/>
      <dgm:t>
        <a:bodyPr/>
        <a:lstStyle/>
        <a:p>
          <a:endParaRPr lang="en-US" b="1"/>
        </a:p>
      </dgm:t>
    </dgm:pt>
    <dgm:pt modelId="{DB260F45-8136-4D63-8F1C-1A718D9662D3}">
      <dgm:prSet custT="1"/>
      <dgm:spPr/>
      <dgm:t>
        <a:bodyPr/>
        <a:lstStyle/>
        <a:p>
          <a:r>
            <a:rPr lang="en-US" sz="1800" b="1" dirty="0" smtClean="0"/>
            <a:t>To remove weakness</a:t>
          </a:r>
          <a:endParaRPr lang="en-US" sz="1800" b="1" dirty="0"/>
        </a:p>
      </dgm:t>
    </dgm:pt>
    <dgm:pt modelId="{F09A8680-C01B-4CB7-8D5B-ED3E828804D9}" type="parTrans" cxnId="{E6C904D6-92FF-402A-BF12-FA1DDEB515AD}">
      <dgm:prSet/>
      <dgm:spPr/>
      <dgm:t>
        <a:bodyPr/>
        <a:lstStyle/>
        <a:p>
          <a:endParaRPr lang="en-US" b="1"/>
        </a:p>
      </dgm:t>
    </dgm:pt>
    <dgm:pt modelId="{BD1E012D-6409-4AF8-955B-273E5CBE96B8}" type="sibTrans" cxnId="{E6C904D6-92FF-402A-BF12-FA1DDEB515AD}">
      <dgm:prSet/>
      <dgm:spPr/>
      <dgm:t>
        <a:bodyPr/>
        <a:lstStyle/>
        <a:p>
          <a:endParaRPr lang="en-US" b="1"/>
        </a:p>
      </dgm:t>
    </dgm:pt>
    <dgm:pt modelId="{D50032DA-53C3-473F-984A-AE8334E4D2B8}">
      <dgm:prSet custT="1"/>
      <dgm:spPr/>
      <dgm:t>
        <a:bodyPr/>
        <a:lstStyle/>
        <a:p>
          <a:r>
            <a:rPr lang="en-US" sz="1800" b="1" dirty="0" smtClean="0"/>
            <a:t>To achieve honor and dignity</a:t>
          </a:r>
          <a:endParaRPr lang="en-US" sz="6600" b="1" dirty="0"/>
        </a:p>
      </dgm:t>
    </dgm:pt>
    <dgm:pt modelId="{107670E9-E1B0-412D-8A90-443E79BF2868}" type="parTrans" cxnId="{84EA2CB8-9849-4E44-821D-DABCF34B63CA}">
      <dgm:prSet/>
      <dgm:spPr/>
      <dgm:t>
        <a:bodyPr/>
        <a:lstStyle/>
        <a:p>
          <a:endParaRPr lang="en-US" b="1"/>
        </a:p>
      </dgm:t>
    </dgm:pt>
    <dgm:pt modelId="{2EF5863C-9F90-4C0C-9D6F-DE3326FC49AE}" type="sibTrans" cxnId="{84EA2CB8-9849-4E44-821D-DABCF34B63CA}">
      <dgm:prSet/>
      <dgm:spPr/>
      <dgm:t>
        <a:bodyPr/>
        <a:lstStyle/>
        <a:p>
          <a:endParaRPr lang="en-US" b="1"/>
        </a:p>
      </dgm:t>
    </dgm:pt>
    <dgm:pt modelId="{C60E05A6-01CF-49F8-8FBA-5EEAE0F186FE}">
      <dgm:prSet custT="1"/>
      <dgm:spPr/>
      <dgm:t>
        <a:bodyPr/>
        <a:lstStyle/>
        <a:p>
          <a:r>
            <a:rPr lang="en-US" sz="1800" b="1" dirty="0" smtClean="0"/>
            <a:t>For better service delivery</a:t>
          </a:r>
          <a:endParaRPr lang="en-US" sz="6600" b="1" dirty="0"/>
        </a:p>
      </dgm:t>
    </dgm:pt>
    <dgm:pt modelId="{DC96844A-1973-4EE9-AE08-6243DDD674A8}" type="parTrans" cxnId="{7EBB65DA-A109-4C56-8636-9AC6D2A10946}">
      <dgm:prSet/>
      <dgm:spPr/>
      <dgm:t>
        <a:bodyPr/>
        <a:lstStyle/>
        <a:p>
          <a:endParaRPr lang="en-US" b="1"/>
        </a:p>
      </dgm:t>
    </dgm:pt>
    <dgm:pt modelId="{96216604-9754-444D-94C9-E48268FC1CE6}" type="sibTrans" cxnId="{7EBB65DA-A109-4C56-8636-9AC6D2A10946}">
      <dgm:prSet/>
      <dgm:spPr/>
      <dgm:t>
        <a:bodyPr/>
        <a:lstStyle/>
        <a:p>
          <a:endParaRPr lang="en-US" b="1"/>
        </a:p>
      </dgm:t>
    </dgm:pt>
    <dgm:pt modelId="{223E2173-81AC-479A-B9F8-956E0246FDCC}">
      <dgm:prSet custT="1"/>
      <dgm:spPr/>
      <dgm:t>
        <a:bodyPr/>
        <a:lstStyle/>
        <a:p>
          <a:r>
            <a:rPr lang="en-US" sz="1800" b="1" dirty="0" smtClean="0"/>
            <a:t>To achieve own dreams &amp; goals</a:t>
          </a:r>
          <a:endParaRPr lang="en-US" sz="6600" b="1" dirty="0"/>
        </a:p>
      </dgm:t>
    </dgm:pt>
    <dgm:pt modelId="{1178B2C5-2433-4261-9034-2CB0B2C59A0E}" type="parTrans" cxnId="{DAD1B529-6542-4E05-9E34-FA0ECA300BFD}">
      <dgm:prSet/>
      <dgm:spPr/>
      <dgm:t>
        <a:bodyPr/>
        <a:lstStyle/>
        <a:p>
          <a:endParaRPr lang="en-US" b="1"/>
        </a:p>
      </dgm:t>
    </dgm:pt>
    <dgm:pt modelId="{A8CC6F02-6F97-4680-9C4B-CD5B3F7C83F3}" type="sibTrans" cxnId="{DAD1B529-6542-4E05-9E34-FA0ECA300BFD}">
      <dgm:prSet/>
      <dgm:spPr/>
      <dgm:t>
        <a:bodyPr/>
        <a:lstStyle/>
        <a:p>
          <a:endParaRPr lang="en-US" b="1"/>
        </a:p>
      </dgm:t>
    </dgm:pt>
    <dgm:pt modelId="{84107A52-6A6C-437A-A032-3E417A74C123}">
      <dgm:prSet custT="1"/>
      <dgm:spPr/>
      <dgm:t>
        <a:bodyPr/>
        <a:lstStyle/>
        <a:p>
          <a:r>
            <a:rPr lang="en-US" sz="1800" b="1" dirty="0" smtClean="0"/>
            <a:t>To remove bad habits</a:t>
          </a:r>
          <a:endParaRPr lang="en-US" sz="6600" b="1" dirty="0"/>
        </a:p>
      </dgm:t>
    </dgm:pt>
    <dgm:pt modelId="{D7B50D49-6E04-407E-A1DE-0105498A9DD4}" type="parTrans" cxnId="{2D70BE30-8D30-4F5C-B440-3771F9D72596}">
      <dgm:prSet/>
      <dgm:spPr/>
      <dgm:t>
        <a:bodyPr/>
        <a:lstStyle/>
        <a:p>
          <a:endParaRPr lang="en-US" b="1"/>
        </a:p>
      </dgm:t>
    </dgm:pt>
    <dgm:pt modelId="{80F313FE-08BA-4159-9625-3953F0C4F161}" type="sibTrans" cxnId="{2D70BE30-8D30-4F5C-B440-3771F9D72596}">
      <dgm:prSet/>
      <dgm:spPr/>
      <dgm:t>
        <a:bodyPr/>
        <a:lstStyle/>
        <a:p>
          <a:endParaRPr lang="en-US" b="1"/>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t>
        <a:bodyPr/>
        <a:lstStyle/>
        <a:p>
          <a:endParaRPr lang="en-US"/>
        </a:p>
      </dgm:t>
    </dgm:pt>
    <dgm:pt modelId="{0159BED0-AD0C-40FD-B98A-2CB9C39E131B}" type="pres">
      <dgm:prSet presAssocID="{C1901530-FF95-4A36-9BBE-2C52260646A5}" presName="centerShape" presStyleLbl="vennNode1" presStyleIdx="0" presStyleCnt="7" custScaleX="88138" custScaleY="88138"/>
      <dgm:spPr/>
      <dgm:t>
        <a:bodyPr/>
        <a:lstStyle/>
        <a:p>
          <a:endParaRPr lang="en-US"/>
        </a:p>
      </dgm:t>
    </dgm:pt>
    <dgm:pt modelId="{1082B433-E2E0-4A66-A2EA-5BDE01A23ED1}" type="pres">
      <dgm:prSet presAssocID="{273C4F27-E97F-4BAE-882D-06FFD1AF24DD}" presName="node" presStyleLbl="vennNode1" presStyleIdx="1" presStyleCnt="7" custRadScaleRad="100007" custRadScaleInc="1780">
        <dgm:presLayoutVars>
          <dgm:bulletEnabled val="1"/>
        </dgm:presLayoutVars>
      </dgm:prSet>
      <dgm:spPr/>
      <dgm:t>
        <a:bodyPr/>
        <a:lstStyle/>
        <a:p>
          <a:endParaRPr lang="en-US"/>
        </a:p>
      </dgm:t>
    </dgm:pt>
    <dgm:pt modelId="{238A6111-5EB3-4259-99EA-3612416B94F7}" type="pres">
      <dgm:prSet presAssocID="{DB260F45-8136-4D63-8F1C-1A718D9662D3}" presName="node" presStyleLbl="vennNode1" presStyleIdx="2" presStyleCnt="7"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3" presStyleCnt="7">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4" presStyleCnt="7">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5" presStyleCnt="7">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6" presStyleCnt="7">
        <dgm:presLayoutVars>
          <dgm:bulletEnabled val="1"/>
        </dgm:presLayoutVars>
      </dgm:prSet>
      <dgm:spPr/>
      <dgm:t>
        <a:bodyPr/>
        <a:lstStyle/>
        <a:p>
          <a:endParaRPr lang="en-US"/>
        </a:p>
      </dgm:t>
    </dgm:pt>
  </dgm:ptLst>
  <dgm:cxnLst>
    <dgm:cxn modelId="{B95DD0F2-3490-43C4-B7D1-7608D09493BA}" srcId="{C1901530-FF95-4A36-9BBE-2C52260646A5}" destId="{273C4F27-E97F-4BAE-882D-06FFD1AF24DD}" srcOrd="0" destOrd="0" parTransId="{5A985C60-49AE-452E-AEBE-7BB37EDC6035}" sibTransId="{B8D2C9F3-9667-43B5-8F06-A6DB7D570E23}"/>
    <dgm:cxn modelId="{DEEC6E74-EDC4-42B7-9AAE-9CE96A1659BF}" type="presOf" srcId="{D50032DA-53C3-473F-984A-AE8334E4D2B8}" destId="{C6160FF3-455C-428E-8483-47A28B30A86C}" srcOrd="0" destOrd="0" presId="urn:microsoft.com/office/officeart/2005/8/layout/radial3"/>
    <dgm:cxn modelId="{17DBA019-1EA4-427D-917A-3E2617D42159}" type="presOf" srcId="{84107A52-6A6C-437A-A032-3E417A74C123}" destId="{B52D3B1E-F534-48DB-9B08-D8BD7E79E183}" srcOrd="0" destOrd="0" presId="urn:microsoft.com/office/officeart/2005/8/layout/radial3"/>
    <dgm:cxn modelId="{7EBB65DA-A109-4C56-8636-9AC6D2A10946}" srcId="{C1901530-FF95-4A36-9BBE-2C52260646A5}" destId="{C60E05A6-01CF-49F8-8FBA-5EEAE0F186FE}" srcOrd="5" destOrd="0" parTransId="{DC96844A-1973-4EE9-AE08-6243DDD674A8}" sibTransId="{96216604-9754-444D-94C9-E48268FC1CE6}"/>
    <dgm:cxn modelId="{2D70BE30-8D30-4F5C-B440-3771F9D72596}" srcId="{C1901530-FF95-4A36-9BBE-2C52260646A5}" destId="{84107A52-6A6C-437A-A032-3E417A74C123}" srcOrd="3" destOrd="0" parTransId="{D7B50D49-6E04-407E-A1DE-0105498A9DD4}" sibTransId="{80F313FE-08BA-4159-9625-3953F0C4F161}"/>
    <dgm:cxn modelId="{DAD1B529-6542-4E05-9E34-FA0ECA300BFD}" srcId="{C1901530-FF95-4A36-9BBE-2C52260646A5}" destId="{223E2173-81AC-479A-B9F8-956E0246FDCC}" srcOrd="2" destOrd="0" parTransId="{1178B2C5-2433-4261-9034-2CB0B2C59A0E}" sibTransId="{A8CC6F02-6F97-4680-9C4B-CD5B3F7C83F3}"/>
    <dgm:cxn modelId="{ED5A5B66-41CD-460B-AA4F-6DBE5712D206}" type="presOf" srcId="{223E2173-81AC-479A-B9F8-956E0246FDCC}" destId="{089121E2-198A-4A62-8859-D08E02F507A5}" srcOrd="0" destOrd="0" presId="urn:microsoft.com/office/officeart/2005/8/layout/radial3"/>
    <dgm:cxn modelId="{84EA2CB8-9849-4E44-821D-DABCF34B63CA}" srcId="{C1901530-FF95-4A36-9BBE-2C52260646A5}" destId="{D50032DA-53C3-473F-984A-AE8334E4D2B8}" srcOrd="4" destOrd="0" parTransId="{107670E9-E1B0-412D-8A90-443E79BF2868}" sibTransId="{2EF5863C-9F90-4C0C-9D6F-DE3326FC49AE}"/>
    <dgm:cxn modelId="{A8F8A8C9-D860-49AA-B10B-84A7A94263A9}" type="presOf" srcId="{273C4F27-E97F-4BAE-882D-06FFD1AF24DD}" destId="{1082B433-E2E0-4A66-A2EA-5BDE01A23ED1}" srcOrd="0" destOrd="0" presId="urn:microsoft.com/office/officeart/2005/8/layout/radial3"/>
    <dgm:cxn modelId="{E6C904D6-92FF-402A-BF12-FA1DDEB515AD}" srcId="{C1901530-FF95-4A36-9BBE-2C52260646A5}" destId="{DB260F45-8136-4D63-8F1C-1A718D9662D3}" srcOrd="1" destOrd="0" parTransId="{F09A8680-C01B-4CB7-8D5B-ED3E828804D9}" sibTransId="{BD1E012D-6409-4AF8-955B-273E5CBE96B8}"/>
    <dgm:cxn modelId="{685A4E95-5F5C-44E3-A8FF-4CDA8BD3FACF}" type="presOf" srcId="{DB260F45-8136-4D63-8F1C-1A718D9662D3}" destId="{238A6111-5EB3-4259-99EA-3612416B94F7}" srcOrd="0" destOrd="0" presId="urn:microsoft.com/office/officeart/2005/8/layout/radial3"/>
    <dgm:cxn modelId="{630B5EF2-905C-4E45-BF1F-623C8E4583E4}" srcId="{184A2ECF-C38D-4CCF-8CA3-6AD7674F1F90}" destId="{C1901530-FF95-4A36-9BBE-2C52260646A5}" srcOrd="0" destOrd="0" parTransId="{567669B6-9201-43D7-A08E-65014D12F282}" sibTransId="{7686BB5D-5025-4831-BAB8-865AF3EFBEEB}"/>
    <dgm:cxn modelId="{072ECEC2-4C53-4684-AD39-C0DE05CF8AEE}" type="presOf" srcId="{C60E05A6-01CF-49F8-8FBA-5EEAE0F186FE}" destId="{41BCECD4-1B48-4D70-8DA0-FFCA0DA544A8}" srcOrd="0" destOrd="0" presId="urn:microsoft.com/office/officeart/2005/8/layout/radial3"/>
    <dgm:cxn modelId="{62394F17-FB8E-4EE0-AE39-5FAD73CF3C4F}" type="presOf" srcId="{184A2ECF-C38D-4CCF-8CA3-6AD7674F1F90}" destId="{DC956257-DC9C-4739-AA77-095A976F270A}" srcOrd="0" destOrd="0" presId="urn:microsoft.com/office/officeart/2005/8/layout/radial3"/>
    <dgm:cxn modelId="{F26E46AD-040D-4DF1-9BFA-CA933F924D2E}" type="presOf" srcId="{C1901530-FF95-4A36-9BBE-2C52260646A5}" destId="{0159BED0-AD0C-40FD-B98A-2CB9C39E131B}" srcOrd="0" destOrd="0" presId="urn:microsoft.com/office/officeart/2005/8/layout/radial3"/>
    <dgm:cxn modelId="{E20589AD-621E-4BCE-B647-993DD44DDD88}" type="presParOf" srcId="{DC956257-DC9C-4739-AA77-095A976F270A}" destId="{50153E27-8854-4983-996E-65A1AB974EE6}" srcOrd="0" destOrd="0" presId="urn:microsoft.com/office/officeart/2005/8/layout/radial3"/>
    <dgm:cxn modelId="{982A0F77-B828-4D08-8429-CDBDAFD64929}" type="presParOf" srcId="{50153E27-8854-4983-996E-65A1AB974EE6}" destId="{0159BED0-AD0C-40FD-B98A-2CB9C39E131B}" srcOrd="0" destOrd="0" presId="urn:microsoft.com/office/officeart/2005/8/layout/radial3"/>
    <dgm:cxn modelId="{FE4C053B-168A-44D9-98A0-5B289D3264B7}" type="presParOf" srcId="{50153E27-8854-4983-996E-65A1AB974EE6}" destId="{1082B433-E2E0-4A66-A2EA-5BDE01A23ED1}" srcOrd="1" destOrd="0" presId="urn:microsoft.com/office/officeart/2005/8/layout/radial3"/>
    <dgm:cxn modelId="{2B4D45E7-99C7-40A0-8607-59F8109CCCF2}" type="presParOf" srcId="{50153E27-8854-4983-996E-65A1AB974EE6}" destId="{238A6111-5EB3-4259-99EA-3612416B94F7}" srcOrd="2" destOrd="0" presId="urn:microsoft.com/office/officeart/2005/8/layout/radial3"/>
    <dgm:cxn modelId="{3DCFA067-7126-4000-AD04-96934A2612E2}" type="presParOf" srcId="{50153E27-8854-4983-996E-65A1AB974EE6}" destId="{089121E2-198A-4A62-8859-D08E02F507A5}" srcOrd="3" destOrd="0" presId="urn:microsoft.com/office/officeart/2005/8/layout/radial3"/>
    <dgm:cxn modelId="{21E0BB28-5A5A-433E-A85D-BBAEBF79585B}" type="presParOf" srcId="{50153E27-8854-4983-996E-65A1AB974EE6}" destId="{B52D3B1E-F534-48DB-9B08-D8BD7E79E183}" srcOrd="4" destOrd="0" presId="urn:microsoft.com/office/officeart/2005/8/layout/radial3"/>
    <dgm:cxn modelId="{6CC3C68A-C0FD-4C15-8BBE-4C1CAEC9987F}" type="presParOf" srcId="{50153E27-8854-4983-996E-65A1AB974EE6}" destId="{C6160FF3-455C-428E-8483-47A28B30A86C}" srcOrd="5" destOrd="0" presId="urn:microsoft.com/office/officeart/2005/8/layout/radial3"/>
    <dgm:cxn modelId="{67D459DE-AEDC-46DE-B179-C9E065021529}" type="presParOf" srcId="{50153E27-8854-4983-996E-65A1AB974EE6}" destId="{41BCECD4-1B48-4D70-8DA0-FFCA0DA544A8}"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1" qsCatId="simple" csTypeId="urn:microsoft.com/office/officeart/2005/8/colors/accent6_5" csCatId="accent6" phldr="1"/>
      <dgm:spPr/>
      <dgm:t>
        <a:bodyPr/>
        <a:lstStyle/>
        <a:p>
          <a:endParaRPr lang="en-US"/>
        </a:p>
      </dgm:t>
    </dgm:pt>
    <dgm:pt modelId="{C1901530-FF95-4A36-9BBE-2C52260646A5}">
      <dgm:prSet phldrT="[Text]" custT="1"/>
      <dgm:spPr/>
      <dgm:t>
        <a:bodyPr/>
        <a:lstStyle/>
        <a:p>
          <a:r>
            <a:rPr lang="en-US" sz="3000" b="1" dirty="0" smtClean="0">
              <a:solidFill>
                <a:srgbClr val="FF0000"/>
              </a:solidFill>
            </a:rPr>
            <a:t>Why mindset change necessary</a:t>
          </a:r>
          <a:endParaRPr lang="en-US" sz="3000" b="1" dirty="0">
            <a:solidFill>
              <a:srgbClr val="FF0000"/>
            </a:solidFill>
          </a:endParaRPr>
        </a:p>
      </dgm:t>
    </dgm:pt>
    <dgm:pt modelId="{567669B6-9201-43D7-A08E-65014D12F282}" type="parTrans" cxnId="{630B5EF2-905C-4E45-BF1F-623C8E4583E4}">
      <dgm:prSet/>
      <dgm:spPr/>
      <dgm:t>
        <a:bodyPr/>
        <a:lstStyle/>
        <a:p>
          <a:endParaRPr lang="en-US" b="1"/>
        </a:p>
      </dgm:t>
    </dgm:pt>
    <dgm:pt modelId="{7686BB5D-5025-4831-BAB8-865AF3EFBEEB}" type="sibTrans" cxnId="{630B5EF2-905C-4E45-BF1F-623C8E4583E4}">
      <dgm:prSet/>
      <dgm:spPr/>
      <dgm:t>
        <a:bodyPr/>
        <a:lstStyle/>
        <a:p>
          <a:endParaRPr lang="en-US" b="1"/>
        </a:p>
      </dgm:t>
    </dgm:pt>
    <dgm:pt modelId="{273C4F27-E97F-4BAE-882D-06FFD1AF24DD}">
      <dgm:prSet phldrT="[Text]" custT="1"/>
      <dgm:spPr/>
      <dgm:t>
        <a:bodyPr/>
        <a:lstStyle/>
        <a:p>
          <a:r>
            <a:rPr lang="en-US" sz="1800" b="1" dirty="0" smtClean="0"/>
            <a:t>To develop humanity</a:t>
          </a:r>
          <a:endParaRPr lang="en-US" sz="1800" b="1" dirty="0"/>
        </a:p>
      </dgm:t>
    </dgm:pt>
    <dgm:pt modelId="{5A985C60-49AE-452E-AEBE-7BB37EDC6035}" type="parTrans" cxnId="{B95DD0F2-3490-43C4-B7D1-7608D09493BA}">
      <dgm:prSet/>
      <dgm:spPr/>
      <dgm:t>
        <a:bodyPr/>
        <a:lstStyle/>
        <a:p>
          <a:endParaRPr lang="en-US" b="1"/>
        </a:p>
      </dgm:t>
    </dgm:pt>
    <dgm:pt modelId="{B8D2C9F3-9667-43B5-8F06-A6DB7D570E23}" type="sibTrans" cxnId="{B95DD0F2-3490-43C4-B7D1-7608D09493BA}">
      <dgm:prSet/>
      <dgm:spPr/>
      <dgm:t>
        <a:bodyPr/>
        <a:lstStyle/>
        <a:p>
          <a:endParaRPr lang="en-US" b="1"/>
        </a:p>
      </dgm:t>
    </dgm:pt>
    <dgm:pt modelId="{DB260F45-8136-4D63-8F1C-1A718D9662D3}">
      <dgm:prSet custT="1"/>
      <dgm:spPr/>
      <dgm:t>
        <a:bodyPr/>
        <a:lstStyle/>
        <a:p>
          <a:r>
            <a:rPr lang="en-US" sz="1800" b="1" dirty="0" smtClean="0"/>
            <a:t>For innovation</a:t>
          </a:r>
          <a:endParaRPr lang="en-US" sz="1800" b="1" dirty="0"/>
        </a:p>
      </dgm:t>
    </dgm:pt>
    <dgm:pt modelId="{F09A8680-C01B-4CB7-8D5B-ED3E828804D9}" type="parTrans" cxnId="{E6C904D6-92FF-402A-BF12-FA1DDEB515AD}">
      <dgm:prSet/>
      <dgm:spPr/>
      <dgm:t>
        <a:bodyPr/>
        <a:lstStyle/>
        <a:p>
          <a:endParaRPr lang="en-US" b="1"/>
        </a:p>
      </dgm:t>
    </dgm:pt>
    <dgm:pt modelId="{BD1E012D-6409-4AF8-955B-273E5CBE96B8}" type="sibTrans" cxnId="{E6C904D6-92FF-402A-BF12-FA1DDEB515AD}">
      <dgm:prSet/>
      <dgm:spPr/>
      <dgm:t>
        <a:bodyPr/>
        <a:lstStyle/>
        <a:p>
          <a:endParaRPr lang="en-US" b="1"/>
        </a:p>
      </dgm:t>
    </dgm:pt>
    <dgm:pt modelId="{D50032DA-53C3-473F-984A-AE8334E4D2B8}">
      <dgm:prSet custT="1"/>
      <dgm:spPr/>
      <dgm:t>
        <a:bodyPr/>
        <a:lstStyle/>
        <a:p>
          <a:r>
            <a:rPr lang="en-US" sz="1700" b="1" dirty="0" smtClean="0">
              <a:solidFill>
                <a:srgbClr val="C00000"/>
              </a:solidFill>
            </a:rPr>
            <a:t>To cope with the new environment </a:t>
          </a:r>
          <a:endParaRPr lang="en-US" sz="1700" b="1" dirty="0">
            <a:solidFill>
              <a:srgbClr val="C00000"/>
            </a:solidFill>
          </a:endParaRPr>
        </a:p>
      </dgm:t>
    </dgm:pt>
    <dgm:pt modelId="{107670E9-E1B0-412D-8A90-443E79BF2868}" type="parTrans" cxnId="{84EA2CB8-9849-4E44-821D-DABCF34B63CA}">
      <dgm:prSet/>
      <dgm:spPr/>
      <dgm:t>
        <a:bodyPr/>
        <a:lstStyle/>
        <a:p>
          <a:endParaRPr lang="en-US" b="1"/>
        </a:p>
      </dgm:t>
    </dgm:pt>
    <dgm:pt modelId="{2EF5863C-9F90-4C0C-9D6F-DE3326FC49AE}" type="sibTrans" cxnId="{84EA2CB8-9849-4E44-821D-DABCF34B63CA}">
      <dgm:prSet/>
      <dgm:spPr/>
      <dgm:t>
        <a:bodyPr/>
        <a:lstStyle/>
        <a:p>
          <a:endParaRPr lang="en-US" b="1"/>
        </a:p>
      </dgm:t>
    </dgm:pt>
    <dgm:pt modelId="{C60E05A6-01CF-49F8-8FBA-5EEAE0F186FE}">
      <dgm:prSet custT="1"/>
      <dgm:spPr/>
      <dgm:t>
        <a:bodyPr/>
        <a:lstStyle/>
        <a:p>
          <a:r>
            <a:rPr lang="en-US" sz="1800" b="1" dirty="0" smtClean="0">
              <a:solidFill>
                <a:srgbClr val="C00000"/>
              </a:solidFill>
            </a:rPr>
            <a:t>Struggle for existence &amp; survival of the fittest </a:t>
          </a:r>
          <a:endParaRPr lang="en-US" sz="6600" b="1" dirty="0">
            <a:solidFill>
              <a:srgbClr val="C00000"/>
            </a:solidFill>
          </a:endParaRPr>
        </a:p>
      </dgm:t>
    </dgm:pt>
    <dgm:pt modelId="{DC96844A-1973-4EE9-AE08-6243DDD674A8}" type="parTrans" cxnId="{7EBB65DA-A109-4C56-8636-9AC6D2A10946}">
      <dgm:prSet/>
      <dgm:spPr/>
      <dgm:t>
        <a:bodyPr/>
        <a:lstStyle/>
        <a:p>
          <a:endParaRPr lang="en-US" b="1"/>
        </a:p>
      </dgm:t>
    </dgm:pt>
    <dgm:pt modelId="{96216604-9754-444D-94C9-E48268FC1CE6}" type="sibTrans" cxnId="{7EBB65DA-A109-4C56-8636-9AC6D2A10946}">
      <dgm:prSet/>
      <dgm:spPr/>
      <dgm:t>
        <a:bodyPr/>
        <a:lstStyle/>
        <a:p>
          <a:endParaRPr lang="en-US" b="1"/>
        </a:p>
      </dgm:t>
    </dgm:pt>
    <dgm:pt modelId="{223E2173-81AC-479A-B9F8-956E0246FDCC}">
      <dgm:prSet custT="1"/>
      <dgm:spPr/>
      <dgm:t>
        <a:bodyPr/>
        <a:lstStyle/>
        <a:p>
          <a:r>
            <a:rPr lang="en-US" sz="1800" b="1" dirty="0" smtClean="0"/>
            <a:t>To cope with the society </a:t>
          </a:r>
          <a:endParaRPr lang="en-US" sz="6600" b="1" dirty="0"/>
        </a:p>
      </dgm:t>
    </dgm:pt>
    <dgm:pt modelId="{1178B2C5-2433-4261-9034-2CB0B2C59A0E}" type="parTrans" cxnId="{DAD1B529-6542-4E05-9E34-FA0ECA300BFD}">
      <dgm:prSet/>
      <dgm:spPr/>
      <dgm:t>
        <a:bodyPr/>
        <a:lstStyle/>
        <a:p>
          <a:endParaRPr lang="en-US" b="1"/>
        </a:p>
      </dgm:t>
    </dgm:pt>
    <dgm:pt modelId="{A8CC6F02-6F97-4680-9C4B-CD5B3F7C83F3}" type="sibTrans" cxnId="{DAD1B529-6542-4E05-9E34-FA0ECA300BFD}">
      <dgm:prSet/>
      <dgm:spPr/>
      <dgm:t>
        <a:bodyPr/>
        <a:lstStyle/>
        <a:p>
          <a:endParaRPr lang="en-US" b="1"/>
        </a:p>
      </dgm:t>
    </dgm:pt>
    <dgm:pt modelId="{AD9763AC-1663-4539-80FC-5FFB97E66FF9}">
      <dgm:prSet custT="1"/>
      <dgm:spPr/>
      <dgm:t>
        <a:bodyPr/>
        <a:lstStyle/>
        <a:p>
          <a:r>
            <a:rPr lang="en-US" sz="1600" b="1" dirty="0" smtClean="0"/>
            <a:t>To cope with the state culture </a:t>
          </a:r>
          <a:endParaRPr lang="en-US" sz="6000" b="1" dirty="0"/>
        </a:p>
      </dgm:t>
    </dgm:pt>
    <dgm:pt modelId="{5A34EAFD-57FF-4E8A-A64E-7505F72D0C1C}" type="parTrans" cxnId="{8B6962D6-2C14-4332-9B7C-5270F0AAD201}">
      <dgm:prSet/>
      <dgm:spPr/>
      <dgm:t>
        <a:bodyPr/>
        <a:lstStyle/>
        <a:p>
          <a:endParaRPr lang="en-US" b="1"/>
        </a:p>
      </dgm:t>
    </dgm:pt>
    <dgm:pt modelId="{44CD478A-4DB5-4DA7-BE58-3CDE5F133214}" type="sibTrans" cxnId="{8B6962D6-2C14-4332-9B7C-5270F0AAD201}">
      <dgm:prSet/>
      <dgm:spPr/>
      <dgm:t>
        <a:bodyPr/>
        <a:lstStyle/>
        <a:p>
          <a:endParaRPr lang="en-US" b="1"/>
        </a:p>
      </dgm:t>
    </dgm:pt>
    <dgm:pt modelId="{84107A52-6A6C-437A-A032-3E417A74C123}">
      <dgm:prSet custT="1"/>
      <dgm:spPr/>
      <dgm:t>
        <a:bodyPr/>
        <a:lstStyle/>
        <a:p>
          <a:r>
            <a:rPr lang="en-US" sz="1800" b="1" dirty="0" smtClean="0"/>
            <a:t>To enjoy one’s life</a:t>
          </a:r>
          <a:endParaRPr lang="en-US" sz="6600" b="1" dirty="0"/>
        </a:p>
      </dgm:t>
    </dgm:pt>
    <dgm:pt modelId="{D7B50D49-6E04-407E-A1DE-0105498A9DD4}" type="parTrans" cxnId="{2D70BE30-8D30-4F5C-B440-3771F9D72596}">
      <dgm:prSet/>
      <dgm:spPr/>
      <dgm:t>
        <a:bodyPr/>
        <a:lstStyle/>
        <a:p>
          <a:endParaRPr lang="en-US" b="1"/>
        </a:p>
      </dgm:t>
    </dgm:pt>
    <dgm:pt modelId="{80F313FE-08BA-4159-9625-3953F0C4F161}" type="sibTrans" cxnId="{2D70BE30-8D30-4F5C-B440-3771F9D72596}">
      <dgm:prSet/>
      <dgm:spPr/>
      <dgm:t>
        <a:bodyPr/>
        <a:lstStyle/>
        <a:p>
          <a:endParaRPr lang="en-US" b="1"/>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t>
        <a:bodyPr/>
        <a:lstStyle/>
        <a:p>
          <a:endParaRPr lang="en-US"/>
        </a:p>
      </dgm:t>
    </dgm:pt>
    <dgm:pt modelId="{0159BED0-AD0C-40FD-B98A-2CB9C39E131B}" type="pres">
      <dgm:prSet presAssocID="{C1901530-FF95-4A36-9BBE-2C52260646A5}" presName="centerShape" presStyleLbl="vennNode1" presStyleIdx="0" presStyleCnt="8" custScaleX="88138" custScaleY="88138"/>
      <dgm:spPr/>
      <dgm:t>
        <a:bodyPr/>
        <a:lstStyle/>
        <a:p>
          <a:endParaRPr lang="en-US"/>
        </a:p>
      </dgm:t>
    </dgm:pt>
    <dgm:pt modelId="{1082B433-E2E0-4A66-A2EA-5BDE01A23ED1}" type="pres">
      <dgm:prSet presAssocID="{273C4F27-E97F-4BAE-882D-06FFD1AF24DD}" presName="node" presStyleLbl="vennNode1" presStyleIdx="1" presStyleCnt="8" custRadScaleRad="100007" custRadScaleInc="1780">
        <dgm:presLayoutVars>
          <dgm:bulletEnabled val="1"/>
        </dgm:presLayoutVars>
      </dgm:prSet>
      <dgm:spPr/>
      <dgm:t>
        <a:bodyPr/>
        <a:lstStyle/>
        <a:p>
          <a:endParaRPr lang="en-US"/>
        </a:p>
      </dgm:t>
    </dgm:pt>
    <dgm:pt modelId="{238A6111-5EB3-4259-99EA-3612416B94F7}" type="pres">
      <dgm:prSet presAssocID="{DB260F45-8136-4D63-8F1C-1A718D9662D3}" presName="node" presStyleLbl="vennNode1" presStyleIdx="2" presStyleCnt="8"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3" presStyleCnt="8">
        <dgm:presLayoutVars>
          <dgm:bulletEnabled val="1"/>
        </dgm:presLayoutVars>
      </dgm:prSet>
      <dgm:spPr/>
      <dgm:t>
        <a:bodyPr/>
        <a:lstStyle/>
        <a:p>
          <a:endParaRPr lang="en-US"/>
        </a:p>
      </dgm:t>
    </dgm:pt>
    <dgm:pt modelId="{0C7A7910-11FE-4861-9AEF-56E7A1393A0F}" type="pres">
      <dgm:prSet presAssocID="{AD9763AC-1663-4539-80FC-5FFB97E66FF9}" presName="node" presStyleLbl="vennNode1" presStyleIdx="4" presStyleCnt="8">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5" presStyleCnt="8">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6" presStyleCnt="8">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7" presStyleCnt="8" custRadScaleRad="101165" custRadScaleInc="4587">
        <dgm:presLayoutVars>
          <dgm:bulletEnabled val="1"/>
        </dgm:presLayoutVars>
      </dgm:prSet>
      <dgm:spPr/>
      <dgm:t>
        <a:bodyPr/>
        <a:lstStyle/>
        <a:p>
          <a:endParaRPr lang="en-US"/>
        </a:p>
      </dgm:t>
    </dgm:pt>
  </dgm:ptLst>
  <dgm:cxnLst>
    <dgm:cxn modelId="{AE5A2E06-80D1-4D58-8DC8-DAAEB9D471BB}" type="presOf" srcId="{273C4F27-E97F-4BAE-882D-06FFD1AF24DD}" destId="{1082B433-E2E0-4A66-A2EA-5BDE01A23ED1}" srcOrd="0" destOrd="0" presId="urn:microsoft.com/office/officeart/2005/8/layout/radial3"/>
    <dgm:cxn modelId="{6515EFDC-85BA-4D91-899D-3C09F6108B4E}" type="presOf" srcId="{184A2ECF-C38D-4CCF-8CA3-6AD7674F1F90}" destId="{DC956257-DC9C-4739-AA77-095A976F270A}" srcOrd="0" destOrd="0" presId="urn:microsoft.com/office/officeart/2005/8/layout/radial3"/>
    <dgm:cxn modelId="{B95DD0F2-3490-43C4-B7D1-7608D09493BA}" srcId="{C1901530-FF95-4A36-9BBE-2C52260646A5}" destId="{273C4F27-E97F-4BAE-882D-06FFD1AF24DD}" srcOrd="0" destOrd="0" parTransId="{5A985C60-49AE-452E-AEBE-7BB37EDC6035}" sibTransId="{B8D2C9F3-9667-43B5-8F06-A6DB7D570E23}"/>
    <dgm:cxn modelId="{109D22B6-319B-44ED-AC90-8A0F1E12D7C1}" type="presOf" srcId="{C60E05A6-01CF-49F8-8FBA-5EEAE0F186FE}" destId="{41BCECD4-1B48-4D70-8DA0-FFCA0DA544A8}" srcOrd="0" destOrd="0" presId="urn:microsoft.com/office/officeart/2005/8/layout/radial3"/>
    <dgm:cxn modelId="{7EBB65DA-A109-4C56-8636-9AC6D2A10946}" srcId="{C1901530-FF95-4A36-9BBE-2C52260646A5}" destId="{C60E05A6-01CF-49F8-8FBA-5EEAE0F186FE}" srcOrd="6" destOrd="0" parTransId="{DC96844A-1973-4EE9-AE08-6243DDD674A8}" sibTransId="{96216604-9754-444D-94C9-E48268FC1CE6}"/>
    <dgm:cxn modelId="{8B6962D6-2C14-4332-9B7C-5270F0AAD201}" srcId="{C1901530-FF95-4A36-9BBE-2C52260646A5}" destId="{AD9763AC-1663-4539-80FC-5FFB97E66FF9}" srcOrd="3" destOrd="0" parTransId="{5A34EAFD-57FF-4E8A-A64E-7505F72D0C1C}" sibTransId="{44CD478A-4DB5-4DA7-BE58-3CDE5F133214}"/>
    <dgm:cxn modelId="{2D70BE30-8D30-4F5C-B440-3771F9D72596}" srcId="{C1901530-FF95-4A36-9BBE-2C52260646A5}" destId="{84107A52-6A6C-437A-A032-3E417A74C123}" srcOrd="4" destOrd="0" parTransId="{D7B50D49-6E04-407E-A1DE-0105498A9DD4}" sibTransId="{80F313FE-08BA-4159-9625-3953F0C4F161}"/>
    <dgm:cxn modelId="{F6866234-00FB-4082-8218-EC4166AF8817}" type="presOf" srcId="{DB260F45-8136-4D63-8F1C-1A718D9662D3}" destId="{238A6111-5EB3-4259-99EA-3612416B94F7}" srcOrd="0" destOrd="0" presId="urn:microsoft.com/office/officeart/2005/8/layout/radial3"/>
    <dgm:cxn modelId="{BC663F79-09BB-4093-A577-28C4605E4A96}" type="presOf" srcId="{84107A52-6A6C-437A-A032-3E417A74C123}" destId="{B52D3B1E-F534-48DB-9B08-D8BD7E79E183}" srcOrd="0" destOrd="0" presId="urn:microsoft.com/office/officeart/2005/8/layout/radial3"/>
    <dgm:cxn modelId="{DAD1B529-6542-4E05-9E34-FA0ECA300BFD}" srcId="{C1901530-FF95-4A36-9BBE-2C52260646A5}" destId="{223E2173-81AC-479A-B9F8-956E0246FDCC}" srcOrd="2" destOrd="0" parTransId="{1178B2C5-2433-4261-9034-2CB0B2C59A0E}" sibTransId="{A8CC6F02-6F97-4680-9C4B-CD5B3F7C83F3}"/>
    <dgm:cxn modelId="{38A8AE39-6A87-411D-9F6B-E783FF1E138E}" type="presOf" srcId="{D50032DA-53C3-473F-984A-AE8334E4D2B8}" destId="{C6160FF3-455C-428E-8483-47A28B30A86C}" srcOrd="0" destOrd="0" presId="urn:microsoft.com/office/officeart/2005/8/layout/radial3"/>
    <dgm:cxn modelId="{84EA2CB8-9849-4E44-821D-DABCF34B63CA}" srcId="{C1901530-FF95-4A36-9BBE-2C52260646A5}" destId="{D50032DA-53C3-473F-984A-AE8334E4D2B8}" srcOrd="5" destOrd="0" parTransId="{107670E9-E1B0-412D-8A90-443E79BF2868}" sibTransId="{2EF5863C-9F90-4C0C-9D6F-DE3326FC49AE}"/>
    <dgm:cxn modelId="{125A4E07-557F-466A-8A0A-2A168C22EA42}" type="presOf" srcId="{AD9763AC-1663-4539-80FC-5FFB97E66FF9}" destId="{0C7A7910-11FE-4861-9AEF-56E7A1393A0F}" srcOrd="0" destOrd="0" presId="urn:microsoft.com/office/officeart/2005/8/layout/radial3"/>
    <dgm:cxn modelId="{E6C904D6-92FF-402A-BF12-FA1DDEB515AD}" srcId="{C1901530-FF95-4A36-9BBE-2C52260646A5}" destId="{DB260F45-8136-4D63-8F1C-1A718D9662D3}" srcOrd="1" destOrd="0" parTransId="{F09A8680-C01B-4CB7-8D5B-ED3E828804D9}" sibTransId="{BD1E012D-6409-4AF8-955B-273E5CBE96B8}"/>
    <dgm:cxn modelId="{8FD5BC8B-9AF6-4C51-B998-D12BFB1C6B8C}" type="presOf" srcId="{223E2173-81AC-479A-B9F8-956E0246FDCC}" destId="{089121E2-198A-4A62-8859-D08E02F507A5}" srcOrd="0" destOrd="0" presId="urn:microsoft.com/office/officeart/2005/8/layout/radial3"/>
    <dgm:cxn modelId="{C6E4F146-D47C-476A-81DD-2D5F5FA96116}" type="presOf" srcId="{C1901530-FF95-4A36-9BBE-2C52260646A5}" destId="{0159BED0-AD0C-40FD-B98A-2CB9C39E131B}" srcOrd="0" destOrd="0" presId="urn:microsoft.com/office/officeart/2005/8/layout/radial3"/>
    <dgm:cxn modelId="{630B5EF2-905C-4E45-BF1F-623C8E4583E4}" srcId="{184A2ECF-C38D-4CCF-8CA3-6AD7674F1F90}" destId="{C1901530-FF95-4A36-9BBE-2C52260646A5}" srcOrd="0" destOrd="0" parTransId="{567669B6-9201-43D7-A08E-65014D12F282}" sibTransId="{7686BB5D-5025-4831-BAB8-865AF3EFBEEB}"/>
    <dgm:cxn modelId="{9A103609-B73A-4D7C-B7DD-48127CBD8322}" type="presParOf" srcId="{DC956257-DC9C-4739-AA77-095A976F270A}" destId="{50153E27-8854-4983-996E-65A1AB974EE6}" srcOrd="0" destOrd="0" presId="urn:microsoft.com/office/officeart/2005/8/layout/radial3"/>
    <dgm:cxn modelId="{312E158D-23F5-4D1C-95CE-ED7A43FBE1CE}" type="presParOf" srcId="{50153E27-8854-4983-996E-65A1AB974EE6}" destId="{0159BED0-AD0C-40FD-B98A-2CB9C39E131B}" srcOrd="0" destOrd="0" presId="urn:microsoft.com/office/officeart/2005/8/layout/radial3"/>
    <dgm:cxn modelId="{F0B4688E-09A5-4FFF-8E14-BD736DDA4962}" type="presParOf" srcId="{50153E27-8854-4983-996E-65A1AB974EE6}" destId="{1082B433-E2E0-4A66-A2EA-5BDE01A23ED1}" srcOrd="1" destOrd="0" presId="urn:microsoft.com/office/officeart/2005/8/layout/radial3"/>
    <dgm:cxn modelId="{2EE92F48-20EC-4AE7-9A2B-323FF68BFD71}" type="presParOf" srcId="{50153E27-8854-4983-996E-65A1AB974EE6}" destId="{238A6111-5EB3-4259-99EA-3612416B94F7}" srcOrd="2" destOrd="0" presId="urn:microsoft.com/office/officeart/2005/8/layout/radial3"/>
    <dgm:cxn modelId="{71FF466A-C7DD-49D0-8EEA-8AAEAC8B57E2}" type="presParOf" srcId="{50153E27-8854-4983-996E-65A1AB974EE6}" destId="{089121E2-198A-4A62-8859-D08E02F507A5}" srcOrd="3" destOrd="0" presId="urn:microsoft.com/office/officeart/2005/8/layout/radial3"/>
    <dgm:cxn modelId="{473C425B-0E6F-457C-BBF5-A16C826F8F95}" type="presParOf" srcId="{50153E27-8854-4983-996E-65A1AB974EE6}" destId="{0C7A7910-11FE-4861-9AEF-56E7A1393A0F}" srcOrd="4" destOrd="0" presId="urn:microsoft.com/office/officeart/2005/8/layout/radial3"/>
    <dgm:cxn modelId="{817C548C-4E6B-4092-ACA4-8201CFE7DA3B}" type="presParOf" srcId="{50153E27-8854-4983-996E-65A1AB974EE6}" destId="{B52D3B1E-F534-48DB-9B08-D8BD7E79E183}" srcOrd="5" destOrd="0" presId="urn:microsoft.com/office/officeart/2005/8/layout/radial3"/>
    <dgm:cxn modelId="{13E244B0-AEEA-410D-9EF8-1D6FF0EC84E9}" type="presParOf" srcId="{50153E27-8854-4983-996E-65A1AB974EE6}" destId="{C6160FF3-455C-428E-8483-47A28B30A86C}" srcOrd="6" destOrd="0" presId="urn:microsoft.com/office/officeart/2005/8/layout/radial3"/>
    <dgm:cxn modelId="{4EE17A13-94A4-4D67-B853-916DAD19EEB1}" type="presParOf" srcId="{50153E27-8854-4983-996E-65A1AB974EE6}" destId="{41BCECD4-1B48-4D70-8DA0-FFCA0DA544A8}"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3" qsCatId="simple" csTypeId="urn:microsoft.com/office/officeart/2005/8/colors/accent1_5" csCatId="accent1" phldr="1"/>
      <dgm:spPr/>
      <dgm:t>
        <a:bodyPr/>
        <a:lstStyle/>
        <a:p>
          <a:endParaRPr lang="en-US"/>
        </a:p>
      </dgm:t>
    </dgm:pt>
    <dgm:pt modelId="{C1901530-FF95-4A36-9BBE-2C52260646A5}">
      <dgm:prSet phldrT="[Text]" custT="1"/>
      <dgm:spPr/>
      <dgm:t>
        <a:bodyPr/>
        <a:lstStyle/>
        <a:p>
          <a:r>
            <a:rPr lang="en-US" sz="3200" b="1" dirty="0" smtClean="0">
              <a:solidFill>
                <a:srgbClr val="7030A0"/>
              </a:solidFill>
            </a:rPr>
            <a:t>Tools to change mindset</a:t>
          </a:r>
          <a:endParaRPr lang="en-US" sz="3200" b="1" dirty="0">
            <a:solidFill>
              <a:srgbClr val="7030A0"/>
            </a:solidFill>
          </a:endParaRPr>
        </a:p>
      </dgm:t>
    </dgm:pt>
    <dgm:pt modelId="{567669B6-9201-43D7-A08E-65014D12F282}" type="parTrans" cxnId="{630B5EF2-905C-4E45-BF1F-623C8E4583E4}">
      <dgm:prSet/>
      <dgm:spPr/>
      <dgm:t>
        <a:bodyPr/>
        <a:lstStyle/>
        <a:p>
          <a:endParaRPr lang="en-US" sz="1800" b="1"/>
        </a:p>
      </dgm:t>
    </dgm:pt>
    <dgm:pt modelId="{7686BB5D-5025-4831-BAB8-865AF3EFBEEB}" type="sibTrans" cxnId="{630B5EF2-905C-4E45-BF1F-623C8E4583E4}">
      <dgm:prSet/>
      <dgm:spPr/>
      <dgm:t>
        <a:bodyPr/>
        <a:lstStyle/>
        <a:p>
          <a:endParaRPr lang="en-US" sz="1800" b="1"/>
        </a:p>
      </dgm:t>
    </dgm:pt>
    <dgm:pt modelId="{273C4F27-E97F-4BAE-882D-06FFD1AF24DD}">
      <dgm:prSet phldrT="[Text]" custT="1"/>
      <dgm:spPr/>
      <dgm:t>
        <a:bodyPr/>
        <a:lstStyle/>
        <a:p>
          <a:r>
            <a:rPr lang="en-US" sz="2000" b="1" dirty="0" smtClean="0">
              <a:solidFill>
                <a:srgbClr val="FFFF00"/>
              </a:solidFill>
            </a:rPr>
            <a:t>Continuous motivation </a:t>
          </a:r>
          <a:endParaRPr lang="en-US" sz="2000" b="1" dirty="0">
            <a:solidFill>
              <a:srgbClr val="FFFF00"/>
            </a:solidFill>
          </a:endParaRPr>
        </a:p>
      </dgm:t>
    </dgm:pt>
    <dgm:pt modelId="{5A985C60-49AE-452E-AEBE-7BB37EDC6035}" type="parTrans" cxnId="{B95DD0F2-3490-43C4-B7D1-7608D09493BA}">
      <dgm:prSet/>
      <dgm:spPr/>
      <dgm:t>
        <a:bodyPr/>
        <a:lstStyle/>
        <a:p>
          <a:endParaRPr lang="en-US" sz="1800" b="1"/>
        </a:p>
      </dgm:t>
    </dgm:pt>
    <dgm:pt modelId="{B8D2C9F3-9667-43B5-8F06-A6DB7D570E23}" type="sibTrans" cxnId="{B95DD0F2-3490-43C4-B7D1-7608D09493BA}">
      <dgm:prSet/>
      <dgm:spPr/>
      <dgm:t>
        <a:bodyPr/>
        <a:lstStyle/>
        <a:p>
          <a:endParaRPr lang="en-US" sz="1800" b="1"/>
        </a:p>
      </dgm:t>
    </dgm:pt>
    <dgm:pt modelId="{FFC280C9-7D13-4B95-8D6F-097A3C2BDF28}">
      <dgm:prSet phldrT="[Text]" custT="1"/>
      <dgm:spPr/>
      <dgm:t>
        <a:bodyPr/>
        <a:lstStyle/>
        <a:p>
          <a:r>
            <a:rPr lang="en-US" sz="1800" b="1" dirty="0" smtClean="0"/>
            <a:t>Cogent atmosphere </a:t>
          </a:r>
          <a:endParaRPr lang="en-US" sz="1800" b="1" dirty="0"/>
        </a:p>
      </dgm:t>
    </dgm:pt>
    <dgm:pt modelId="{5F6AE14F-8D16-45CB-9DED-54936B1BC0C5}" type="parTrans" cxnId="{38B5792F-1D23-4A00-A760-22AA0873BDE9}">
      <dgm:prSet/>
      <dgm:spPr/>
      <dgm:t>
        <a:bodyPr/>
        <a:lstStyle/>
        <a:p>
          <a:endParaRPr lang="en-US" sz="1800" b="1"/>
        </a:p>
      </dgm:t>
    </dgm:pt>
    <dgm:pt modelId="{BF291006-32CA-44AA-9192-9144C017E6D6}" type="sibTrans" cxnId="{38B5792F-1D23-4A00-A760-22AA0873BDE9}">
      <dgm:prSet/>
      <dgm:spPr/>
      <dgm:t>
        <a:bodyPr/>
        <a:lstStyle/>
        <a:p>
          <a:endParaRPr lang="en-US" sz="1800" b="1"/>
        </a:p>
      </dgm:t>
    </dgm:pt>
    <dgm:pt modelId="{DB260F45-8136-4D63-8F1C-1A718D9662D3}">
      <dgm:prSet custT="1"/>
      <dgm:spPr/>
      <dgm:t>
        <a:bodyPr/>
        <a:lstStyle/>
        <a:p>
          <a:r>
            <a:rPr lang="en-US" sz="1800" b="1" dirty="0" smtClean="0"/>
            <a:t>Rewards and incentives </a:t>
          </a:r>
          <a:endParaRPr lang="en-US" sz="1800" b="1" dirty="0"/>
        </a:p>
      </dgm:t>
    </dgm:pt>
    <dgm:pt modelId="{F09A8680-C01B-4CB7-8D5B-ED3E828804D9}" type="parTrans" cxnId="{E6C904D6-92FF-402A-BF12-FA1DDEB515AD}">
      <dgm:prSet/>
      <dgm:spPr/>
      <dgm:t>
        <a:bodyPr/>
        <a:lstStyle/>
        <a:p>
          <a:endParaRPr lang="en-US" sz="1800" b="1"/>
        </a:p>
      </dgm:t>
    </dgm:pt>
    <dgm:pt modelId="{BD1E012D-6409-4AF8-955B-273E5CBE96B8}" type="sibTrans" cxnId="{E6C904D6-92FF-402A-BF12-FA1DDEB515AD}">
      <dgm:prSet/>
      <dgm:spPr/>
      <dgm:t>
        <a:bodyPr/>
        <a:lstStyle/>
        <a:p>
          <a:endParaRPr lang="en-US" sz="1800" b="1"/>
        </a:p>
      </dgm:t>
    </dgm:pt>
    <dgm:pt modelId="{D50032DA-53C3-473F-984A-AE8334E4D2B8}">
      <dgm:prSet custT="1"/>
      <dgm:spPr/>
      <dgm:t>
        <a:bodyPr/>
        <a:lstStyle/>
        <a:p>
          <a:r>
            <a:rPr lang="en-US" sz="1800" b="1" dirty="0" smtClean="0"/>
            <a:t>Punishment </a:t>
          </a:r>
          <a:endParaRPr lang="en-US" sz="1800" b="1" dirty="0"/>
        </a:p>
      </dgm:t>
    </dgm:pt>
    <dgm:pt modelId="{107670E9-E1B0-412D-8A90-443E79BF2868}" type="parTrans" cxnId="{84EA2CB8-9849-4E44-821D-DABCF34B63CA}">
      <dgm:prSet/>
      <dgm:spPr/>
      <dgm:t>
        <a:bodyPr/>
        <a:lstStyle/>
        <a:p>
          <a:endParaRPr lang="en-US" sz="1800" b="1"/>
        </a:p>
      </dgm:t>
    </dgm:pt>
    <dgm:pt modelId="{2EF5863C-9F90-4C0C-9D6F-DE3326FC49AE}" type="sibTrans" cxnId="{84EA2CB8-9849-4E44-821D-DABCF34B63CA}">
      <dgm:prSet/>
      <dgm:spPr/>
      <dgm:t>
        <a:bodyPr/>
        <a:lstStyle/>
        <a:p>
          <a:endParaRPr lang="en-US" sz="1800" b="1"/>
        </a:p>
      </dgm:t>
    </dgm:pt>
    <dgm:pt modelId="{C60E05A6-01CF-49F8-8FBA-5EEAE0F186FE}">
      <dgm:prSet custT="1"/>
      <dgm:spPr/>
      <dgm:t>
        <a:bodyPr/>
        <a:lstStyle/>
        <a:p>
          <a:r>
            <a:rPr lang="en-US" sz="1800" b="1" dirty="0" smtClean="0"/>
            <a:t>Love &amp; affection </a:t>
          </a:r>
          <a:endParaRPr lang="en-US" sz="1800" b="1" dirty="0"/>
        </a:p>
      </dgm:t>
    </dgm:pt>
    <dgm:pt modelId="{DC96844A-1973-4EE9-AE08-6243DDD674A8}" type="parTrans" cxnId="{7EBB65DA-A109-4C56-8636-9AC6D2A10946}">
      <dgm:prSet/>
      <dgm:spPr/>
      <dgm:t>
        <a:bodyPr/>
        <a:lstStyle/>
        <a:p>
          <a:endParaRPr lang="en-US" sz="1800" b="1"/>
        </a:p>
      </dgm:t>
    </dgm:pt>
    <dgm:pt modelId="{96216604-9754-444D-94C9-E48268FC1CE6}" type="sibTrans" cxnId="{7EBB65DA-A109-4C56-8636-9AC6D2A10946}">
      <dgm:prSet/>
      <dgm:spPr/>
      <dgm:t>
        <a:bodyPr/>
        <a:lstStyle/>
        <a:p>
          <a:endParaRPr lang="en-US" sz="1800" b="1"/>
        </a:p>
      </dgm:t>
    </dgm:pt>
    <dgm:pt modelId="{223E2173-81AC-479A-B9F8-956E0246FDCC}">
      <dgm:prSet custT="1"/>
      <dgm:spPr/>
      <dgm:t>
        <a:bodyPr/>
        <a:lstStyle/>
        <a:p>
          <a:r>
            <a:rPr lang="en-US" sz="1800" b="1" dirty="0" smtClean="0"/>
            <a:t>Good dreams </a:t>
          </a:r>
          <a:endParaRPr lang="en-US" sz="1800" b="1" dirty="0"/>
        </a:p>
      </dgm:t>
    </dgm:pt>
    <dgm:pt modelId="{1178B2C5-2433-4261-9034-2CB0B2C59A0E}" type="parTrans" cxnId="{DAD1B529-6542-4E05-9E34-FA0ECA300BFD}">
      <dgm:prSet/>
      <dgm:spPr/>
      <dgm:t>
        <a:bodyPr/>
        <a:lstStyle/>
        <a:p>
          <a:endParaRPr lang="en-US" sz="1800" b="1"/>
        </a:p>
      </dgm:t>
    </dgm:pt>
    <dgm:pt modelId="{A8CC6F02-6F97-4680-9C4B-CD5B3F7C83F3}" type="sibTrans" cxnId="{DAD1B529-6542-4E05-9E34-FA0ECA300BFD}">
      <dgm:prSet/>
      <dgm:spPr/>
      <dgm:t>
        <a:bodyPr/>
        <a:lstStyle/>
        <a:p>
          <a:endParaRPr lang="en-US" sz="1800" b="1"/>
        </a:p>
      </dgm:t>
    </dgm:pt>
    <dgm:pt modelId="{AD9763AC-1663-4539-80FC-5FFB97E66FF9}">
      <dgm:prSet custT="1"/>
      <dgm:spPr/>
      <dgm:t>
        <a:bodyPr/>
        <a:lstStyle/>
        <a:p>
          <a:r>
            <a:rPr lang="en-US" sz="1800" b="1" dirty="0" smtClean="0"/>
            <a:t>Good friends </a:t>
          </a:r>
          <a:endParaRPr lang="en-US" sz="1800" b="1" dirty="0"/>
        </a:p>
      </dgm:t>
    </dgm:pt>
    <dgm:pt modelId="{5A34EAFD-57FF-4E8A-A64E-7505F72D0C1C}" type="parTrans" cxnId="{8B6962D6-2C14-4332-9B7C-5270F0AAD201}">
      <dgm:prSet/>
      <dgm:spPr/>
      <dgm:t>
        <a:bodyPr/>
        <a:lstStyle/>
        <a:p>
          <a:endParaRPr lang="en-US" sz="1800" b="1"/>
        </a:p>
      </dgm:t>
    </dgm:pt>
    <dgm:pt modelId="{44CD478A-4DB5-4DA7-BE58-3CDE5F133214}" type="sibTrans" cxnId="{8B6962D6-2C14-4332-9B7C-5270F0AAD201}">
      <dgm:prSet/>
      <dgm:spPr/>
      <dgm:t>
        <a:bodyPr/>
        <a:lstStyle/>
        <a:p>
          <a:endParaRPr lang="en-US" sz="1800" b="1"/>
        </a:p>
      </dgm:t>
    </dgm:pt>
    <dgm:pt modelId="{84107A52-6A6C-437A-A032-3E417A74C123}">
      <dgm:prSet custT="1"/>
      <dgm:spPr/>
      <dgm:t>
        <a:bodyPr/>
        <a:lstStyle/>
        <a:p>
          <a:r>
            <a:rPr lang="en-US" sz="1800" b="1" dirty="0" smtClean="0"/>
            <a:t>Strict rules &amp; regulation</a:t>
          </a:r>
          <a:endParaRPr lang="en-US" sz="1800" b="1" dirty="0"/>
        </a:p>
      </dgm:t>
    </dgm:pt>
    <dgm:pt modelId="{D7B50D49-6E04-407E-A1DE-0105498A9DD4}" type="parTrans" cxnId="{2D70BE30-8D30-4F5C-B440-3771F9D72596}">
      <dgm:prSet/>
      <dgm:spPr/>
      <dgm:t>
        <a:bodyPr/>
        <a:lstStyle/>
        <a:p>
          <a:endParaRPr lang="en-US" sz="1800" b="1"/>
        </a:p>
      </dgm:t>
    </dgm:pt>
    <dgm:pt modelId="{80F313FE-08BA-4159-9625-3953F0C4F161}" type="sibTrans" cxnId="{2D70BE30-8D30-4F5C-B440-3771F9D72596}">
      <dgm:prSet/>
      <dgm:spPr/>
      <dgm:t>
        <a:bodyPr/>
        <a:lstStyle/>
        <a:p>
          <a:endParaRPr lang="en-US" sz="1800" b="1"/>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t>
        <a:bodyPr/>
        <a:lstStyle/>
        <a:p>
          <a:endParaRPr lang="en-US"/>
        </a:p>
      </dgm:t>
    </dgm:pt>
    <dgm:pt modelId="{0159BED0-AD0C-40FD-B98A-2CB9C39E131B}" type="pres">
      <dgm:prSet presAssocID="{C1901530-FF95-4A36-9BBE-2C52260646A5}" presName="centerShape" presStyleLbl="vennNode1" presStyleIdx="0" presStyleCnt="9" custScaleX="88138" custScaleY="88138"/>
      <dgm:spPr/>
      <dgm:t>
        <a:bodyPr/>
        <a:lstStyle/>
        <a:p>
          <a:endParaRPr lang="en-US"/>
        </a:p>
      </dgm:t>
    </dgm:pt>
    <dgm:pt modelId="{1082B433-E2E0-4A66-A2EA-5BDE01A23ED1}" type="pres">
      <dgm:prSet presAssocID="{273C4F27-E97F-4BAE-882D-06FFD1AF24DD}" presName="node" presStyleLbl="vennNode1" presStyleIdx="1" presStyleCnt="9" custRadScaleRad="100007" custRadScaleInc="1780">
        <dgm:presLayoutVars>
          <dgm:bulletEnabled val="1"/>
        </dgm:presLayoutVars>
      </dgm:prSet>
      <dgm:spPr/>
      <dgm:t>
        <a:bodyPr/>
        <a:lstStyle/>
        <a:p>
          <a:endParaRPr lang="en-US"/>
        </a:p>
      </dgm:t>
    </dgm:pt>
    <dgm:pt modelId="{238A6111-5EB3-4259-99EA-3612416B94F7}" type="pres">
      <dgm:prSet presAssocID="{DB260F45-8136-4D63-8F1C-1A718D9662D3}" presName="node" presStyleLbl="vennNode1" presStyleIdx="2" presStyleCnt="9"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3" presStyleCnt="9">
        <dgm:presLayoutVars>
          <dgm:bulletEnabled val="1"/>
        </dgm:presLayoutVars>
      </dgm:prSet>
      <dgm:spPr/>
      <dgm:t>
        <a:bodyPr/>
        <a:lstStyle/>
        <a:p>
          <a:endParaRPr lang="en-US"/>
        </a:p>
      </dgm:t>
    </dgm:pt>
    <dgm:pt modelId="{0C7A7910-11FE-4861-9AEF-56E7A1393A0F}" type="pres">
      <dgm:prSet presAssocID="{AD9763AC-1663-4539-80FC-5FFB97E66FF9}" presName="node" presStyleLbl="vennNode1" presStyleIdx="4" presStyleCnt="9">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5" presStyleCnt="9">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6" presStyleCnt="9">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7" presStyleCnt="9">
        <dgm:presLayoutVars>
          <dgm:bulletEnabled val="1"/>
        </dgm:presLayoutVars>
      </dgm:prSet>
      <dgm:spPr/>
      <dgm:t>
        <a:bodyPr/>
        <a:lstStyle/>
        <a:p>
          <a:endParaRPr lang="en-US"/>
        </a:p>
      </dgm:t>
    </dgm:pt>
    <dgm:pt modelId="{797F2A88-F322-4FA6-9119-0F9FC951E547}" type="pres">
      <dgm:prSet presAssocID="{FFC280C9-7D13-4B95-8D6F-097A3C2BDF28}" presName="node" presStyleLbl="vennNode1" presStyleIdx="8" presStyleCnt="9">
        <dgm:presLayoutVars>
          <dgm:bulletEnabled val="1"/>
        </dgm:presLayoutVars>
      </dgm:prSet>
      <dgm:spPr/>
      <dgm:t>
        <a:bodyPr/>
        <a:lstStyle/>
        <a:p>
          <a:endParaRPr lang="en-US"/>
        </a:p>
      </dgm:t>
    </dgm:pt>
  </dgm:ptLst>
  <dgm:cxnLst>
    <dgm:cxn modelId="{E1B84078-77A8-4EDA-8B7C-F17B8126B914}" type="presOf" srcId="{DB260F45-8136-4D63-8F1C-1A718D9662D3}" destId="{238A6111-5EB3-4259-99EA-3612416B94F7}" srcOrd="0" destOrd="0" presId="urn:microsoft.com/office/officeart/2005/8/layout/radial3"/>
    <dgm:cxn modelId="{96FC43F5-604D-414C-8977-93A3D5A9C909}" type="presOf" srcId="{C60E05A6-01CF-49F8-8FBA-5EEAE0F186FE}" destId="{41BCECD4-1B48-4D70-8DA0-FFCA0DA544A8}" srcOrd="0" destOrd="0" presId="urn:microsoft.com/office/officeart/2005/8/layout/radial3"/>
    <dgm:cxn modelId="{B95DD0F2-3490-43C4-B7D1-7608D09493BA}" srcId="{C1901530-FF95-4A36-9BBE-2C52260646A5}" destId="{273C4F27-E97F-4BAE-882D-06FFD1AF24DD}" srcOrd="0" destOrd="0" parTransId="{5A985C60-49AE-452E-AEBE-7BB37EDC6035}" sibTransId="{B8D2C9F3-9667-43B5-8F06-A6DB7D570E23}"/>
    <dgm:cxn modelId="{7EBB65DA-A109-4C56-8636-9AC6D2A10946}" srcId="{C1901530-FF95-4A36-9BBE-2C52260646A5}" destId="{C60E05A6-01CF-49F8-8FBA-5EEAE0F186FE}" srcOrd="6" destOrd="0" parTransId="{DC96844A-1973-4EE9-AE08-6243DDD674A8}" sibTransId="{96216604-9754-444D-94C9-E48268FC1CE6}"/>
    <dgm:cxn modelId="{8B6962D6-2C14-4332-9B7C-5270F0AAD201}" srcId="{C1901530-FF95-4A36-9BBE-2C52260646A5}" destId="{AD9763AC-1663-4539-80FC-5FFB97E66FF9}" srcOrd="3" destOrd="0" parTransId="{5A34EAFD-57FF-4E8A-A64E-7505F72D0C1C}" sibTransId="{44CD478A-4DB5-4DA7-BE58-3CDE5F133214}"/>
    <dgm:cxn modelId="{2D70BE30-8D30-4F5C-B440-3771F9D72596}" srcId="{C1901530-FF95-4A36-9BBE-2C52260646A5}" destId="{84107A52-6A6C-437A-A032-3E417A74C123}" srcOrd="4" destOrd="0" parTransId="{D7B50D49-6E04-407E-A1DE-0105498A9DD4}" sibTransId="{80F313FE-08BA-4159-9625-3953F0C4F161}"/>
    <dgm:cxn modelId="{25448F6D-14FC-4AE1-BF06-8C9D55619CA9}" type="presOf" srcId="{AD9763AC-1663-4539-80FC-5FFB97E66FF9}" destId="{0C7A7910-11FE-4861-9AEF-56E7A1393A0F}" srcOrd="0" destOrd="0" presId="urn:microsoft.com/office/officeart/2005/8/layout/radial3"/>
    <dgm:cxn modelId="{03A423E6-5FFD-4616-9DA4-6AAF3DDD480C}" type="presOf" srcId="{273C4F27-E97F-4BAE-882D-06FFD1AF24DD}" destId="{1082B433-E2E0-4A66-A2EA-5BDE01A23ED1}" srcOrd="0" destOrd="0" presId="urn:microsoft.com/office/officeart/2005/8/layout/radial3"/>
    <dgm:cxn modelId="{DAD1B529-6542-4E05-9E34-FA0ECA300BFD}" srcId="{C1901530-FF95-4A36-9BBE-2C52260646A5}" destId="{223E2173-81AC-479A-B9F8-956E0246FDCC}" srcOrd="2" destOrd="0" parTransId="{1178B2C5-2433-4261-9034-2CB0B2C59A0E}" sibTransId="{A8CC6F02-6F97-4680-9C4B-CD5B3F7C83F3}"/>
    <dgm:cxn modelId="{84EA2CB8-9849-4E44-821D-DABCF34B63CA}" srcId="{C1901530-FF95-4A36-9BBE-2C52260646A5}" destId="{D50032DA-53C3-473F-984A-AE8334E4D2B8}" srcOrd="5" destOrd="0" parTransId="{107670E9-E1B0-412D-8A90-443E79BF2868}" sibTransId="{2EF5863C-9F90-4C0C-9D6F-DE3326FC49AE}"/>
    <dgm:cxn modelId="{A96FE45F-DAEE-4F97-908F-6A8A0A8204BD}" type="presOf" srcId="{FFC280C9-7D13-4B95-8D6F-097A3C2BDF28}" destId="{797F2A88-F322-4FA6-9119-0F9FC951E547}" srcOrd="0" destOrd="0" presId="urn:microsoft.com/office/officeart/2005/8/layout/radial3"/>
    <dgm:cxn modelId="{127C079D-5D4C-4C94-930A-4D985F3DE3C4}" type="presOf" srcId="{184A2ECF-C38D-4CCF-8CA3-6AD7674F1F90}" destId="{DC956257-DC9C-4739-AA77-095A976F270A}" srcOrd="0" destOrd="0" presId="urn:microsoft.com/office/officeart/2005/8/layout/radial3"/>
    <dgm:cxn modelId="{81452A5A-3FFE-4E84-92AB-76F1912D270D}" type="presOf" srcId="{D50032DA-53C3-473F-984A-AE8334E4D2B8}" destId="{C6160FF3-455C-428E-8483-47A28B30A86C}" srcOrd="0" destOrd="0" presId="urn:microsoft.com/office/officeart/2005/8/layout/radial3"/>
    <dgm:cxn modelId="{E6C904D6-92FF-402A-BF12-FA1DDEB515AD}" srcId="{C1901530-FF95-4A36-9BBE-2C52260646A5}" destId="{DB260F45-8136-4D63-8F1C-1A718D9662D3}" srcOrd="1" destOrd="0" parTransId="{F09A8680-C01B-4CB7-8D5B-ED3E828804D9}" sibTransId="{BD1E012D-6409-4AF8-955B-273E5CBE96B8}"/>
    <dgm:cxn modelId="{E2CE6DF4-65B2-40C6-B88E-792347FFB550}" type="presOf" srcId="{C1901530-FF95-4A36-9BBE-2C52260646A5}" destId="{0159BED0-AD0C-40FD-B98A-2CB9C39E131B}" srcOrd="0" destOrd="0" presId="urn:microsoft.com/office/officeart/2005/8/layout/radial3"/>
    <dgm:cxn modelId="{3B44C848-F0CC-48EE-B8F1-D79108073B7C}" type="presOf" srcId="{84107A52-6A6C-437A-A032-3E417A74C123}" destId="{B52D3B1E-F534-48DB-9B08-D8BD7E79E183}" srcOrd="0" destOrd="0" presId="urn:microsoft.com/office/officeart/2005/8/layout/radial3"/>
    <dgm:cxn modelId="{630B5EF2-905C-4E45-BF1F-623C8E4583E4}" srcId="{184A2ECF-C38D-4CCF-8CA3-6AD7674F1F90}" destId="{C1901530-FF95-4A36-9BBE-2C52260646A5}" srcOrd="0" destOrd="0" parTransId="{567669B6-9201-43D7-A08E-65014D12F282}" sibTransId="{7686BB5D-5025-4831-BAB8-865AF3EFBEEB}"/>
    <dgm:cxn modelId="{38B5792F-1D23-4A00-A760-22AA0873BDE9}" srcId="{C1901530-FF95-4A36-9BBE-2C52260646A5}" destId="{FFC280C9-7D13-4B95-8D6F-097A3C2BDF28}" srcOrd="7" destOrd="0" parTransId="{5F6AE14F-8D16-45CB-9DED-54936B1BC0C5}" sibTransId="{BF291006-32CA-44AA-9192-9144C017E6D6}"/>
    <dgm:cxn modelId="{16792C50-DE3A-44C3-9E47-0CB463ABFC37}" type="presOf" srcId="{223E2173-81AC-479A-B9F8-956E0246FDCC}" destId="{089121E2-198A-4A62-8859-D08E02F507A5}" srcOrd="0" destOrd="0" presId="urn:microsoft.com/office/officeart/2005/8/layout/radial3"/>
    <dgm:cxn modelId="{75CA90E5-D7F5-47C1-86B4-54D3030E2D2B}" type="presParOf" srcId="{DC956257-DC9C-4739-AA77-095A976F270A}" destId="{50153E27-8854-4983-996E-65A1AB974EE6}" srcOrd="0" destOrd="0" presId="urn:microsoft.com/office/officeart/2005/8/layout/radial3"/>
    <dgm:cxn modelId="{C68F36A3-E476-4687-9932-9E378F1365A9}" type="presParOf" srcId="{50153E27-8854-4983-996E-65A1AB974EE6}" destId="{0159BED0-AD0C-40FD-B98A-2CB9C39E131B}" srcOrd="0" destOrd="0" presId="urn:microsoft.com/office/officeart/2005/8/layout/radial3"/>
    <dgm:cxn modelId="{84A14FDE-9480-4671-BEE7-10DD306BC9FE}" type="presParOf" srcId="{50153E27-8854-4983-996E-65A1AB974EE6}" destId="{1082B433-E2E0-4A66-A2EA-5BDE01A23ED1}" srcOrd="1" destOrd="0" presId="urn:microsoft.com/office/officeart/2005/8/layout/radial3"/>
    <dgm:cxn modelId="{B5B176DB-7FCD-4198-AE80-6FF5C2056A29}" type="presParOf" srcId="{50153E27-8854-4983-996E-65A1AB974EE6}" destId="{238A6111-5EB3-4259-99EA-3612416B94F7}" srcOrd="2" destOrd="0" presId="urn:microsoft.com/office/officeart/2005/8/layout/radial3"/>
    <dgm:cxn modelId="{8EBFF2B5-4E5D-4118-9899-E81DA90C4063}" type="presParOf" srcId="{50153E27-8854-4983-996E-65A1AB974EE6}" destId="{089121E2-198A-4A62-8859-D08E02F507A5}" srcOrd="3" destOrd="0" presId="urn:microsoft.com/office/officeart/2005/8/layout/radial3"/>
    <dgm:cxn modelId="{3AD47819-E171-4F58-B087-E85189C3E15B}" type="presParOf" srcId="{50153E27-8854-4983-996E-65A1AB974EE6}" destId="{0C7A7910-11FE-4861-9AEF-56E7A1393A0F}" srcOrd="4" destOrd="0" presId="urn:microsoft.com/office/officeart/2005/8/layout/radial3"/>
    <dgm:cxn modelId="{1648CBE7-9BDB-421F-9EF4-F6DCABABA81B}" type="presParOf" srcId="{50153E27-8854-4983-996E-65A1AB974EE6}" destId="{B52D3B1E-F534-48DB-9B08-D8BD7E79E183}" srcOrd="5" destOrd="0" presId="urn:microsoft.com/office/officeart/2005/8/layout/radial3"/>
    <dgm:cxn modelId="{A8F7F6D1-9EB9-4585-9D88-FBBBCADB5BD8}" type="presParOf" srcId="{50153E27-8854-4983-996E-65A1AB974EE6}" destId="{C6160FF3-455C-428E-8483-47A28B30A86C}" srcOrd="6" destOrd="0" presId="urn:microsoft.com/office/officeart/2005/8/layout/radial3"/>
    <dgm:cxn modelId="{0C3727F9-D349-45DB-B83C-18C8AF63E56F}" type="presParOf" srcId="{50153E27-8854-4983-996E-65A1AB974EE6}" destId="{41BCECD4-1B48-4D70-8DA0-FFCA0DA544A8}" srcOrd="7" destOrd="0" presId="urn:microsoft.com/office/officeart/2005/8/layout/radial3"/>
    <dgm:cxn modelId="{37D0A406-FD26-4A93-BF4C-05CEADDB0CAE}" type="presParOf" srcId="{50153E27-8854-4983-996E-65A1AB974EE6}" destId="{797F2A88-F322-4FA6-9119-0F9FC951E547}" srcOrd="8"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C1901530-FF95-4A36-9BBE-2C52260646A5}">
      <dgm:prSet phldrT="[Text]" custT="1"/>
      <dgm:spPr/>
      <dgm:t>
        <a:bodyPr/>
        <a:lstStyle/>
        <a:p>
          <a:r>
            <a:rPr lang="en-US" sz="3200" b="1" dirty="0" smtClean="0">
              <a:solidFill>
                <a:srgbClr val="7030A0"/>
              </a:solidFill>
            </a:rPr>
            <a:t>Tools to change mindset</a:t>
          </a:r>
          <a:endParaRPr lang="en-US" sz="3200" b="1" dirty="0">
            <a:solidFill>
              <a:srgbClr val="7030A0"/>
            </a:solidFill>
          </a:endParaRPr>
        </a:p>
      </dgm:t>
    </dgm:pt>
    <dgm:pt modelId="{567669B6-9201-43D7-A08E-65014D12F282}" type="parTrans" cxnId="{630B5EF2-905C-4E45-BF1F-623C8E4583E4}">
      <dgm:prSet/>
      <dgm:spPr/>
      <dgm:t>
        <a:bodyPr/>
        <a:lstStyle/>
        <a:p>
          <a:endParaRPr lang="en-US" sz="1800" b="1"/>
        </a:p>
      </dgm:t>
    </dgm:pt>
    <dgm:pt modelId="{7686BB5D-5025-4831-BAB8-865AF3EFBEEB}" type="sibTrans" cxnId="{630B5EF2-905C-4E45-BF1F-623C8E4583E4}">
      <dgm:prSet/>
      <dgm:spPr/>
      <dgm:t>
        <a:bodyPr/>
        <a:lstStyle/>
        <a:p>
          <a:endParaRPr lang="en-US" sz="1800" b="1"/>
        </a:p>
      </dgm:t>
    </dgm:pt>
    <dgm:pt modelId="{273C4F27-E97F-4BAE-882D-06FFD1AF24DD}">
      <dgm:prSet phldrT="[Text]" custT="1"/>
      <dgm:spPr/>
      <dgm:t>
        <a:bodyPr/>
        <a:lstStyle/>
        <a:p>
          <a:r>
            <a:rPr lang="en-US" sz="1800" b="1" dirty="0" smtClean="0">
              <a:solidFill>
                <a:srgbClr val="FFFF00"/>
              </a:solidFill>
            </a:rPr>
            <a:t>System change</a:t>
          </a:r>
          <a:endParaRPr lang="en-US" sz="1800" b="1" dirty="0">
            <a:solidFill>
              <a:srgbClr val="FFFF00"/>
            </a:solidFill>
          </a:endParaRPr>
        </a:p>
      </dgm:t>
    </dgm:pt>
    <dgm:pt modelId="{5A985C60-49AE-452E-AEBE-7BB37EDC6035}" type="parTrans" cxnId="{B95DD0F2-3490-43C4-B7D1-7608D09493BA}">
      <dgm:prSet/>
      <dgm:spPr/>
      <dgm:t>
        <a:bodyPr/>
        <a:lstStyle/>
        <a:p>
          <a:endParaRPr lang="en-US" sz="1800" b="1"/>
        </a:p>
      </dgm:t>
    </dgm:pt>
    <dgm:pt modelId="{B8D2C9F3-9667-43B5-8F06-A6DB7D570E23}" type="sibTrans" cxnId="{B95DD0F2-3490-43C4-B7D1-7608D09493BA}">
      <dgm:prSet/>
      <dgm:spPr/>
      <dgm:t>
        <a:bodyPr/>
        <a:lstStyle/>
        <a:p>
          <a:endParaRPr lang="en-US" sz="1800" b="1"/>
        </a:p>
      </dgm:t>
    </dgm:pt>
    <dgm:pt modelId="{FFC280C9-7D13-4B95-8D6F-097A3C2BDF28}">
      <dgm:prSet phldrT="[Text]" custT="1"/>
      <dgm:spPr/>
      <dgm:t>
        <a:bodyPr/>
        <a:lstStyle/>
        <a:p>
          <a:r>
            <a:rPr lang="en-US" sz="1800" b="1" dirty="0" smtClean="0"/>
            <a:t>Life style </a:t>
          </a:r>
          <a:endParaRPr lang="en-US" sz="1800" b="1" dirty="0"/>
        </a:p>
      </dgm:t>
    </dgm:pt>
    <dgm:pt modelId="{5F6AE14F-8D16-45CB-9DED-54936B1BC0C5}" type="parTrans" cxnId="{38B5792F-1D23-4A00-A760-22AA0873BDE9}">
      <dgm:prSet/>
      <dgm:spPr/>
      <dgm:t>
        <a:bodyPr/>
        <a:lstStyle/>
        <a:p>
          <a:endParaRPr lang="en-US" sz="1800" b="1"/>
        </a:p>
      </dgm:t>
    </dgm:pt>
    <dgm:pt modelId="{BF291006-32CA-44AA-9192-9144C017E6D6}" type="sibTrans" cxnId="{38B5792F-1D23-4A00-A760-22AA0873BDE9}">
      <dgm:prSet/>
      <dgm:spPr/>
      <dgm:t>
        <a:bodyPr/>
        <a:lstStyle/>
        <a:p>
          <a:endParaRPr lang="en-US" sz="1800" b="1"/>
        </a:p>
      </dgm:t>
    </dgm:pt>
    <dgm:pt modelId="{DB260F45-8136-4D63-8F1C-1A718D9662D3}">
      <dgm:prSet custT="1"/>
      <dgm:spPr/>
      <dgm:t>
        <a:bodyPr/>
        <a:lstStyle/>
        <a:p>
          <a:r>
            <a:rPr lang="en-US" sz="1800" b="1" dirty="0" smtClean="0">
              <a:solidFill>
                <a:srgbClr val="FF0000"/>
              </a:solidFill>
            </a:rPr>
            <a:t>Quality education &amp; knowledge </a:t>
          </a:r>
          <a:endParaRPr lang="en-US" sz="1800" b="1" dirty="0">
            <a:solidFill>
              <a:srgbClr val="FF0000"/>
            </a:solidFill>
          </a:endParaRPr>
        </a:p>
      </dgm:t>
    </dgm:pt>
    <dgm:pt modelId="{F09A8680-C01B-4CB7-8D5B-ED3E828804D9}" type="parTrans" cxnId="{E6C904D6-92FF-402A-BF12-FA1DDEB515AD}">
      <dgm:prSet/>
      <dgm:spPr/>
      <dgm:t>
        <a:bodyPr/>
        <a:lstStyle/>
        <a:p>
          <a:endParaRPr lang="en-US" sz="1800" b="1"/>
        </a:p>
      </dgm:t>
    </dgm:pt>
    <dgm:pt modelId="{BD1E012D-6409-4AF8-955B-273E5CBE96B8}" type="sibTrans" cxnId="{E6C904D6-92FF-402A-BF12-FA1DDEB515AD}">
      <dgm:prSet/>
      <dgm:spPr/>
      <dgm:t>
        <a:bodyPr/>
        <a:lstStyle/>
        <a:p>
          <a:endParaRPr lang="en-US" sz="1800" b="1"/>
        </a:p>
      </dgm:t>
    </dgm:pt>
    <dgm:pt modelId="{D50032DA-53C3-473F-984A-AE8334E4D2B8}">
      <dgm:prSet custT="1"/>
      <dgm:spPr/>
      <dgm:t>
        <a:bodyPr/>
        <a:lstStyle/>
        <a:p>
          <a:r>
            <a:rPr lang="en-US" sz="2000" b="1" dirty="0" smtClean="0">
              <a:solidFill>
                <a:srgbClr val="FF0000"/>
              </a:solidFill>
            </a:rPr>
            <a:t>Training</a:t>
          </a:r>
          <a:r>
            <a:rPr lang="en-US" sz="2000" b="1" dirty="0" smtClean="0">
              <a:solidFill>
                <a:srgbClr val="FFFF00"/>
              </a:solidFill>
            </a:rPr>
            <a:t> </a:t>
          </a:r>
          <a:endParaRPr lang="en-US" sz="2000" b="1" dirty="0">
            <a:solidFill>
              <a:srgbClr val="FFFF00"/>
            </a:solidFill>
          </a:endParaRPr>
        </a:p>
      </dgm:t>
    </dgm:pt>
    <dgm:pt modelId="{107670E9-E1B0-412D-8A90-443E79BF2868}" type="parTrans" cxnId="{84EA2CB8-9849-4E44-821D-DABCF34B63CA}">
      <dgm:prSet/>
      <dgm:spPr/>
      <dgm:t>
        <a:bodyPr/>
        <a:lstStyle/>
        <a:p>
          <a:endParaRPr lang="en-US" sz="1800" b="1"/>
        </a:p>
      </dgm:t>
    </dgm:pt>
    <dgm:pt modelId="{2EF5863C-9F90-4C0C-9D6F-DE3326FC49AE}" type="sibTrans" cxnId="{84EA2CB8-9849-4E44-821D-DABCF34B63CA}">
      <dgm:prSet/>
      <dgm:spPr/>
      <dgm:t>
        <a:bodyPr/>
        <a:lstStyle/>
        <a:p>
          <a:endParaRPr lang="en-US" sz="1800" b="1"/>
        </a:p>
      </dgm:t>
    </dgm:pt>
    <dgm:pt modelId="{C60E05A6-01CF-49F8-8FBA-5EEAE0F186FE}">
      <dgm:prSet custT="1"/>
      <dgm:spPr/>
      <dgm:t>
        <a:bodyPr/>
        <a:lstStyle/>
        <a:p>
          <a:r>
            <a:rPr lang="en-US" sz="1800" b="1" dirty="0" smtClean="0"/>
            <a:t>Healthy environment</a:t>
          </a:r>
          <a:endParaRPr lang="en-US" sz="1800" b="1" dirty="0"/>
        </a:p>
      </dgm:t>
    </dgm:pt>
    <dgm:pt modelId="{DC96844A-1973-4EE9-AE08-6243DDD674A8}" type="parTrans" cxnId="{7EBB65DA-A109-4C56-8636-9AC6D2A10946}">
      <dgm:prSet/>
      <dgm:spPr/>
      <dgm:t>
        <a:bodyPr/>
        <a:lstStyle/>
        <a:p>
          <a:endParaRPr lang="en-US" sz="1800" b="1"/>
        </a:p>
      </dgm:t>
    </dgm:pt>
    <dgm:pt modelId="{96216604-9754-444D-94C9-E48268FC1CE6}" type="sibTrans" cxnId="{7EBB65DA-A109-4C56-8636-9AC6D2A10946}">
      <dgm:prSet/>
      <dgm:spPr/>
      <dgm:t>
        <a:bodyPr/>
        <a:lstStyle/>
        <a:p>
          <a:endParaRPr lang="en-US" sz="1800" b="1"/>
        </a:p>
      </dgm:t>
    </dgm:pt>
    <dgm:pt modelId="{223E2173-81AC-479A-B9F8-956E0246FDCC}">
      <dgm:prSet custT="1"/>
      <dgm:spPr/>
      <dgm:t>
        <a:bodyPr/>
        <a:lstStyle/>
        <a:p>
          <a:r>
            <a:rPr lang="en-US" sz="1800" b="1" dirty="0" smtClean="0"/>
            <a:t>Customs &amp; values </a:t>
          </a:r>
          <a:endParaRPr lang="en-US" sz="1800" b="1" dirty="0"/>
        </a:p>
      </dgm:t>
    </dgm:pt>
    <dgm:pt modelId="{1178B2C5-2433-4261-9034-2CB0B2C59A0E}" type="parTrans" cxnId="{DAD1B529-6542-4E05-9E34-FA0ECA300BFD}">
      <dgm:prSet/>
      <dgm:spPr/>
      <dgm:t>
        <a:bodyPr/>
        <a:lstStyle/>
        <a:p>
          <a:endParaRPr lang="en-US" sz="1800" b="1"/>
        </a:p>
      </dgm:t>
    </dgm:pt>
    <dgm:pt modelId="{A8CC6F02-6F97-4680-9C4B-CD5B3F7C83F3}" type="sibTrans" cxnId="{DAD1B529-6542-4E05-9E34-FA0ECA300BFD}">
      <dgm:prSet/>
      <dgm:spPr/>
      <dgm:t>
        <a:bodyPr/>
        <a:lstStyle/>
        <a:p>
          <a:endParaRPr lang="en-US" sz="1800" b="1"/>
        </a:p>
      </dgm:t>
    </dgm:pt>
    <dgm:pt modelId="{AD9763AC-1663-4539-80FC-5FFB97E66FF9}">
      <dgm:prSet custT="1"/>
      <dgm:spPr/>
      <dgm:t>
        <a:bodyPr/>
        <a:lstStyle/>
        <a:p>
          <a:r>
            <a:rPr lang="en-US" sz="1800" b="1" dirty="0" smtClean="0">
              <a:solidFill>
                <a:srgbClr val="FF0000"/>
              </a:solidFill>
            </a:rPr>
            <a:t>Education for Humanity </a:t>
          </a:r>
          <a:endParaRPr lang="en-US" sz="1800" b="1" dirty="0">
            <a:solidFill>
              <a:srgbClr val="FF0000"/>
            </a:solidFill>
          </a:endParaRPr>
        </a:p>
      </dgm:t>
    </dgm:pt>
    <dgm:pt modelId="{5A34EAFD-57FF-4E8A-A64E-7505F72D0C1C}" type="parTrans" cxnId="{8B6962D6-2C14-4332-9B7C-5270F0AAD201}">
      <dgm:prSet/>
      <dgm:spPr/>
      <dgm:t>
        <a:bodyPr/>
        <a:lstStyle/>
        <a:p>
          <a:endParaRPr lang="en-US" sz="1800" b="1"/>
        </a:p>
      </dgm:t>
    </dgm:pt>
    <dgm:pt modelId="{44CD478A-4DB5-4DA7-BE58-3CDE5F133214}" type="sibTrans" cxnId="{8B6962D6-2C14-4332-9B7C-5270F0AAD201}">
      <dgm:prSet/>
      <dgm:spPr/>
      <dgm:t>
        <a:bodyPr/>
        <a:lstStyle/>
        <a:p>
          <a:endParaRPr lang="en-US" sz="1800" b="1"/>
        </a:p>
      </dgm:t>
    </dgm:pt>
    <dgm:pt modelId="{84107A52-6A6C-437A-A032-3E417A74C123}">
      <dgm:prSet custT="1"/>
      <dgm:spPr/>
      <dgm:t>
        <a:bodyPr/>
        <a:lstStyle/>
        <a:p>
          <a:r>
            <a:rPr lang="en-US" sz="1800" b="1" dirty="0" smtClean="0">
              <a:solidFill>
                <a:srgbClr val="002060"/>
              </a:solidFill>
            </a:rPr>
            <a:t>Innovation &amp; new technology  </a:t>
          </a:r>
          <a:endParaRPr lang="en-US" sz="1800" b="1" dirty="0">
            <a:solidFill>
              <a:srgbClr val="002060"/>
            </a:solidFill>
          </a:endParaRPr>
        </a:p>
      </dgm:t>
    </dgm:pt>
    <dgm:pt modelId="{D7B50D49-6E04-407E-A1DE-0105498A9DD4}" type="parTrans" cxnId="{2D70BE30-8D30-4F5C-B440-3771F9D72596}">
      <dgm:prSet/>
      <dgm:spPr/>
      <dgm:t>
        <a:bodyPr/>
        <a:lstStyle/>
        <a:p>
          <a:endParaRPr lang="en-US" sz="1800" b="1"/>
        </a:p>
      </dgm:t>
    </dgm:pt>
    <dgm:pt modelId="{80F313FE-08BA-4159-9625-3953F0C4F161}" type="sibTrans" cxnId="{2D70BE30-8D30-4F5C-B440-3771F9D72596}">
      <dgm:prSet/>
      <dgm:spPr/>
      <dgm:t>
        <a:bodyPr/>
        <a:lstStyle/>
        <a:p>
          <a:endParaRPr lang="en-US" sz="1800" b="1"/>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t>
        <a:bodyPr/>
        <a:lstStyle/>
        <a:p>
          <a:endParaRPr lang="en-US"/>
        </a:p>
      </dgm:t>
    </dgm:pt>
    <dgm:pt modelId="{0159BED0-AD0C-40FD-B98A-2CB9C39E131B}" type="pres">
      <dgm:prSet presAssocID="{C1901530-FF95-4A36-9BBE-2C52260646A5}" presName="centerShape" presStyleLbl="vennNode1" presStyleIdx="0" presStyleCnt="9" custScaleX="88138" custScaleY="88138"/>
      <dgm:spPr/>
      <dgm:t>
        <a:bodyPr/>
        <a:lstStyle/>
        <a:p>
          <a:endParaRPr lang="en-US"/>
        </a:p>
      </dgm:t>
    </dgm:pt>
    <dgm:pt modelId="{1082B433-E2E0-4A66-A2EA-5BDE01A23ED1}" type="pres">
      <dgm:prSet presAssocID="{273C4F27-E97F-4BAE-882D-06FFD1AF24DD}" presName="node" presStyleLbl="vennNode1" presStyleIdx="1" presStyleCnt="9" custRadScaleRad="100007" custRadScaleInc="1780">
        <dgm:presLayoutVars>
          <dgm:bulletEnabled val="1"/>
        </dgm:presLayoutVars>
      </dgm:prSet>
      <dgm:spPr/>
      <dgm:t>
        <a:bodyPr/>
        <a:lstStyle/>
        <a:p>
          <a:endParaRPr lang="en-US"/>
        </a:p>
      </dgm:t>
    </dgm:pt>
    <dgm:pt modelId="{238A6111-5EB3-4259-99EA-3612416B94F7}" type="pres">
      <dgm:prSet presAssocID="{DB260F45-8136-4D63-8F1C-1A718D9662D3}" presName="node" presStyleLbl="vennNode1" presStyleIdx="2" presStyleCnt="9"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3" presStyleCnt="9">
        <dgm:presLayoutVars>
          <dgm:bulletEnabled val="1"/>
        </dgm:presLayoutVars>
      </dgm:prSet>
      <dgm:spPr/>
      <dgm:t>
        <a:bodyPr/>
        <a:lstStyle/>
        <a:p>
          <a:endParaRPr lang="en-US"/>
        </a:p>
      </dgm:t>
    </dgm:pt>
    <dgm:pt modelId="{0C7A7910-11FE-4861-9AEF-56E7A1393A0F}" type="pres">
      <dgm:prSet presAssocID="{AD9763AC-1663-4539-80FC-5FFB97E66FF9}" presName="node" presStyleLbl="vennNode1" presStyleIdx="4" presStyleCnt="9">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5" presStyleCnt="9">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6" presStyleCnt="9">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7" presStyleCnt="9">
        <dgm:presLayoutVars>
          <dgm:bulletEnabled val="1"/>
        </dgm:presLayoutVars>
      </dgm:prSet>
      <dgm:spPr/>
      <dgm:t>
        <a:bodyPr/>
        <a:lstStyle/>
        <a:p>
          <a:endParaRPr lang="en-US"/>
        </a:p>
      </dgm:t>
    </dgm:pt>
    <dgm:pt modelId="{797F2A88-F322-4FA6-9119-0F9FC951E547}" type="pres">
      <dgm:prSet presAssocID="{FFC280C9-7D13-4B95-8D6F-097A3C2BDF28}" presName="node" presStyleLbl="vennNode1" presStyleIdx="8" presStyleCnt="9">
        <dgm:presLayoutVars>
          <dgm:bulletEnabled val="1"/>
        </dgm:presLayoutVars>
      </dgm:prSet>
      <dgm:spPr/>
      <dgm:t>
        <a:bodyPr/>
        <a:lstStyle/>
        <a:p>
          <a:endParaRPr lang="en-US"/>
        </a:p>
      </dgm:t>
    </dgm:pt>
  </dgm:ptLst>
  <dgm:cxnLst>
    <dgm:cxn modelId="{B95DD0F2-3490-43C4-B7D1-7608D09493BA}" srcId="{C1901530-FF95-4A36-9BBE-2C52260646A5}" destId="{273C4F27-E97F-4BAE-882D-06FFD1AF24DD}" srcOrd="0" destOrd="0" parTransId="{5A985C60-49AE-452E-AEBE-7BB37EDC6035}" sibTransId="{B8D2C9F3-9667-43B5-8F06-A6DB7D570E23}"/>
    <dgm:cxn modelId="{48737E78-84F2-4AFC-A616-CFF035FC2550}" type="presOf" srcId="{C60E05A6-01CF-49F8-8FBA-5EEAE0F186FE}" destId="{41BCECD4-1B48-4D70-8DA0-FFCA0DA544A8}" srcOrd="0" destOrd="0" presId="urn:microsoft.com/office/officeart/2005/8/layout/radial3"/>
    <dgm:cxn modelId="{28AE714D-12CD-4333-BA39-989C015A3622}" type="presOf" srcId="{D50032DA-53C3-473F-984A-AE8334E4D2B8}" destId="{C6160FF3-455C-428E-8483-47A28B30A86C}" srcOrd="0" destOrd="0" presId="urn:microsoft.com/office/officeart/2005/8/layout/radial3"/>
    <dgm:cxn modelId="{8711134A-0AF5-4121-B65F-A79DF08511D3}" type="presOf" srcId="{273C4F27-E97F-4BAE-882D-06FFD1AF24DD}" destId="{1082B433-E2E0-4A66-A2EA-5BDE01A23ED1}" srcOrd="0" destOrd="0" presId="urn:microsoft.com/office/officeart/2005/8/layout/radial3"/>
    <dgm:cxn modelId="{15DAE111-4A85-47B5-9729-D2B95D77A9C8}" type="presOf" srcId="{223E2173-81AC-479A-B9F8-956E0246FDCC}" destId="{089121E2-198A-4A62-8859-D08E02F507A5}" srcOrd="0" destOrd="0" presId="urn:microsoft.com/office/officeart/2005/8/layout/radial3"/>
    <dgm:cxn modelId="{7EBB65DA-A109-4C56-8636-9AC6D2A10946}" srcId="{C1901530-FF95-4A36-9BBE-2C52260646A5}" destId="{C60E05A6-01CF-49F8-8FBA-5EEAE0F186FE}" srcOrd="6" destOrd="0" parTransId="{DC96844A-1973-4EE9-AE08-6243DDD674A8}" sibTransId="{96216604-9754-444D-94C9-E48268FC1CE6}"/>
    <dgm:cxn modelId="{8B6962D6-2C14-4332-9B7C-5270F0AAD201}" srcId="{C1901530-FF95-4A36-9BBE-2C52260646A5}" destId="{AD9763AC-1663-4539-80FC-5FFB97E66FF9}" srcOrd="3" destOrd="0" parTransId="{5A34EAFD-57FF-4E8A-A64E-7505F72D0C1C}" sibTransId="{44CD478A-4DB5-4DA7-BE58-3CDE5F133214}"/>
    <dgm:cxn modelId="{2D70BE30-8D30-4F5C-B440-3771F9D72596}" srcId="{C1901530-FF95-4A36-9BBE-2C52260646A5}" destId="{84107A52-6A6C-437A-A032-3E417A74C123}" srcOrd="4" destOrd="0" parTransId="{D7B50D49-6E04-407E-A1DE-0105498A9DD4}" sibTransId="{80F313FE-08BA-4159-9625-3953F0C4F161}"/>
    <dgm:cxn modelId="{074EAB3D-9CA4-4C15-97BA-A1C4B214F186}" type="presOf" srcId="{84107A52-6A6C-437A-A032-3E417A74C123}" destId="{B52D3B1E-F534-48DB-9B08-D8BD7E79E183}" srcOrd="0" destOrd="0" presId="urn:microsoft.com/office/officeart/2005/8/layout/radial3"/>
    <dgm:cxn modelId="{DAD1B529-6542-4E05-9E34-FA0ECA300BFD}" srcId="{C1901530-FF95-4A36-9BBE-2C52260646A5}" destId="{223E2173-81AC-479A-B9F8-956E0246FDCC}" srcOrd="2" destOrd="0" parTransId="{1178B2C5-2433-4261-9034-2CB0B2C59A0E}" sibTransId="{A8CC6F02-6F97-4680-9C4B-CD5B3F7C83F3}"/>
    <dgm:cxn modelId="{84EA2CB8-9849-4E44-821D-DABCF34B63CA}" srcId="{C1901530-FF95-4A36-9BBE-2C52260646A5}" destId="{D50032DA-53C3-473F-984A-AE8334E4D2B8}" srcOrd="5" destOrd="0" parTransId="{107670E9-E1B0-412D-8A90-443E79BF2868}" sibTransId="{2EF5863C-9F90-4C0C-9D6F-DE3326FC49AE}"/>
    <dgm:cxn modelId="{E6C904D6-92FF-402A-BF12-FA1DDEB515AD}" srcId="{C1901530-FF95-4A36-9BBE-2C52260646A5}" destId="{DB260F45-8136-4D63-8F1C-1A718D9662D3}" srcOrd="1" destOrd="0" parTransId="{F09A8680-C01B-4CB7-8D5B-ED3E828804D9}" sibTransId="{BD1E012D-6409-4AF8-955B-273E5CBE96B8}"/>
    <dgm:cxn modelId="{BB1E0C64-1D92-4841-B0AB-8DDD53C14C90}" type="presOf" srcId="{FFC280C9-7D13-4B95-8D6F-097A3C2BDF28}" destId="{797F2A88-F322-4FA6-9119-0F9FC951E547}" srcOrd="0" destOrd="0" presId="urn:microsoft.com/office/officeart/2005/8/layout/radial3"/>
    <dgm:cxn modelId="{5476F67B-C29E-420C-8A81-8E27A58660AF}" type="presOf" srcId="{184A2ECF-C38D-4CCF-8CA3-6AD7674F1F90}" destId="{DC956257-DC9C-4739-AA77-095A976F270A}" srcOrd="0" destOrd="0" presId="urn:microsoft.com/office/officeart/2005/8/layout/radial3"/>
    <dgm:cxn modelId="{A96078A9-005A-43B5-BEE2-1486C4E73291}" type="presOf" srcId="{DB260F45-8136-4D63-8F1C-1A718D9662D3}" destId="{238A6111-5EB3-4259-99EA-3612416B94F7}" srcOrd="0" destOrd="0" presId="urn:microsoft.com/office/officeart/2005/8/layout/radial3"/>
    <dgm:cxn modelId="{630B5EF2-905C-4E45-BF1F-623C8E4583E4}" srcId="{184A2ECF-C38D-4CCF-8CA3-6AD7674F1F90}" destId="{C1901530-FF95-4A36-9BBE-2C52260646A5}" srcOrd="0" destOrd="0" parTransId="{567669B6-9201-43D7-A08E-65014D12F282}" sibTransId="{7686BB5D-5025-4831-BAB8-865AF3EFBEEB}"/>
    <dgm:cxn modelId="{38B5792F-1D23-4A00-A760-22AA0873BDE9}" srcId="{C1901530-FF95-4A36-9BBE-2C52260646A5}" destId="{FFC280C9-7D13-4B95-8D6F-097A3C2BDF28}" srcOrd="7" destOrd="0" parTransId="{5F6AE14F-8D16-45CB-9DED-54936B1BC0C5}" sibTransId="{BF291006-32CA-44AA-9192-9144C017E6D6}"/>
    <dgm:cxn modelId="{218A5911-0D32-469D-82FE-156AE03C91EF}" type="presOf" srcId="{C1901530-FF95-4A36-9BBE-2C52260646A5}" destId="{0159BED0-AD0C-40FD-B98A-2CB9C39E131B}" srcOrd="0" destOrd="0" presId="urn:microsoft.com/office/officeart/2005/8/layout/radial3"/>
    <dgm:cxn modelId="{AA21AC17-7599-4BC9-9D8D-D0255CFC204F}" type="presOf" srcId="{AD9763AC-1663-4539-80FC-5FFB97E66FF9}" destId="{0C7A7910-11FE-4861-9AEF-56E7A1393A0F}" srcOrd="0" destOrd="0" presId="urn:microsoft.com/office/officeart/2005/8/layout/radial3"/>
    <dgm:cxn modelId="{189EE944-2114-4BFF-B78C-6949A961E7D1}" type="presParOf" srcId="{DC956257-DC9C-4739-AA77-095A976F270A}" destId="{50153E27-8854-4983-996E-65A1AB974EE6}" srcOrd="0" destOrd="0" presId="urn:microsoft.com/office/officeart/2005/8/layout/radial3"/>
    <dgm:cxn modelId="{19BCF409-21A9-4286-A99F-0B07A8B36140}" type="presParOf" srcId="{50153E27-8854-4983-996E-65A1AB974EE6}" destId="{0159BED0-AD0C-40FD-B98A-2CB9C39E131B}" srcOrd="0" destOrd="0" presId="urn:microsoft.com/office/officeart/2005/8/layout/radial3"/>
    <dgm:cxn modelId="{D76E9662-E577-476A-B7F4-B118D890A95F}" type="presParOf" srcId="{50153E27-8854-4983-996E-65A1AB974EE6}" destId="{1082B433-E2E0-4A66-A2EA-5BDE01A23ED1}" srcOrd="1" destOrd="0" presId="urn:microsoft.com/office/officeart/2005/8/layout/radial3"/>
    <dgm:cxn modelId="{43E68B18-0D74-44D1-91D0-76A216B4A989}" type="presParOf" srcId="{50153E27-8854-4983-996E-65A1AB974EE6}" destId="{238A6111-5EB3-4259-99EA-3612416B94F7}" srcOrd="2" destOrd="0" presId="urn:microsoft.com/office/officeart/2005/8/layout/radial3"/>
    <dgm:cxn modelId="{5723242B-7620-4640-B95E-CB79A792E2E7}" type="presParOf" srcId="{50153E27-8854-4983-996E-65A1AB974EE6}" destId="{089121E2-198A-4A62-8859-D08E02F507A5}" srcOrd="3" destOrd="0" presId="urn:microsoft.com/office/officeart/2005/8/layout/radial3"/>
    <dgm:cxn modelId="{3813CE82-0BE3-459E-9269-B019873181B9}" type="presParOf" srcId="{50153E27-8854-4983-996E-65A1AB974EE6}" destId="{0C7A7910-11FE-4861-9AEF-56E7A1393A0F}" srcOrd="4" destOrd="0" presId="urn:microsoft.com/office/officeart/2005/8/layout/radial3"/>
    <dgm:cxn modelId="{B26BC25E-4FF7-4F00-98A4-EFF8BB47BDF8}" type="presParOf" srcId="{50153E27-8854-4983-996E-65A1AB974EE6}" destId="{B52D3B1E-F534-48DB-9B08-D8BD7E79E183}" srcOrd="5" destOrd="0" presId="urn:microsoft.com/office/officeart/2005/8/layout/radial3"/>
    <dgm:cxn modelId="{357F9C94-DEC4-4F3A-AFC4-EB50B8973FC0}" type="presParOf" srcId="{50153E27-8854-4983-996E-65A1AB974EE6}" destId="{C6160FF3-455C-428E-8483-47A28B30A86C}" srcOrd="6" destOrd="0" presId="urn:microsoft.com/office/officeart/2005/8/layout/radial3"/>
    <dgm:cxn modelId="{2C6E0144-CE76-4884-95A6-2899D2599A93}" type="presParOf" srcId="{50153E27-8854-4983-996E-65A1AB974EE6}" destId="{41BCECD4-1B48-4D70-8DA0-FFCA0DA544A8}" srcOrd="7" destOrd="0" presId="urn:microsoft.com/office/officeart/2005/8/layout/radial3"/>
    <dgm:cxn modelId="{EF1E257D-4096-4BCE-B7F5-D4ED0210556E}" type="presParOf" srcId="{50153E27-8854-4983-996E-65A1AB974EE6}" destId="{797F2A88-F322-4FA6-9119-0F9FC951E547}" srcOrd="8"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4A2ECF-C38D-4CCF-8CA3-6AD7674F1F9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273C4F27-E97F-4BAE-882D-06FFD1AF24DD}">
      <dgm:prSet phldrT="[Text]" custT="1"/>
      <dgm:spPr/>
      <dgm:t>
        <a:bodyPr/>
        <a:lstStyle/>
        <a:p>
          <a:r>
            <a:rPr lang="en-US" sz="3200" b="1" dirty="0" smtClean="0">
              <a:solidFill>
                <a:srgbClr val="7030A0"/>
              </a:solidFill>
              <a:latin typeface="Times New Roman" pitchFamily="18" charset="0"/>
              <a:cs typeface="Times New Roman" pitchFamily="18" charset="0"/>
            </a:rPr>
            <a:t>Impact of Negative Mindset</a:t>
          </a:r>
        </a:p>
      </dgm:t>
    </dgm:pt>
    <dgm:pt modelId="{5A985C60-49AE-452E-AEBE-7BB37EDC6035}" type="parTrans" cxnId="{B95DD0F2-3490-43C4-B7D1-7608D09493BA}">
      <dgm:prSet/>
      <dgm:spPr/>
      <dgm:t>
        <a:bodyPr/>
        <a:lstStyle/>
        <a:p>
          <a:endParaRPr lang="en-US" sz="1800" b="1">
            <a:latin typeface="Times New Roman" pitchFamily="18" charset="0"/>
            <a:cs typeface="Times New Roman" pitchFamily="18" charset="0"/>
          </a:endParaRPr>
        </a:p>
      </dgm:t>
    </dgm:pt>
    <dgm:pt modelId="{B8D2C9F3-9667-43B5-8F06-A6DB7D570E23}" type="sibTrans" cxnId="{B95DD0F2-3490-43C4-B7D1-7608D09493BA}">
      <dgm:prSet/>
      <dgm:spPr/>
      <dgm:t>
        <a:bodyPr/>
        <a:lstStyle/>
        <a:p>
          <a:endParaRPr lang="en-US" sz="1800" b="1">
            <a:latin typeface="Times New Roman" pitchFamily="18" charset="0"/>
            <a:cs typeface="Times New Roman" pitchFamily="18" charset="0"/>
          </a:endParaRPr>
        </a:p>
      </dgm:t>
    </dgm:pt>
    <dgm:pt modelId="{FFC280C9-7D13-4B95-8D6F-097A3C2BDF28}">
      <dgm:prSet phldrT="[Text]" custT="1"/>
      <dgm:spPr/>
      <dgm:t>
        <a:bodyPr/>
        <a:lstStyle/>
        <a:p>
          <a:r>
            <a:rPr lang="en-US" sz="1800" b="1" dirty="0" smtClean="0">
              <a:solidFill>
                <a:schemeClr val="tx1"/>
              </a:solidFill>
              <a:latin typeface="Times New Roman" pitchFamily="18" charset="0"/>
              <a:cs typeface="NikoshBAN" pitchFamily="2" charset="0"/>
            </a:rPr>
            <a:t>Govt. lose power</a:t>
          </a:r>
          <a:endParaRPr lang="en-US" sz="1800" b="1" dirty="0" smtClean="0">
            <a:solidFill>
              <a:schemeClr val="tx1"/>
            </a:solidFill>
            <a:latin typeface="Times New Roman" pitchFamily="18" charset="0"/>
            <a:cs typeface="Times New Roman" pitchFamily="18" charset="0"/>
          </a:endParaRPr>
        </a:p>
      </dgm:t>
    </dgm:pt>
    <dgm:pt modelId="{5F6AE14F-8D16-45CB-9DED-54936B1BC0C5}" type="parTrans" cxnId="{38B5792F-1D23-4A00-A760-22AA0873BDE9}">
      <dgm:prSet/>
      <dgm:spPr/>
      <dgm:t>
        <a:bodyPr/>
        <a:lstStyle/>
        <a:p>
          <a:endParaRPr lang="en-US" sz="1800" b="1">
            <a:latin typeface="Times New Roman" pitchFamily="18" charset="0"/>
            <a:cs typeface="Times New Roman" pitchFamily="18" charset="0"/>
          </a:endParaRPr>
        </a:p>
      </dgm:t>
    </dgm:pt>
    <dgm:pt modelId="{BF291006-32CA-44AA-9192-9144C017E6D6}" type="sibTrans" cxnId="{38B5792F-1D23-4A00-A760-22AA0873BDE9}">
      <dgm:prSet/>
      <dgm:spPr/>
      <dgm:t>
        <a:bodyPr/>
        <a:lstStyle/>
        <a:p>
          <a:endParaRPr lang="en-US" sz="1800" b="1">
            <a:latin typeface="Times New Roman" pitchFamily="18" charset="0"/>
            <a:cs typeface="Times New Roman" pitchFamily="18" charset="0"/>
          </a:endParaRPr>
        </a:p>
      </dgm:t>
    </dgm:pt>
    <dgm:pt modelId="{428C6F27-42C4-42C8-B5D4-443CDEE998DC}">
      <dgm:prSet phldrT="[Text]" custT="1"/>
      <dgm:spPr/>
      <dgm:t>
        <a:bodyPr/>
        <a:lstStyle/>
        <a:p>
          <a:endParaRPr lang="en-US" sz="1800" b="1" dirty="0" smtClean="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NikoshBAN" pitchFamily="2" charset="0"/>
            </a:rPr>
            <a:t>Bar to development</a:t>
          </a:r>
          <a:endParaRPr lang="en-US" sz="1800" b="1" dirty="0" smtClean="0">
            <a:solidFill>
              <a:schemeClr val="tx1"/>
            </a:solidFill>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dgm:t>
    </dgm:pt>
    <dgm:pt modelId="{0E3C6864-CACE-460E-AF71-84D0534C475A}" type="parTrans" cxnId="{0A1D60FB-780F-45C3-A346-5334F7725DA9}">
      <dgm:prSet/>
      <dgm:spPr/>
      <dgm:t>
        <a:bodyPr/>
        <a:lstStyle/>
        <a:p>
          <a:endParaRPr lang="en-US" sz="1800" b="1">
            <a:latin typeface="Times New Roman" pitchFamily="18" charset="0"/>
            <a:cs typeface="Times New Roman" pitchFamily="18" charset="0"/>
          </a:endParaRPr>
        </a:p>
      </dgm:t>
    </dgm:pt>
    <dgm:pt modelId="{62B39BF8-8ECE-4347-A70D-98A8793C21E1}" type="sibTrans" cxnId="{0A1D60FB-780F-45C3-A346-5334F7725DA9}">
      <dgm:prSet/>
      <dgm:spPr/>
      <dgm:t>
        <a:bodyPr/>
        <a:lstStyle/>
        <a:p>
          <a:endParaRPr lang="en-US" sz="1800" b="1">
            <a:latin typeface="Times New Roman" pitchFamily="18" charset="0"/>
            <a:cs typeface="Times New Roman" pitchFamily="18" charset="0"/>
          </a:endParaRPr>
        </a:p>
      </dgm:t>
    </dgm:pt>
    <dgm:pt modelId="{DB260F45-8136-4D63-8F1C-1A718D9662D3}">
      <dgm:prSet custT="1"/>
      <dgm:spPr/>
      <dgm:t>
        <a:bodyPr/>
        <a:lstStyle/>
        <a:p>
          <a:r>
            <a:rPr lang="en-US" sz="1800" b="1" dirty="0" smtClean="0">
              <a:solidFill>
                <a:schemeClr val="tx1"/>
              </a:solidFill>
              <a:latin typeface="Times New Roman" pitchFamily="18" charset="0"/>
              <a:cs typeface="Times New Roman" pitchFamily="18" charset="0"/>
            </a:rPr>
            <a:t>Deprive of legal rights</a:t>
          </a:r>
        </a:p>
      </dgm:t>
    </dgm:pt>
    <dgm:pt modelId="{F09A8680-C01B-4CB7-8D5B-ED3E828804D9}" type="parTrans" cxnId="{E6C904D6-92FF-402A-BF12-FA1DDEB515AD}">
      <dgm:prSet/>
      <dgm:spPr/>
      <dgm:t>
        <a:bodyPr/>
        <a:lstStyle/>
        <a:p>
          <a:endParaRPr lang="en-US" sz="1800" b="1">
            <a:latin typeface="Times New Roman" pitchFamily="18" charset="0"/>
            <a:cs typeface="Times New Roman" pitchFamily="18" charset="0"/>
          </a:endParaRPr>
        </a:p>
      </dgm:t>
    </dgm:pt>
    <dgm:pt modelId="{BD1E012D-6409-4AF8-955B-273E5CBE96B8}" type="sibTrans" cxnId="{E6C904D6-92FF-402A-BF12-FA1DDEB515AD}">
      <dgm:prSet/>
      <dgm:spPr/>
      <dgm:t>
        <a:bodyPr/>
        <a:lstStyle/>
        <a:p>
          <a:endParaRPr lang="en-US" sz="1800" b="1">
            <a:latin typeface="Times New Roman" pitchFamily="18" charset="0"/>
            <a:cs typeface="Times New Roman" pitchFamily="18" charset="0"/>
          </a:endParaRPr>
        </a:p>
      </dgm:t>
    </dgm:pt>
    <dgm:pt modelId="{D50032DA-53C3-473F-984A-AE8334E4D2B8}">
      <dgm:prSet custT="1"/>
      <dgm:spPr/>
      <dgm:t>
        <a:bodyPr/>
        <a:lstStyle/>
        <a:p>
          <a:r>
            <a:rPr lang="en-US" sz="1800" b="1" dirty="0" smtClean="0">
              <a:solidFill>
                <a:schemeClr val="tx1"/>
              </a:solidFill>
              <a:latin typeface="Times New Roman" pitchFamily="18" charset="0"/>
              <a:cs typeface="NikoshBAN" pitchFamily="2" charset="0"/>
            </a:rPr>
            <a:t>No work in office</a:t>
          </a:r>
          <a:r>
            <a:rPr lang="as-IN" sz="1800" b="1" dirty="0" smtClean="0">
              <a:solidFill>
                <a:schemeClr val="tx1"/>
              </a:solidFill>
              <a:latin typeface="Times New Roman" pitchFamily="18" charset="0"/>
              <a:cs typeface="NikoshBAN" pitchFamily="2" charset="0"/>
            </a:rPr>
            <a:t> </a:t>
          </a:r>
          <a:endParaRPr lang="en-US" sz="1800" b="1" dirty="0" smtClean="0">
            <a:solidFill>
              <a:schemeClr val="tx1"/>
            </a:solidFill>
            <a:latin typeface="Times New Roman" pitchFamily="18" charset="0"/>
            <a:cs typeface="Times New Roman" pitchFamily="18" charset="0"/>
          </a:endParaRPr>
        </a:p>
      </dgm:t>
    </dgm:pt>
    <dgm:pt modelId="{107670E9-E1B0-412D-8A90-443E79BF2868}" type="parTrans" cxnId="{84EA2CB8-9849-4E44-821D-DABCF34B63CA}">
      <dgm:prSet/>
      <dgm:spPr/>
      <dgm:t>
        <a:bodyPr/>
        <a:lstStyle/>
        <a:p>
          <a:endParaRPr lang="en-US" sz="1800" b="1">
            <a:latin typeface="Times New Roman" pitchFamily="18" charset="0"/>
            <a:cs typeface="Times New Roman" pitchFamily="18" charset="0"/>
          </a:endParaRPr>
        </a:p>
      </dgm:t>
    </dgm:pt>
    <dgm:pt modelId="{2EF5863C-9F90-4C0C-9D6F-DE3326FC49AE}" type="sibTrans" cxnId="{84EA2CB8-9849-4E44-821D-DABCF34B63CA}">
      <dgm:prSet/>
      <dgm:spPr/>
      <dgm:t>
        <a:bodyPr/>
        <a:lstStyle/>
        <a:p>
          <a:endParaRPr lang="en-US" sz="1800" b="1">
            <a:latin typeface="Times New Roman" pitchFamily="18" charset="0"/>
            <a:cs typeface="Times New Roman" pitchFamily="18" charset="0"/>
          </a:endParaRPr>
        </a:p>
      </dgm:t>
    </dgm:pt>
    <dgm:pt modelId="{C60E05A6-01CF-49F8-8FBA-5EEAE0F186FE}">
      <dgm:prSet custT="1"/>
      <dgm:spPr/>
      <dgm:t>
        <a:bodyPr/>
        <a:lstStyle/>
        <a:p>
          <a:r>
            <a:rPr lang="en-US" sz="1800" b="1" dirty="0" smtClean="0">
              <a:solidFill>
                <a:schemeClr val="tx1"/>
              </a:solidFill>
              <a:latin typeface="Times New Roman" pitchFamily="18" charset="0"/>
              <a:cs typeface="NikoshBAN" pitchFamily="2" charset="0"/>
            </a:rPr>
            <a:t>People lose confidence to the govt.</a:t>
          </a:r>
          <a:endParaRPr lang="en-US" sz="1800" b="1" dirty="0" smtClean="0">
            <a:solidFill>
              <a:schemeClr val="tx1"/>
            </a:solidFill>
            <a:latin typeface="Times New Roman" pitchFamily="18" charset="0"/>
            <a:cs typeface="Times New Roman" pitchFamily="18" charset="0"/>
          </a:endParaRPr>
        </a:p>
      </dgm:t>
    </dgm:pt>
    <dgm:pt modelId="{DC96844A-1973-4EE9-AE08-6243DDD674A8}" type="parTrans" cxnId="{7EBB65DA-A109-4C56-8636-9AC6D2A10946}">
      <dgm:prSet/>
      <dgm:spPr/>
      <dgm:t>
        <a:bodyPr/>
        <a:lstStyle/>
        <a:p>
          <a:endParaRPr lang="en-US" sz="1800" b="1">
            <a:latin typeface="Times New Roman" pitchFamily="18" charset="0"/>
            <a:cs typeface="Times New Roman" pitchFamily="18" charset="0"/>
          </a:endParaRPr>
        </a:p>
      </dgm:t>
    </dgm:pt>
    <dgm:pt modelId="{96216604-9754-444D-94C9-E48268FC1CE6}" type="sibTrans" cxnId="{7EBB65DA-A109-4C56-8636-9AC6D2A10946}">
      <dgm:prSet/>
      <dgm:spPr/>
      <dgm:t>
        <a:bodyPr/>
        <a:lstStyle/>
        <a:p>
          <a:endParaRPr lang="en-US" sz="1800" b="1">
            <a:latin typeface="Times New Roman" pitchFamily="18" charset="0"/>
            <a:cs typeface="Times New Roman" pitchFamily="18" charset="0"/>
          </a:endParaRPr>
        </a:p>
      </dgm:t>
    </dgm:pt>
    <dgm:pt modelId="{223E2173-81AC-479A-B9F8-956E0246FDCC}">
      <dgm:prSet custT="1"/>
      <dgm:spPr/>
      <dgm:t>
        <a:bodyPr/>
        <a:lstStyle/>
        <a:p>
          <a:r>
            <a:rPr lang="en-US" sz="1800" b="1" dirty="0" smtClean="0">
              <a:solidFill>
                <a:schemeClr val="tx1"/>
              </a:solidFill>
              <a:latin typeface="Times New Roman" pitchFamily="18" charset="0"/>
              <a:cs typeface="NikoshBAN" pitchFamily="2" charset="0"/>
            </a:rPr>
            <a:t>Society or group get offended</a:t>
          </a:r>
          <a:endParaRPr lang="en-US" sz="1800" b="1" dirty="0">
            <a:latin typeface="Times New Roman" pitchFamily="18" charset="0"/>
            <a:cs typeface="Times New Roman" pitchFamily="18" charset="0"/>
          </a:endParaRPr>
        </a:p>
      </dgm:t>
    </dgm:pt>
    <dgm:pt modelId="{1178B2C5-2433-4261-9034-2CB0B2C59A0E}" type="parTrans" cxnId="{DAD1B529-6542-4E05-9E34-FA0ECA300BFD}">
      <dgm:prSet/>
      <dgm:spPr/>
      <dgm:t>
        <a:bodyPr/>
        <a:lstStyle/>
        <a:p>
          <a:endParaRPr lang="en-US" sz="1800" b="1">
            <a:latin typeface="Times New Roman" pitchFamily="18" charset="0"/>
            <a:cs typeface="Times New Roman" pitchFamily="18" charset="0"/>
          </a:endParaRPr>
        </a:p>
      </dgm:t>
    </dgm:pt>
    <dgm:pt modelId="{A8CC6F02-6F97-4680-9C4B-CD5B3F7C83F3}" type="sibTrans" cxnId="{DAD1B529-6542-4E05-9E34-FA0ECA300BFD}">
      <dgm:prSet/>
      <dgm:spPr/>
      <dgm:t>
        <a:bodyPr/>
        <a:lstStyle/>
        <a:p>
          <a:endParaRPr lang="en-US" sz="1800" b="1">
            <a:latin typeface="Times New Roman" pitchFamily="18" charset="0"/>
            <a:cs typeface="Times New Roman" pitchFamily="18" charset="0"/>
          </a:endParaRPr>
        </a:p>
      </dgm:t>
    </dgm:pt>
    <dgm:pt modelId="{AD9763AC-1663-4539-80FC-5FFB97E66FF9}">
      <dgm:prSet custT="1"/>
      <dgm:spPr/>
      <dgm:t>
        <a:bodyPr/>
        <a:lstStyle/>
        <a:p>
          <a:r>
            <a:rPr lang="en-US" sz="1800" b="1" dirty="0" smtClean="0">
              <a:solidFill>
                <a:schemeClr val="tx1"/>
              </a:solidFill>
              <a:latin typeface="Times New Roman" pitchFamily="18" charset="0"/>
              <a:cs typeface="NikoshBAN" pitchFamily="2" charset="0"/>
            </a:rPr>
            <a:t>Target or goal not achieved </a:t>
          </a:r>
          <a:endParaRPr lang="en-US" sz="1800" b="1" dirty="0" smtClean="0">
            <a:solidFill>
              <a:schemeClr val="tx1"/>
            </a:solidFill>
            <a:latin typeface="Times New Roman" pitchFamily="18" charset="0"/>
            <a:cs typeface="Times New Roman" pitchFamily="18" charset="0"/>
          </a:endParaRPr>
        </a:p>
      </dgm:t>
    </dgm:pt>
    <dgm:pt modelId="{5A34EAFD-57FF-4E8A-A64E-7505F72D0C1C}" type="parTrans" cxnId="{8B6962D6-2C14-4332-9B7C-5270F0AAD201}">
      <dgm:prSet/>
      <dgm:spPr/>
      <dgm:t>
        <a:bodyPr/>
        <a:lstStyle/>
        <a:p>
          <a:endParaRPr lang="en-US" sz="1800" b="1">
            <a:latin typeface="Times New Roman" pitchFamily="18" charset="0"/>
            <a:cs typeface="Times New Roman" pitchFamily="18" charset="0"/>
          </a:endParaRPr>
        </a:p>
      </dgm:t>
    </dgm:pt>
    <dgm:pt modelId="{44CD478A-4DB5-4DA7-BE58-3CDE5F133214}" type="sibTrans" cxnId="{8B6962D6-2C14-4332-9B7C-5270F0AAD201}">
      <dgm:prSet/>
      <dgm:spPr/>
      <dgm:t>
        <a:bodyPr/>
        <a:lstStyle/>
        <a:p>
          <a:endParaRPr lang="en-US" sz="1800" b="1">
            <a:latin typeface="Times New Roman" pitchFamily="18" charset="0"/>
            <a:cs typeface="Times New Roman" pitchFamily="18" charset="0"/>
          </a:endParaRPr>
        </a:p>
      </dgm:t>
    </dgm:pt>
    <dgm:pt modelId="{84107A52-6A6C-437A-A032-3E417A74C123}">
      <dgm:prSet custT="1"/>
      <dgm:spPr/>
      <dgm:t>
        <a:bodyPr/>
        <a:lstStyle/>
        <a:p>
          <a:r>
            <a:rPr lang="en-US" sz="1800" b="1" dirty="0" smtClean="0">
              <a:solidFill>
                <a:schemeClr val="tx1"/>
              </a:solidFill>
              <a:latin typeface="Times New Roman" pitchFamily="18" charset="0"/>
              <a:cs typeface="NikoshBAN" pitchFamily="2" charset="0"/>
            </a:rPr>
            <a:t>Manifesto can’t be implemented </a:t>
          </a:r>
          <a:endParaRPr lang="en-US" sz="1800" b="1" dirty="0" smtClean="0">
            <a:solidFill>
              <a:schemeClr val="tx1"/>
            </a:solidFill>
            <a:latin typeface="Times New Roman" pitchFamily="18" charset="0"/>
            <a:cs typeface="Times New Roman" pitchFamily="18" charset="0"/>
          </a:endParaRPr>
        </a:p>
      </dgm:t>
    </dgm:pt>
    <dgm:pt modelId="{D7B50D49-6E04-407E-A1DE-0105498A9DD4}" type="parTrans" cxnId="{2D70BE30-8D30-4F5C-B440-3771F9D72596}">
      <dgm:prSet/>
      <dgm:spPr/>
      <dgm:t>
        <a:bodyPr/>
        <a:lstStyle/>
        <a:p>
          <a:endParaRPr lang="en-US" sz="1800" b="1">
            <a:latin typeface="Times New Roman" pitchFamily="18" charset="0"/>
            <a:cs typeface="Times New Roman" pitchFamily="18" charset="0"/>
          </a:endParaRPr>
        </a:p>
      </dgm:t>
    </dgm:pt>
    <dgm:pt modelId="{80F313FE-08BA-4159-9625-3953F0C4F161}" type="sibTrans" cxnId="{2D70BE30-8D30-4F5C-B440-3771F9D72596}">
      <dgm:prSet/>
      <dgm:spPr/>
      <dgm:t>
        <a:bodyPr/>
        <a:lstStyle/>
        <a:p>
          <a:endParaRPr lang="en-US" sz="1800" b="1">
            <a:latin typeface="Times New Roman" pitchFamily="18" charset="0"/>
            <a:cs typeface="Times New Roman" pitchFamily="18" charset="0"/>
          </a:endParaRPr>
        </a:p>
      </dgm:t>
    </dgm:pt>
    <dgm:pt modelId="{B505AD03-66E3-49E2-B4C6-C1D938165C5C}">
      <dgm:prSet custT="1"/>
      <dgm:spPr/>
      <dgm:t>
        <a:bodyPr/>
        <a:lstStyle/>
        <a:p>
          <a:r>
            <a:rPr lang="en-US" sz="1800" b="1" dirty="0" smtClean="0">
              <a:latin typeface="Times New Roman" pitchFamily="18" charset="0"/>
              <a:cs typeface="Times New Roman" pitchFamily="18" charset="0"/>
            </a:rPr>
            <a:t>Hamper service delivery</a:t>
          </a:r>
          <a:endParaRPr lang="en-US" sz="1800" b="1" dirty="0">
            <a:latin typeface="Times New Roman" pitchFamily="18" charset="0"/>
            <a:cs typeface="Times New Roman" pitchFamily="18" charset="0"/>
          </a:endParaRPr>
        </a:p>
      </dgm:t>
    </dgm:pt>
    <dgm:pt modelId="{6EC81CFF-E9CE-4DCC-A6FF-D26BB439340A}" type="parTrans" cxnId="{A31F08EB-9E85-47C7-9BAE-A29F77E1599F}">
      <dgm:prSet/>
      <dgm:spPr/>
      <dgm:t>
        <a:bodyPr/>
        <a:lstStyle/>
        <a:p>
          <a:endParaRPr lang="en-US"/>
        </a:p>
      </dgm:t>
    </dgm:pt>
    <dgm:pt modelId="{E3E34D59-8A6F-43BC-A2D9-C3BC8F6D773C}" type="sibTrans" cxnId="{A31F08EB-9E85-47C7-9BAE-A29F77E1599F}">
      <dgm:prSet/>
      <dgm:spPr/>
      <dgm:t>
        <a:bodyPr/>
        <a:lstStyle/>
        <a:p>
          <a:endParaRPr lang="en-US"/>
        </a:p>
      </dgm:t>
    </dgm:pt>
    <dgm:pt modelId="{DC956257-DC9C-4739-AA77-095A976F270A}" type="pres">
      <dgm:prSet presAssocID="{184A2ECF-C38D-4CCF-8CA3-6AD7674F1F90}" presName="composite" presStyleCnt="0">
        <dgm:presLayoutVars>
          <dgm:chMax val="1"/>
          <dgm:dir/>
          <dgm:resizeHandles val="exact"/>
        </dgm:presLayoutVars>
      </dgm:prSet>
      <dgm:spPr/>
      <dgm:t>
        <a:bodyPr/>
        <a:lstStyle/>
        <a:p>
          <a:endParaRPr lang="en-US"/>
        </a:p>
      </dgm:t>
    </dgm:pt>
    <dgm:pt modelId="{50153E27-8854-4983-996E-65A1AB974EE6}" type="pres">
      <dgm:prSet presAssocID="{184A2ECF-C38D-4CCF-8CA3-6AD7674F1F90}" presName="radial" presStyleCnt="0">
        <dgm:presLayoutVars>
          <dgm:animLvl val="ctr"/>
        </dgm:presLayoutVars>
      </dgm:prSet>
      <dgm:spPr/>
    </dgm:pt>
    <dgm:pt modelId="{4CB774E2-9A3F-4D1D-9AAA-8FA10CC93331}" type="pres">
      <dgm:prSet presAssocID="{273C4F27-E97F-4BAE-882D-06FFD1AF24DD}" presName="centerShape" presStyleLbl="vennNode1" presStyleIdx="0" presStyleCnt="10"/>
      <dgm:spPr/>
      <dgm:t>
        <a:bodyPr/>
        <a:lstStyle/>
        <a:p>
          <a:endParaRPr lang="en-US"/>
        </a:p>
      </dgm:t>
    </dgm:pt>
    <dgm:pt modelId="{238A6111-5EB3-4259-99EA-3612416B94F7}" type="pres">
      <dgm:prSet presAssocID="{DB260F45-8136-4D63-8F1C-1A718D9662D3}" presName="node" presStyleLbl="vennNode1" presStyleIdx="1" presStyleCnt="10" custRadScaleRad="102010" custRadScaleInc="4236">
        <dgm:presLayoutVars>
          <dgm:bulletEnabled val="1"/>
        </dgm:presLayoutVars>
      </dgm:prSet>
      <dgm:spPr/>
      <dgm:t>
        <a:bodyPr/>
        <a:lstStyle/>
        <a:p>
          <a:endParaRPr lang="en-US"/>
        </a:p>
      </dgm:t>
    </dgm:pt>
    <dgm:pt modelId="{089121E2-198A-4A62-8859-D08E02F507A5}" type="pres">
      <dgm:prSet presAssocID="{223E2173-81AC-479A-B9F8-956E0246FDCC}" presName="node" presStyleLbl="vennNode1" presStyleIdx="2" presStyleCnt="10">
        <dgm:presLayoutVars>
          <dgm:bulletEnabled val="1"/>
        </dgm:presLayoutVars>
      </dgm:prSet>
      <dgm:spPr/>
      <dgm:t>
        <a:bodyPr/>
        <a:lstStyle/>
        <a:p>
          <a:endParaRPr lang="en-US"/>
        </a:p>
      </dgm:t>
    </dgm:pt>
    <dgm:pt modelId="{0C7A7910-11FE-4861-9AEF-56E7A1393A0F}" type="pres">
      <dgm:prSet presAssocID="{AD9763AC-1663-4539-80FC-5FFB97E66FF9}" presName="node" presStyleLbl="vennNode1" presStyleIdx="3" presStyleCnt="10">
        <dgm:presLayoutVars>
          <dgm:bulletEnabled val="1"/>
        </dgm:presLayoutVars>
      </dgm:prSet>
      <dgm:spPr/>
      <dgm:t>
        <a:bodyPr/>
        <a:lstStyle/>
        <a:p>
          <a:endParaRPr lang="en-US"/>
        </a:p>
      </dgm:t>
    </dgm:pt>
    <dgm:pt modelId="{B52D3B1E-F534-48DB-9B08-D8BD7E79E183}" type="pres">
      <dgm:prSet presAssocID="{84107A52-6A6C-437A-A032-3E417A74C123}" presName="node" presStyleLbl="vennNode1" presStyleIdx="4" presStyleCnt="10" custScaleX="109054">
        <dgm:presLayoutVars>
          <dgm:bulletEnabled val="1"/>
        </dgm:presLayoutVars>
      </dgm:prSet>
      <dgm:spPr/>
      <dgm:t>
        <a:bodyPr/>
        <a:lstStyle/>
        <a:p>
          <a:endParaRPr lang="en-US"/>
        </a:p>
      </dgm:t>
    </dgm:pt>
    <dgm:pt modelId="{C6160FF3-455C-428E-8483-47A28B30A86C}" type="pres">
      <dgm:prSet presAssocID="{D50032DA-53C3-473F-984A-AE8334E4D2B8}" presName="node" presStyleLbl="vennNode1" presStyleIdx="5" presStyleCnt="10">
        <dgm:presLayoutVars>
          <dgm:bulletEnabled val="1"/>
        </dgm:presLayoutVars>
      </dgm:prSet>
      <dgm:spPr/>
      <dgm:t>
        <a:bodyPr/>
        <a:lstStyle/>
        <a:p>
          <a:endParaRPr lang="en-US"/>
        </a:p>
      </dgm:t>
    </dgm:pt>
    <dgm:pt modelId="{41BCECD4-1B48-4D70-8DA0-FFCA0DA544A8}" type="pres">
      <dgm:prSet presAssocID="{C60E05A6-01CF-49F8-8FBA-5EEAE0F186FE}" presName="node" presStyleLbl="vennNode1" presStyleIdx="6" presStyleCnt="10">
        <dgm:presLayoutVars>
          <dgm:bulletEnabled val="1"/>
        </dgm:presLayoutVars>
      </dgm:prSet>
      <dgm:spPr/>
      <dgm:t>
        <a:bodyPr/>
        <a:lstStyle/>
        <a:p>
          <a:endParaRPr lang="en-US"/>
        </a:p>
      </dgm:t>
    </dgm:pt>
    <dgm:pt modelId="{797F2A88-F322-4FA6-9119-0F9FC951E547}" type="pres">
      <dgm:prSet presAssocID="{FFC280C9-7D13-4B95-8D6F-097A3C2BDF28}" presName="node" presStyleLbl="vennNode1" presStyleIdx="7" presStyleCnt="10">
        <dgm:presLayoutVars>
          <dgm:bulletEnabled val="1"/>
        </dgm:presLayoutVars>
      </dgm:prSet>
      <dgm:spPr/>
      <dgm:t>
        <a:bodyPr/>
        <a:lstStyle/>
        <a:p>
          <a:endParaRPr lang="en-US"/>
        </a:p>
      </dgm:t>
    </dgm:pt>
    <dgm:pt modelId="{12FCD378-2827-463E-8522-2E746ACCD262}" type="pres">
      <dgm:prSet presAssocID="{428C6F27-42C4-42C8-B5D4-443CDEE998DC}" presName="node" presStyleLbl="vennNode1" presStyleIdx="8" presStyleCnt="10">
        <dgm:presLayoutVars>
          <dgm:bulletEnabled val="1"/>
        </dgm:presLayoutVars>
      </dgm:prSet>
      <dgm:spPr/>
      <dgm:t>
        <a:bodyPr/>
        <a:lstStyle/>
        <a:p>
          <a:endParaRPr lang="en-US"/>
        </a:p>
      </dgm:t>
    </dgm:pt>
    <dgm:pt modelId="{603EFDD9-D12F-4514-A13B-C8FB7ED2B5D0}" type="pres">
      <dgm:prSet presAssocID="{B505AD03-66E3-49E2-B4C6-C1D938165C5C}" presName="node" presStyleLbl="vennNode1" presStyleIdx="9" presStyleCnt="10">
        <dgm:presLayoutVars>
          <dgm:bulletEnabled val="1"/>
        </dgm:presLayoutVars>
      </dgm:prSet>
      <dgm:spPr/>
      <dgm:t>
        <a:bodyPr/>
        <a:lstStyle/>
        <a:p>
          <a:endParaRPr lang="en-US"/>
        </a:p>
      </dgm:t>
    </dgm:pt>
  </dgm:ptLst>
  <dgm:cxnLst>
    <dgm:cxn modelId="{13DF36BC-022B-4DC3-B9C3-D898C9682D36}" type="presOf" srcId="{DB260F45-8136-4D63-8F1C-1A718D9662D3}" destId="{238A6111-5EB3-4259-99EA-3612416B94F7}" srcOrd="0" destOrd="0" presId="urn:microsoft.com/office/officeart/2005/8/layout/radial3"/>
    <dgm:cxn modelId="{D9EC00EF-7474-4389-987A-3B5B0520ADDD}" type="presOf" srcId="{223E2173-81AC-479A-B9F8-956E0246FDCC}" destId="{089121E2-198A-4A62-8859-D08E02F507A5}" srcOrd="0" destOrd="0" presId="urn:microsoft.com/office/officeart/2005/8/layout/radial3"/>
    <dgm:cxn modelId="{F06C541D-F0EF-4767-9E51-7BC1DF2E4AA9}" type="presOf" srcId="{84107A52-6A6C-437A-A032-3E417A74C123}" destId="{B52D3B1E-F534-48DB-9B08-D8BD7E79E183}" srcOrd="0" destOrd="0" presId="urn:microsoft.com/office/officeart/2005/8/layout/radial3"/>
    <dgm:cxn modelId="{B95DD0F2-3490-43C4-B7D1-7608D09493BA}" srcId="{184A2ECF-C38D-4CCF-8CA3-6AD7674F1F90}" destId="{273C4F27-E97F-4BAE-882D-06FFD1AF24DD}" srcOrd="0" destOrd="0" parTransId="{5A985C60-49AE-452E-AEBE-7BB37EDC6035}" sibTransId="{B8D2C9F3-9667-43B5-8F06-A6DB7D570E23}"/>
    <dgm:cxn modelId="{0A1D60FB-780F-45C3-A346-5334F7725DA9}" srcId="{273C4F27-E97F-4BAE-882D-06FFD1AF24DD}" destId="{428C6F27-42C4-42C8-B5D4-443CDEE998DC}" srcOrd="7" destOrd="0" parTransId="{0E3C6864-CACE-460E-AF71-84D0534C475A}" sibTransId="{62B39BF8-8ECE-4347-A70D-98A8793C21E1}"/>
    <dgm:cxn modelId="{7EBB65DA-A109-4C56-8636-9AC6D2A10946}" srcId="{273C4F27-E97F-4BAE-882D-06FFD1AF24DD}" destId="{C60E05A6-01CF-49F8-8FBA-5EEAE0F186FE}" srcOrd="5" destOrd="0" parTransId="{DC96844A-1973-4EE9-AE08-6243DDD674A8}" sibTransId="{96216604-9754-444D-94C9-E48268FC1CE6}"/>
    <dgm:cxn modelId="{8B6962D6-2C14-4332-9B7C-5270F0AAD201}" srcId="{273C4F27-E97F-4BAE-882D-06FFD1AF24DD}" destId="{AD9763AC-1663-4539-80FC-5FFB97E66FF9}" srcOrd="2" destOrd="0" parTransId="{5A34EAFD-57FF-4E8A-A64E-7505F72D0C1C}" sibTransId="{44CD478A-4DB5-4DA7-BE58-3CDE5F133214}"/>
    <dgm:cxn modelId="{2D70BE30-8D30-4F5C-B440-3771F9D72596}" srcId="{273C4F27-E97F-4BAE-882D-06FFD1AF24DD}" destId="{84107A52-6A6C-437A-A032-3E417A74C123}" srcOrd="3" destOrd="0" parTransId="{D7B50D49-6E04-407E-A1DE-0105498A9DD4}" sibTransId="{80F313FE-08BA-4159-9625-3953F0C4F161}"/>
    <dgm:cxn modelId="{DAD1B529-6542-4E05-9E34-FA0ECA300BFD}" srcId="{273C4F27-E97F-4BAE-882D-06FFD1AF24DD}" destId="{223E2173-81AC-479A-B9F8-956E0246FDCC}" srcOrd="1" destOrd="0" parTransId="{1178B2C5-2433-4261-9034-2CB0B2C59A0E}" sibTransId="{A8CC6F02-6F97-4680-9C4B-CD5B3F7C83F3}"/>
    <dgm:cxn modelId="{84EA2CB8-9849-4E44-821D-DABCF34B63CA}" srcId="{273C4F27-E97F-4BAE-882D-06FFD1AF24DD}" destId="{D50032DA-53C3-473F-984A-AE8334E4D2B8}" srcOrd="4" destOrd="0" parTransId="{107670E9-E1B0-412D-8A90-443E79BF2868}" sibTransId="{2EF5863C-9F90-4C0C-9D6F-DE3326FC49AE}"/>
    <dgm:cxn modelId="{CC593CD5-44C1-49A2-B253-430EC657974D}" type="presOf" srcId="{B505AD03-66E3-49E2-B4C6-C1D938165C5C}" destId="{603EFDD9-D12F-4514-A13B-C8FB7ED2B5D0}" srcOrd="0" destOrd="0" presId="urn:microsoft.com/office/officeart/2005/8/layout/radial3"/>
    <dgm:cxn modelId="{65DD2AF8-A02F-41D9-8C9D-025729B9A9EA}" type="presOf" srcId="{D50032DA-53C3-473F-984A-AE8334E4D2B8}" destId="{C6160FF3-455C-428E-8483-47A28B30A86C}" srcOrd="0" destOrd="0" presId="urn:microsoft.com/office/officeart/2005/8/layout/radial3"/>
    <dgm:cxn modelId="{7AD4F14C-30BB-4146-A7CE-1E0E8FCD1C3F}" type="presOf" srcId="{C60E05A6-01CF-49F8-8FBA-5EEAE0F186FE}" destId="{41BCECD4-1B48-4D70-8DA0-FFCA0DA544A8}" srcOrd="0" destOrd="0" presId="urn:microsoft.com/office/officeart/2005/8/layout/radial3"/>
    <dgm:cxn modelId="{D9A75F7D-42A1-4947-AD92-EB639E20D063}" type="presOf" srcId="{AD9763AC-1663-4539-80FC-5FFB97E66FF9}" destId="{0C7A7910-11FE-4861-9AEF-56E7A1393A0F}" srcOrd="0" destOrd="0" presId="urn:microsoft.com/office/officeart/2005/8/layout/radial3"/>
    <dgm:cxn modelId="{A31F08EB-9E85-47C7-9BAE-A29F77E1599F}" srcId="{273C4F27-E97F-4BAE-882D-06FFD1AF24DD}" destId="{B505AD03-66E3-49E2-B4C6-C1D938165C5C}" srcOrd="8" destOrd="0" parTransId="{6EC81CFF-E9CE-4DCC-A6FF-D26BB439340A}" sibTransId="{E3E34D59-8A6F-43BC-A2D9-C3BC8F6D773C}"/>
    <dgm:cxn modelId="{E6C904D6-92FF-402A-BF12-FA1DDEB515AD}" srcId="{273C4F27-E97F-4BAE-882D-06FFD1AF24DD}" destId="{DB260F45-8136-4D63-8F1C-1A718D9662D3}" srcOrd="0" destOrd="0" parTransId="{F09A8680-C01B-4CB7-8D5B-ED3E828804D9}" sibTransId="{BD1E012D-6409-4AF8-955B-273E5CBE96B8}"/>
    <dgm:cxn modelId="{FCC6A1A0-495E-4EC3-8286-6778713785B7}" type="presOf" srcId="{184A2ECF-C38D-4CCF-8CA3-6AD7674F1F90}" destId="{DC956257-DC9C-4739-AA77-095A976F270A}" srcOrd="0" destOrd="0" presId="urn:microsoft.com/office/officeart/2005/8/layout/radial3"/>
    <dgm:cxn modelId="{B692DA62-2BD8-4293-AEA3-DFC6547CFF26}" type="presOf" srcId="{273C4F27-E97F-4BAE-882D-06FFD1AF24DD}" destId="{4CB774E2-9A3F-4D1D-9AAA-8FA10CC93331}" srcOrd="0" destOrd="0" presId="urn:microsoft.com/office/officeart/2005/8/layout/radial3"/>
    <dgm:cxn modelId="{72C2D554-FCC3-42C7-907A-E2B18FF036EF}" type="presOf" srcId="{FFC280C9-7D13-4B95-8D6F-097A3C2BDF28}" destId="{797F2A88-F322-4FA6-9119-0F9FC951E547}" srcOrd="0" destOrd="0" presId="urn:microsoft.com/office/officeart/2005/8/layout/radial3"/>
    <dgm:cxn modelId="{4FE9E5C4-F7BB-4F93-A17A-FA06B1FD1A2D}" type="presOf" srcId="{428C6F27-42C4-42C8-B5D4-443CDEE998DC}" destId="{12FCD378-2827-463E-8522-2E746ACCD262}" srcOrd="0" destOrd="0" presId="urn:microsoft.com/office/officeart/2005/8/layout/radial3"/>
    <dgm:cxn modelId="{38B5792F-1D23-4A00-A760-22AA0873BDE9}" srcId="{273C4F27-E97F-4BAE-882D-06FFD1AF24DD}" destId="{FFC280C9-7D13-4B95-8D6F-097A3C2BDF28}" srcOrd="6" destOrd="0" parTransId="{5F6AE14F-8D16-45CB-9DED-54936B1BC0C5}" sibTransId="{BF291006-32CA-44AA-9192-9144C017E6D6}"/>
    <dgm:cxn modelId="{D209733C-46FB-4C16-9B59-12DA25CD337C}" type="presParOf" srcId="{DC956257-DC9C-4739-AA77-095A976F270A}" destId="{50153E27-8854-4983-996E-65A1AB974EE6}" srcOrd="0" destOrd="0" presId="urn:microsoft.com/office/officeart/2005/8/layout/radial3"/>
    <dgm:cxn modelId="{A2FC2B9E-2585-4B17-B77E-6297D84DAECE}" type="presParOf" srcId="{50153E27-8854-4983-996E-65A1AB974EE6}" destId="{4CB774E2-9A3F-4D1D-9AAA-8FA10CC93331}" srcOrd="0" destOrd="0" presId="urn:microsoft.com/office/officeart/2005/8/layout/radial3"/>
    <dgm:cxn modelId="{71740558-64C3-47B1-A5E9-FFA512E153C0}" type="presParOf" srcId="{50153E27-8854-4983-996E-65A1AB974EE6}" destId="{238A6111-5EB3-4259-99EA-3612416B94F7}" srcOrd="1" destOrd="0" presId="urn:microsoft.com/office/officeart/2005/8/layout/radial3"/>
    <dgm:cxn modelId="{45B31FA5-7674-49FB-BDCC-FE9950B232F5}" type="presParOf" srcId="{50153E27-8854-4983-996E-65A1AB974EE6}" destId="{089121E2-198A-4A62-8859-D08E02F507A5}" srcOrd="2" destOrd="0" presId="urn:microsoft.com/office/officeart/2005/8/layout/radial3"/>
    <dgm:cxn modelId="{C2843E07-5C76-4D8C-B36A-8BD2AC2F3409}" type="presParOf" srcId="{50153E27-8854-4983-996E-65A1AB974EE6}" destId="{0C7A7910-11FE-4861-9AEF-56E7A1393A0F}" srcOrd="3" destOrd="0" presId="urn:microsoft.com/office/officeart/2005/8/layout/radial3"/>
    <dgm:cxn modelId="{A7E3CF48-A462-4F65-96FC-BF6DCDE117D0}" type="presParOf" srcId="{50153E27-8854-4983-996E-65A1AB974EE6}" destId="{B52D3B1E-F534-48DB-9B08-D8BD7E79E183}" srcOrd="4" destOrd="0" presId="urn:microsoft.com/office/officeart/2005/8/layout/radial3"/>
    <dgm:cxn modelId="{53DF80EF-1054-4F8B-B25C-473C4B3C548C}" type="presParOf" srcId="{50153E27-8854-4983-996E-65A1AB974EE6}" destId="{C6160FF3-455C-428E-8483-47A28B30A86C}" srcOrd="5" destOrd="0" presId="urn:microsoft.com/office/officeart/2005/8/layout/radial3"/>
    <dgm:cxn modelId="{E048E3C0-87A2-487B-A857-7AAEDBBA2489}" type="presParOf" srcId="{50153E27-8854-4983-996E-65A1AB974EE6}" destId="{41BCECD4-1B48-4D70-8DA0-FFCA0DA544A8}" srcOrd="6" destOrd="0" presId="urn:microsoft.com/office/officeart/2005/8/layout/radial3"/>
    <dgm:cxn modelId="{D5D8F0D1-F872-4E42-807B-8BC9B2C1025C}" type="presParOf" srcId="{50153E27-8854-4983-996E-65A1AB974EE6}" destId="{797F2A88-F322-4FA6-9119-0F9FC951E547}" srcOrd="7" destOrd="0" presId="urn:microsoft.com/office/officeart/2005/8/layout/radial3"/>
    <dgm:cxn modelId="{9FA6E809-2D49-49D9-95F1-3EEE26327126}" type="presParOf" srcId="{50153E27-8854-4983-996E-65A1AB974EE6}" destId="{12FCD378-2827-463E-8522-2E746ACCD262}" srcOrd="8" destOrd="0" presId="urn:microsoft.com/office/officeart/2005/8/layout/radial3"/>
    <dgm:cxn modelId="{8F8DCC07-5EB1-410A-8F88-1EB179D20407}" type="presParOf" srcId="{50153E27-8854-4983-996E-65A1AB974EE6}" destId="{603EFDD9-D12F-4514-A13B-C8FB7ED2B5D0}" srcOrd="9"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9BED0-AD0C-40FD-B98A-2CB9C39E131B}">
      <dsp:nvSpPr>
        <dsp:cNvPr id="0" name=""/>
        <dsp:cNvSpPr/>
      </dsp:nvSpPr>
      <dsp:spPr>
        <a:xfrm>
          <a:off x="2895594" y="1752594"/>
          <a:ext cx="3352810" cy="335281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rgbClr val="FF0000"/>
              </a:solidFill>
            </a:rPr>
            <a:t>Mindset</a:t>
          </a:r>
          <a:endParaRPr lang="en-US" sz="3600" b="1" kern="1200" dirty="0">
            <a:solidFill>
              <a:srgbClr val="FF0000"/>
            </a:solidFill>
          </a:endParaRPr>
        </a:p>
      </dsp:txBody>
      <dsp:txXfrm>
        <a:off x="3386602" y="2243602"/>
        <a:ext cx="2370794" cy="2370794"/>
      </dsp:txXfrm>
    </dsp:sp>
    <dsp:sp modelId="{1082B433-E2E0-4A66-A2EA-5BDE01A23ED1}">
      <dsp:nvSpPr>
        <dsp:cNvPr id="0" name=""/>
        <dsp:cNvSpPr/>
      </dsp:nvSpPr>
      <dsp:spPr>
        <a:xfrm>
          <a:off x="3648696" y="660"/>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Good behavior</a:t>
          </a:r>
          <a:endParaRPr lang="en-US" sz="1600" b="1" kern="1200" dirty="0"/>
        </a:p>
      </dsp:txBody>
      <dsp:txXfrm>
        <a:off x="3927241" y="279205"/>
        <a:ext cx="1344933" cy="1344933"/>
      </dsp:txXfrm>
    </dsp:sp>
    <dsp:sp modelId="{238A6111-5EB3-4259-99EA-3612416B94F7}">
      <dsp:nvSpPr>
        <dsp:cNvPr id="0" name=""/>
        <dsp:cNvSpPr/>
      </dsp:nvSpPr>
      <dsp:spPr>
        <a:xfrm>
          <a:off x="5160264" y="473772"/>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Quick service delivery</a:t>
          </a:r>
          <a:endParaRPr lang="en-US" sz="1600" b="1" kern="1200" dirty="0"/>
        </a:p>
      </dsp:txBody>
      <dsp:txXfrm>
        <a:off x="5438809" y="752317"/>
        <a:ext cx="1344933" cy="1344933"/>
      </dsp:txXfrm>
    </dsp:sp>
    <dsp:sp modelId="{089121E2-198A-4A62-8859-D08E02F507A5}">
      <dsp:nvSpPr>
        <dsp:cNvPr id="0" name=""/>
        <dsp:cNvSpPr/>
      </dsp:nvSpPr>
      <dsp:spPr>
        <a:xfrm>
          <a:off x="5977049" y="1712457"/>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Self control</a:t>
          </a:r>
          <a:endParaRPr lang="en-US" sz="6500" b="1" kern="1200" dirty="0"/>
        </a:p>
      </dsp:txBody>
      <dsp:txXfrm>
        <a:off x="6255594" y="1991002"/>
        <a:ext cx="1344933" cy="1344933"/>
      </dsp:txXfrm>
    </dsp:sp>
    <dsp:sp modelId="{0C7A7910-11FE-4861-9AEF-56E7A1393A0F}">
      <dsp:nvSpPr>
        <dsp:cNvPr id="0" name=""/>
        <dsp:cNvSpPr/>
      </dsp:nvSpPr>
      <dsp:spPr>
        <a:xfrm>
          <a:off x="5977049" y="3243518"/>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Discipline life</a:t>
          </a:r>
          <a:endParaRPr lang="en-US" sz="6500" b="1" kern="1200" dirty="0"/>
        </a:p>
      </dsp:txBody>
      <dsp:txXfrm>
        <a:off x="6255594" y="3522063"/>
        <a:ext cx="1344933" cy="1344933"/>
      </dsp:txXfrm>
    </dsp:sp>
    <dsp:sp modelId="{B52D3B1E-F534-48DB-9B08-D8BD7E79E183}">
      <dsp:nvSpPr>
        <dsp:cNvPr id="0" name=""/>
        <dsp:cNvSpPr/>
      </dsp:nvSpPr>
      <dsp:spPr>
        <a:xfrm>
          <a:off x="5077114" y="4482173"/>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Punctuality </a:t>
          </a:r>
          <a:endParaRPr lang="en-US" sz="6500" b="1" kern="1200" dirty="0"/>
        </a:p>
      </dsp:txBody>
      <dsp:txXfrm>
        <a:off x="5355659" y="4760718"/>
        <a:ext cx="1344933" cy="1344933"/>
      </dsp:txXfrm>
    </dsp:sp>
    <dsp:sp modelId="{C6160FF3-455C-428E-8483-47A28B30A86C}">
      <dsp:nvSpPr>
        <dsp:cNvPr id="0" name=""/>
        <dsp:cNvSpPr/>
      </dsp:nvSpPr>
      <dsp:spPr>
        <a:xfrm>
          <a:off x="3620988" y="4955297"/>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A good man/woman</a:t>
          </a:r>
          <a:endParaRPr lang="en-US" sz="6500" b="1" kern="1200" dirty="0"/>
        </a:p>
      </dsp:txBody>
      <dsp:txXfrm>
        <a:off x="3899533" y="5233842"/>
        <a:ext cx="1344933" cy="1344933"/>
      </dsp:txXfrm>
    </dsp:sp>
    <dsp:sp modelId="{41BCECD4-1B48-4D70-8DA0-FFCA0DA544A8}">
      <dsp:nvSpPr>
        <dsp:cNvPr id="0" name=""/>
        <dsp:cNvSpPr/>
      </dsp:nvSpPr>
      <dsp:spPr>
        <a:xfrm>
          <a:off x="2164862" y="4482173"/>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Knowledge &amp; skill</a:t>
          </a:r>
          <a:endParaRPr lang="en-US" sz="6500" b="1" kern="1200" dirty="0"/>
        </a:p>
      </dsp:txBody>
      <dsp:txXfrm>
        <a:off x="2443407" y="4760718"/>
        <a:ext cx="1344933" cy="1344933"/>
      </dsp:txXfrm>
    </dsp:sp>
    <dsp:sp modelId="{797F2A88-F322-4FA6-9119-0F9FC951E547}">
      <dsp:nvSpPr>
        <dsp:cNvPr id="0" name=""/>
        <dsp:cNvSpPr/>
      </dsp:nvSpPr>
      <dsp:spPr>
        <a:xfrm>
          <a:off x="1264927" y="3243518"/>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No corruption</a:t>
          </a:r>
          <a:endParaRPr lang="en-US" sz="6500" b="1" kern="1200" dirty="0"/>
        </a:p>
      </dsp:txBody>
      <dsp:txXfrm>
        <a:off x="1543472" y="3522063"/>
        <a:ext cx="1344933" cy="1344933"/>
      </dsp:txXfrm>
    </dsp:sp>
    <dsp:sp modelId="{12FCD378-2827-463E-8522-2E746ACCD262}">
      <dsp:nvSpPr>
        <dsp:cNvPr id="0" name=""/>
        <dsp:cNvSpPr/>
      </dsp:nvSpPr>
      <dsp:spPr>
        <a:xfrm>
          <a:off x="1264927" y="1712457"/>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Stakeholder satisfaction</a:t>
          </a:r>
          <a:endParaRPr lang="en-US" sz="1600" b="1" kern="1200" dirty="0"/>
        </a:p>
      </dsp:txBody>
      <dsp:txXfrm>
        <a:off x="1543472" y="1991002"/>
        <a:ext cx="1344933" cy="1344933"/>
      </dsp:txXfrm>
    </dsp:sp>
    <dsp:sp modelId="{6DDC373E-E65E-43A5-A239-6DDADB7D26CB}">
      <dsp:nvSpPr>
        <dsp:cNvPr id="0" name=""/>
        <dsp:cNvSpPr/>
      </dsp:nvSpPr>
      <dsp:spPr>
        <a:xfrm>
          <a:off x="2123289" y="473788"/>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Development of body, mind &amp; soul</a:t>
          </a:r>
          <a:endParaRPr lang="en-US" sz="1600" b="1" kern="1200" dirty="0"/>
        </a:p>
      </dsp:txBody>
      <dsp:txXfrm>
        <a:off x="2401834" y="752333"/>
        <a:ext cx="1344933" cy="1344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9BED0-AD0C-40FD-B98A-2CB9C39E131B}">
      <dsp:nvSpPr>
        <dsp:cNvPr id="0" name=""/>
        <dsp:cNvSpPr/>
      </dsp:nvSpPr>
      <dsp:spPr>
        <a:xfrm>
          <a:off x="2895594" y="1752594"/>
          <a:ext cx="3352810" cy="3352810"/>
        </a:xfrm>
        <a:prstGeom prst="ellipse">
          <a:avLst/>
        </a:prstGeom>
        <a:solidFill>
          <a:schemeClr val="accent6">
            <a:shade val="80000"/>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b="1" kern="1200" dirty="0" smtClean="0">
              <a:solidFill>
                <a:srgbClr val="FF0000"/>
              </a:solidFill>
            </a:rPr>
            <a:t>Why mindset change necessary</a:t>
          </a:r>
          <a:endParaRPr lang="en-US" sz="3000" b="1" kern="1200" dirty="0">
            <a:solidFill>
              <a:srgbClr val="FF0000"/>
            </a:solidFill>
          </a:endParaRPr>
        </a:p>
      </dsp:txBody>
      <dsp:txXfrm>
        <a:off x="3386602" y="2243602"/>
        <a:ext cx="2370794" cy="2370794"/>
      </dsp:txXfrm>
    </dsp:sp>
    <dsp:sp modelId="{1082B433-E2E0-4A66-A2EA-5BDE01A23ED1}">
      <dsp:nvSpPr>
        <dsp:cNvPr id="0" name=""/>
        <dsp:cNvSpPr/>
      </dsp:nvSpPr>
      <dsp:spPr>
        <a:xfrm>
          <a:off x="3667166" y="935"/>
          <a:ext cx="1902023" cy="1902023"/>
        </a:xfrm>
        <a:prstGeom prst="ellipse">
          <a:avLst/>
        </a:prstGeom>
        <a:solidFill>
          <a:schemeClr val="accent6">
            <a:shade val="80000"/>
            <a:alpha val="50000"/>
            <a:hueOff val="50"/>
            <a:satOff val="-81"/>
            <a:lumOff val="723"/>
            <a:alphaOff val="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know thyself </a:t>
          </a:r>
          <a:endParaRPr lang="en-US" sz="1800" b="1" kern="1200" dirty="0"/>
        </a:p>
      </dsp:txBody>
      <dsp:txXfrm>
        <a:off x="3945711" y="279480"/>
        <a:ext cx="1344933" cy="1344933"/>
      </dsp:txXfrm>
    </dsp:sp>
    <dsp:sp modelId="{238A6111-5EB3-4259-99EA-3612416B94F7}">
      <dsp:nvSpPr>
        <dsp:cNvPr id="0" name=""/>
        <dsp:cNvSpPr/>
      </dsp:nvSpPr>
      <dsp:spPr>
        <a:xfrm>
          <a:off x="5863402" y="1312729"/>
          <a:ext cx="1902023" cy="1902023"/>
        </a:xfrm>
        <a:prstGeom prst="ellipse">
          <a:avLst/>
        </a:prstGeom>
        <a:solidFill>
          <a:schemeClr val="accent6">
            <a:shade val="80000"/>
            <a:alpha val="50000"/>
            <a:hueOff val="100"/>
            <a:satOff val="-162"/>
            <a:lumOff val="1446"/>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remove weakness</a:t>
          </a:r>
          <a:endParaRPr lang="en-US" sz="1800" b="1" kern="1200" dirty="0"/>
        </a:p>
      </dsp:txBody>
      <dsp:txXfrm>
        <a:off x="6141947" y="1591274"/>
        <a:ext cx="1344933" cy="1344933"/>
      </dsp:txXfrm>
    </dsp:sp>
    <dsp:sp modelId="{089121E2-198A-4A62-8859-D08E02F507A5}">
      <dsp:nvSpPr>
        <dsp:cNvPr id="0" name=""/>
        <dsp:cNvSpPr/>
      </dsp:nvSpPr>
      <dsp:spPr>
        <a:xfrm>
          <a:off x="5766401" y="3716642"/>
          <a:ext cx="1902023" cy="1902023"/>
        </a:xfrm>
        <a:prstGeom prst="ellipse">
          <a:avLst/>
        </a:prstGeom>
        <a:solidFill>
          <a:schemeClr val="accent6">
            <a:shade val="80000"/>
            <a:alpha val="50000"/>
            <a:hueOff val="151"/>
            <a:satOff val="-243"/>
            <a:lumOff val="2169"/>
            <a:alphaOff val="1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achieve own dreams &amp; goals</a:t>
          </a:r>
          <a:endParaRPr lang="en-US" sz="6600" b="1" kern="1200" dirty="0"/>
        </a:p>
      </dsp:txBody>
      <dsp:txXfrm>
        <a:off x="6044946" y="3995187"/>
        <a:ext cx="1344933" cy="1344933"/>
      </dsp:txXfrm>
    </dsp:sp>
    <dsp:sp modelId="{B52D3B1E-F534-48DB-9B08-D8BD7E79E183}">
      <dsp:nvSpPr>
        <dsp:cNvPr id="0" name=""/>
        <dsp:cNvSpPr/>
      </dsp:nvSpPr>
      <dsp:spPr>
        <a:xfrm>
          <a:off x="3620988" y="4955297"/>
          <a:ext cx="1902023" cy="1902023"/>
        </a:xfrm>
        <a:prstGeom prst="ellipse">
          <a:avLst/>
        </a:prstGeom>
        <a:solidFill>
          <a:schemeClr val="accent6">
            <a:shade val="80000"/>
            <a:alpha val="50000"/>
            <a:hueOff val="201"/>
            <a:satOff val="-325"/>
            <a:lumOff val="2891"/>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remove bad habits</a:t>
          </a:r>
          <a:endParaRPr lang="en-US" sz="6600" b="1" kern="1200" dirty="0"/>
        </a:p>
      </dsp:txBody>
      <dsp:txXfrm>
        <a:off x="3899533" y="5233842"/>
        <a:ext cx="1344933" cy="1344933"/>
      </dsp:txXfrm>
    </dsp:sp>
    <dsp:sp modelId="{C6160FF3-455C-428E-8483-47A28B30A86C}">
      <dsp:nvSpPr>
        <dsp:cNvPr id="0" name=""/>
        <dsp:cNvSpPr/>
      </dsp:nvSpPr>
      <dsp:spPr>
        <a:xfrm>
          <a:off x="1475575" y="3716642"/>
          <a:ext cx="1902023" cy="1902023"/>
        </a:xfrm>
        <a:prstGeom prst="ellipse">
          <a:avLst/>
        </a:prstGeom>
        <a:solidFill>
          <a:schemeClr val="accent6">
            <a:shade val="80000"/>
            <a:alpha val="50000"/>
            <a:hueOff val="251"/>
            <a:satOff val="-406"/>
            <a:lumOff val="3614"/>
            <a:alphaOff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achieve honor and dignity</a:t>
          </a:r>
          <a:endParaRPr lang="en-US" sz="6600" b="1" kern="1200" dirty="0"/>
        </a:p>
      </dsp:txBody>
      <dsp:txXfrm>
        <a:off x="1754120" y="3995187"/>
        <a:ext cx="1344933" cy="1344933"/>
      </dsp:txXfrm>
    </dsp:sp>
    <dsp:sp modelId="{41BCECD4-1B48-4D70-8DA0-FFCA0DA544A8}">
      <dsp:nvSpPr>
        <dsp:cNvPr id="0" name=""/>
        <dsp:cNvSpPr/>
      </dsp:nvSpPr>
      <dsp:spPr>
        <a:xfrm>
          <a:off x="1475575" y="1239333"/>
          <a:ext cx="1902023" cy="1902023"/>
        </a:xfrm>
        <a:prstGeom prst="ellipse">
          <a:avLst/>
        </a:prstGeom>
        <a:solidFill>
          <a:schemeClr val="accent6">
            <a:shade val="80000"/>
            <a:alpha val="50000"/>
            <a:hueOff val="301"/>
            <a:satOff val="-487"/>
            <a:lumOff val="4337"/>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For better service delivery</a:t>
          </a:r>
          <a:endParaRPr lang="en-US" sz="6600" b="1" kern="1200" dirty="0"/>
        </a:p>
      </dsp:txBody>
      <dsp:txXfrm>
        <a:off x="1754120" y="1517878"/>
        <a:ext cx="1344933" cy="1344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9BED0-AD0C-40FD-B98A-2CB9C39E131B}">
      <dsp:nvSpPr>
        <dsp:cNvPr id="0" name=""/>
        <dsp:cNvSpPr/>
      </dsp:nvSpPr>
      <dsp:spPr>
        <a:xfrm>
          <a:off x="2866080" y="1847975"/>
          <a:ext cx="3411839" cy="3411839"/>
        </a:xfrm>
        <a:prstGeom prst="ellipse">
          <a:avLst/>
        </a:prstGeom>
        <a:solidFill>
          <a:schemeClr val="accent6">
            <a:shade val="80000"/>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b="1" kern="1200" dirty="0" smtClean="0">
              <a:solidFill>
                <a:srgbClr val="FF0000"/>
              </a:solidFill>
            </a:rPr>
            <a:t>Why mindset change necessary</a:t>
          </a:r>
          <a:endParaRPr lang="en-US" sz="3000" b="1" kern="1200" dirty="0">
            <a:solidFill>
              <a:srgbClr val="FF0000"/>
            </a:solidFill>
          </a:endParaRPr>
        </a:p>
      </dsp:txBody>
      <dsp:txXfrm>
        <a:off x="3365732" y="2347627"/>
        <a:ext cx="2412535" cy="2412535"/>
      </dsp:txXfrm>
    </dsp:sp>
    <dsp:sp modelId="{1082B433-E2E0-4A66-A2EA-5BDE01A23ED1}">
      <dsp:nvSpPr>
        <dsp:cNvPr id="0" name=""/>
        <dsp:cNvSpPr/>
      </dsp:nvSpPr>
      <dsp:spPr>
        <a:xfrm>
          <a:off x="3644546" y="63939"/>
          <a:ext cx="1935509" cy="1935509"/>
        </a:xfrm>
        <a:prstGeom prst="ellipse">
          <a:avLst/>
        </a:prstGeom>
        <a:solidFill>
          <a:schemeClr val="accent6">
            <a:shade val="80000"/>
            <a:alpha val="50000"/>
            <a:hueOff val="43"/>
            <a:satOff val="-70"/>
            <a:lumOff val="620"/>
            <a:alphaOff val="4286"/>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develop humanity</a:t>
          </a:r>
          <a:endParaRPr lang="en-US" sz="1800" b="1" kern="1200" dirty="0"/>
        </a:p>
      </dsp:txBody>
      <dsp:txXfrm>
        <a:off x="3927995" y="347388"/>
        <a:ext cx="1368611" cy="1368611"/>
      </dsp:txXfrm>
    </dsp:sp>
    <dsp:sp modelId="{238A6111-5EB3-4259-99EA-3612416B94F7}">
      <dsp:nvSpPr>
        <dsp:cNvPr id="0" name=""/>
        <dsp:cNvSpPr/>
      </dsp:nvSpPr>
      <dsp:spPr>
        <a:xfrm>
          <a:off x="5675462" y="1059502"/>
          <a:ext cx="1935509" cy="1935509"/>
        </a:xfrm>
        <a:prstGeom prst="ellipse">
          <a:avLst/>
        </a:prstGeom>
        <a:solidFill>
          <a:schemeClr val="accent6">
            <a:shade val="80000"/>
            <a:alpha val="50000"/>
            <a:hueOff val="86"/>
            <a:satOff val="-139"/>
            <a:lumOff val="1239"/>
            <a:alphaOff val="8571"/>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For innovation</a:t>
          </a:r>
          <a:endParaRPr lang="en-US" sz="1800" b="1" kern="1200" dirty="0"/>
        </a:p>
      </dsp:txBody>
      <dsp:txXfrm>
        <a:off x="5958911" y="1342951"/>
        <a:ext cx="1368611" cy="1368611"/>
      </dsp:txXfrm>
    </dsp:sp>
    <dsp:sp modelId="{089121E2-198A-4A62-8859-D08E02F507A5}">
      <dsp:nvSpPr>
        <dsp:cNvPr id="0" name=""/>
        <dsp:cNvSpPr/>
      </dsp:nvSpPr>
      <dsp:spPr>
        <a:xfrm>
          <a:off x="6063351" y="3147415"/>
          <a:ext cx="1935509" cy="1935509"/>
        </a:xfrm>
        <a:prstGeom prst="ellipse">
          <a:avLst/>
        </a:prstGeom>
        <a:solidFill>
          <a:schemeClr val="accent6">
            <a:shade val="80000"/>
            <a:alpha val="50000"/>
            <a:hueOff val="129"/>
            <a:satOff val="-209"/>
            <a:lumOff val="1859"/>
            <a:alphaOff val="1285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cope with the society </a:t>
          </a:r>
          <a:endParaRPr lang="en-US" sz="6600" b="1" kern="1200" dirty="0"/>
        </a:p>
      </dsp:txBody>
      <dsp:txXfrm>
        <a:off x="6346800" y="3430864"/>
        <a:ext cx="1368611" cy="1368611"/>
      </dsp:txXfrm>
    </dsp:sp>
    <dsp:sp modelId="{0C7A7910-11FE-4861-9AEF-56E7A1393A0F}">
      <dsp:nvSpPr>
        <dsp:cNvPr id="0" name=""/>
        <dsp:cNvSpPr/>
      </dsp:nvSpPr>
      <dsp:spPr>
        <a:xfrm>
          <a:off x="4698650" y="4858696"/>
          <a:ext cx="1935509" cy="1935509"/>
        </a:xfrm>
        <a:prstGeom prst="ellipse">
          <a:avLst/>
        </a:prstGeom>
        <a:solidFill>
          <a:schemeClr val="accent6">
            <a:shade val="80000"/>
            <a:alpha val="50000"/>
            <a:hueOff val="172"/>
            <a:satOff val="-278"/>
            <a:lumOff val="2478"/>
            <a:alphaOff val="1714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To cope with the state culture </a:t>
          </a:r>
          <a:endParaRPr lang="en-US" sz="6000" b="1" kern="1200" dirty="0"/>
        </a:p>
      </dsp:txBody>
      <dsp:txXfrm>
        <a:off x="4982099" y="5142145"/>
        <a:ext cx="1368611" cy="1368611"/>
      </dsp:txXfrm>
    </dsp:sp>
    <dsp:sp modelId="{B52D3B1E-F534-48DB-9B08-D8BD7E79E183}">
      <dsp:nvSpPr>
        <dsp:cNvPr id="0" name=""/>
        <dsp:cNvSpPr/>
      </dsp:nvSpPr>
      <dsp:spPr>
        <a:xfrm>
          <a:off x="2509840" y="4858696"/>
          <a:ext cx="1935509" cy="1935509"/>
        </a:xfrm>
        <a:prstGeom prst="ellipse">
          <a:avLst/>
        </a:prstGeom>
        <a:solidFill>
          <a:schemeClr val="accent6">
            <a:shade val="80000"/>
            <a:alpha val="50000"/>
            <a:hueOff val="215"/>
            <a:satOff val="-348"/>
            <a:lumOff val="3098"/>
            <a:alphaOff val="21429"/>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To enjoy one’s life</a:t>
          </a:r>
          <a:endParaRPr lang="en-US" sz="6600" b="1" kern="1200" dirty="0"/>
        </a:p>
      </dsp:txBody>
      <dsp:txXfrm>
        <a:off x="2793289" y="5142145"/>
        <a:ext cx="1368611" cy="1368611"/>
      </dsp:txXfrm>
    </dsp:sp>
    <dsp:sp modelId="{C6160FF3-455C-428E-8483-47A28B30A86C}">
      <dsp:nvSpPr>
        <dsp:cNvPr id="0" name=""/>
        <dsp:cNvSpPr/>
      </dsp:nvSpPr>
      <dsp:spPr>
        <a:xfrm>
          <a:off x="1145139" y="3147415"/>
          <a:ext cx="1935509" cy="1935509"/>
        </a:xfrm>
        <a:prstGeom prst="ellipse">
          <a:avLst/>
        </a:prstGeom>
        <a:solidFill>
          <a:schemeClr val="accent6">
            <a:shade val="80000"/>
            <a:alpha val="50000"/>
            <a:hueOff val="258"/>
            <a:satOff val="-417"/>
            <a:lumOff val="3717"/>
            <a:alphaOff val="25714"/>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C00000"/>
              </a:solidFill>
            </a:rPr>
            <a:t>To cope with the new environment </a:t>
          </a:r>
          <a:endParaRPr lang="en-US" sz="1700" b="1" kern="1200" dirty="0">
            <a:solidFill>
              <a:srgbClr val="C00000"/>
            </a:solidFill>
          </a:endParaRPr>
        </a:p>
      </dsp:txBody>
      <dsp:txXfrm>
        <a:off x="1428588" y="3430864"/>
        <a:ext cx="1368611" cy="1368611"/>
      </dsp:txXfrm>
    </dsp:sp>
    <dsp:sp modelId="{41BCECD4-1B48-4D70-8DA0-FFCA0DA544A8}">
      <dsp:nvSpPr>
        <dsp:cNvPr id="0" name=""/>
        <dsp:cNvSpPr/>
      </dsp:nvSpPr>
      <dsp:spPr>
        <a:xfrm>
          <a:off x="1676398" y="914392"/>
          <a:ext cx="1935509" cy="1935509"/>
        </a:xfrm>
        <a:prstGeom prst="ellipse">
          <a:avLst/>
        </a:prstGeom>
        <a:solidFill>
          <a:schemeClr val="accent6">
            <a:shade val="80000"/>
            <a:alpha val="50000"/>
            <a:hueOff val="301"/>
            <a:satOff val="-487"/>
            <a:lumOff val="4337"/>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C00000"/>
              </a:solidFill>
            </a:rPr>
            <a:t>Struggle for existence &amp; survival of the fittest </a:t>
          </a:r>
          <a:endParaRPr lang="en-US" sz="6600" b="1" kern="1200" dirty="0">
            <a:solidFill>
              <a:srgbClr val="C00000"/>
            </a:solidFill>
          </a:endParaRPr>
        </a:p>
      </dsp:txBody>
      <dsp:txXfrm>
        <a:off x="1959847" y="1197841"/>
        <a:ext cx="1368611" cy="1368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9BED0-AD0C-40FD-B98A-2CB9C39E131B}">
      <dsp:nvSpPr>
        <dsp:cNvPr id="0" name=""/>
        <dsp:cNvSpPr/>
      </dsp:nvSpPr>
      <dsp:spPr>
        <a:xfrm>
          <a:off x="2895594" y="1752594"/>
          <a:ext cx="3352810" cy="3352810"/>
        </a:xfrm>
        <a:prstGeom prst="ellipse">
          <a:avLst/>
        </a:prstGeom>
        <a:gradFill rotWithShape="0">
          <a:gsLst>
            <a:gs pos="0">
              <a:schemeClr val="accent1">
                <a:shade val="80000"/>
                <a:alpha val="50000"/>
                <a:hueOff val="0"/>
                <a:satOff val="0"/>
                <a:lumOff val="0"/>
                <a:alphaOff val="0"/>
                <a:tint val="0"/>
              </a:schemeClr>
            </a:gs>
            <a:gs pos="44000">
              <a:schemeClr val="accent1">
                <a:shade val="80000"/>
                <a:alpha val="50000"/>
                <a:hueOff val="0"/>
                <a:satOff val="0"/>
                <a:lumOff val="0"/>
                <a:alphaOff val="0"/>
                <a:tint val="60000"/>
                <a:satMod val="120000"/>
              </a:schemeClr>
            </a:gs>
            <a:gs pos="100000">
              <a:schemeClr val="accent1">
                <a:shade val="80000"/>
                <a:alpha val="50000"/>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rgbClr val="7030A0"/>
              </a:solidFill>
            </a:rPr>
            <a:t>Tools to change mindset</a:t>
          </a:r>
          <a:endParaRPr lang="en-US" sz="3200" b="1" kern="1200" dirty="0">
            <a:solidFill>
              <a:srgbClr val="7030A0"/>
            </a:solidFill>
          </a:endParaRPr>
        </a:p>
      </dsp:txBody>
      <dsp:txXfrm>
        <a:off x="3386602" y="2243602"/>
        <a:ext cx="2370794" cy="2370794"/>
      </dsp:txXfrm>
    </dsp:sp>
    <dsp:sp modelId="{1082B433-E2E0-4A66-A2EA-5BDE01A23ED1}">
      <dsp:nvSpPr>
        <dsp:cNvPr id="0" name=""/>
        <dsp:cNvSpPr/>
      </dsp:nvSpPr>
      <dsp:spPr>
        <a:xfrm>
          <a:off x="3655622" y="747"/>
          <a:ext cx="1902023" cy="1902023"/>
        </a:xfrm>
        <a:prstGeom prst="ellipse">
          <a:avLst/>
        </a:prstGeom>
        <a:gradFill rotWithShape="0">
          <a:gsLst>
            <a:gs pos="0">
              <a:schemeClr val="accent1">
                <a:shade val="80000"/>
                <a:alpha val="50000"/>
                <a:hueOff val="-4"/>
                <a:satOff val="2468"/>
                <a:lumOff val="718"/>
                <a:alphaOff val="3750"/>
                <a:tint val="0"/>
              </a:schemeClr>
            </a:gs>
            <a:gs pos="44000">
              <a:schemeClr val="accent1">
                <a:shade val="80000"/>
                <a:alpha val="50000"/>
                <a:hueOff val="-4"/>
                <a:satOff val="2468"/>
                <a:lumOff val="718"/>
                <a:alphaOff val="3750"/>
                <a:tint val="60000"/>
                <a:satMod val="120000"/>
              </a:schemeClr>
            </a:gs>
            <a:gs pos="100000">
              <a:schemeClr val="accent1">
                <a:shade val="80000"/>
                <a:alpha val="50000"/>
                <a:hueOff val="-4"/>
                <a:satOff val="2468"/>
                <a:lumOff val="718"/>
                <a:alphaOff val="375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Continuous motivation </a:t>
          </a:r>
          <a:endParaRPr lang="en-US" sz="2000" b="1" kern="1200" dirty="0">
            <a:solidFill>
              <a:srgbClr val="FFFF00"/>
            </a:solidFill>
          </a:endParaRPr>
        </a:p>
      </dsp:txBody>
      <dsp:txXfrm>
        <a:off x="3934167" y="279292"/>
        <a:ext cx="1344933" cy="1344933"/>
      </dsp:txXfrm>
    </dsp:sp>
    <dsp:sp modelId="{238A6111-5EB3-4259-99EA-3612416B94F7}">
      <dsp:nvSpPr>
        <dsp:cNvPr id="0" name=""/>
        <dsp:cNvSpPr/>
      </dsp:nvSpPr>
      <dsp:spPr>
        <a:xfrm>
          <a:off x="5466370" y="751484"/>
          <a:ext cx="1902023" cy="1902023"/>
        </a:xfrm>
        <a:prstGeom prst="ellipse">
          <a:avLst/>
        </a:prstGeom>
        <a:gradFill rotWithShape="0">
          <a:gsLst>
            <a:gs pos="0">
              <a:schemeClr val="accent1">
                <a:shade val="80000"/>
                <a:alpha val="50000"/>
                <a:hueOff val="-7"/>
                <a:satOff val="4936"/>
                <a:lumOff val="1436"/>
                <a:alphaOff val="7500"/>
                <a:tint val="0"/>
              </a:schemeClr>
            </a:gs>
            <a:gs pos="44000">
              <a:schemeClr val="accent1">
                <a:shade val="80000"/>
                <a:alpha val="50000"/>
                <a:hueOff val="-7"/>
                <a:satOff val="4936"/>
                <a:lumOff val="1436"/>
                <a:alphaOff val="7500"/>
                <a:tint val="60000"/>
                <a:satMod val="120000"/>
              </a:schemeClr>
            </a:gs>
            <a:gs pos="100000">
              <a:schemeClr val="accent1">
                <a:shade val="80000"/>
                <a:alpha val="50000"/>
                <a:hueOff val="-7"/>
                <a:satOff val="4936"/>
                <a:lumOff val="1436"/>
                <a:alphaOff val="750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Rewards and incentives </a:t>
          </a:r>
          <a:endParaRPr lang="en-US" sz="1800" b="1" kern="1200" dirty="0"/>
        </a:p>
      </dsp:txBody>
      <dsp:txXfrm>
        <a:off x="5744915" y="1030029"/>
        <a:ext cx="1344933" cy="1344933"/>
      </dsp:txXfrm>
    </dsp:sp>
    <dsp:sp modelId="{089121E2-198A-4A62-8859-D08E02F507A5}">
      <dsp:nvSpPr>
        <dsp:cNvPr id="0" name=""/>
        <dsp:cNvSpPr/>
      </dsp:nvSpPr>
      <dsp:spPr>
        <a:xfrm>
          <a:off x="6098297" y="2477988"/>
          <a:ext cx="1902023" cy="1902023"/>
        </a:xfrm>
        <a:prstGeom prst="ellipse">
          <a:avLst/>
        </a:prstGeom>
        <a:gradFill rotWithShape="0">
          <a:gsLst>
            <a:gs pos="0">
              <a:schemeClr val="accent1">
                <a:shade val="80000"/>
                <a:alpha val="50000"/>
                <a:hueOff val="-11"/>
                <a:satOff val="7404"/>
                <a:lumOff val="2154"/>
                <a:alphaOff val="11250"/>
                <a:tint val="0"/>
              </a:schemeClr>
            </a:gs>
            <a:gs pos="44000">
              <a:schemeClr val="accent1">
                <a:shade val="80000"/>
                <a:alpha val="50000"/>
                <a:hueOff val="-11"/>
                <a:satOff val="7404"/>
                <a:lumOff val="2154"/>
                <a:alphaOff val="11250"/>
                <a:tint val="60000"/>
                <a:satMod val="120000"/>
              </a:schemeClr>
            </a:gs>
            <a:gs pos="100000">
              <a:schemeClr val="accent1">
                <a:shade val="80000"/>
                <a:alpha val="50000"/>
                <a:hueOff val="-11"/>
                <a:satOff val="7404"/>
                <a:lumOff val="2154"/>
                <a:alphaOff val="1125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Good dreams </a:t>
          </a:r>
          <a:endParaRPr lang="en-US" sz="1800" b="1" kern="1200" dirty="0"/>
        </a:p>
      </dsp:txBody>
      <dsp:txXfrm>
        <a:off x="6376842" y="2756533"/>
        <a:ext cx="1344933" cy="1344933"/>
      </dsp:txXfrm>
    </dsp:sp>
    <dsp:sp modelId="{0C7A7910-11FE-4861-9AEF-56E7A1393A0F}">
      <dsp:nvSpPr>
        <dsp:cNvPr id="0" name=""/>
        <dsp:cNvSpPr/>
      </dsp:nvSpPr>
      <dsp:spPr>
        <a:xfrm>
          <a:off x="5372710" y="4229710"/>
          <a:ext cx="1902023" cy="1902023"/>
        </a:xfrm>
        <a:prstGeom prst="ellipse">
          <a:avLst/>
        </a:prstGeom>
        <a:gradFill rotWithShape="0">
          <a:gsLst>
            <a:gs pos="0">
              <a:schemeClr val="accent1">
                <a:shade val="80000"/>
                <a:alpha val="50000"/>
                <a:hueOff val="-14"/>
                <a:satOff val="9872"/>
                <a:lumOff val="2872"/>
                <a:alphaOff val="15000"/>
                <a:tint val="0"/>
              </a:schemeClr>
            </a:gs>
            <a:gs pos="44000">
              <a:schemeClr val="accent1">
                <a:shade val="80000"/>
                <a:alpha val="50000"/>
                <a:hueOff val="-14"/>
                <a:satOff val="9872"/>
                <a:lumOff val="2872"/>
                <a:alphaOff val="15000"/>
                <a:tint val="60000"/>
                <a:satMod val="120000"/>
              </a:schemeClr>
            </a:gs>
            <a:gs pos="100000">
              <a:schemeClr val="accent1">
                <a:shade val="80000"/>
                <a:alpha val="50000"/>
                <a:hueOff val="-14"/>
                <a:satOff val="9872"/>
                <a:lumOff val="2872"/>
                <a:alphaOff val="1500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Good friends </a:t>
          </a:r>
          <a:endParaRPr lang="en-US" sz="1800" b="1" kern="1200" dirty="0"/>
        </a:p>
      </dsp:txBody>
      <dsp:txXfrm>
        <a:off x="5651255" y="4508255"/>
        <a:ext cx="1344933" cy="1344933"/>
      </dsp:txXfrm>
    </dsp:sp>
    <dsp:sp modelId="{B52D3B1E-F534-48DB-9B08-D8BD7E79E183}">
      <dsp:nvSpPr>
        <dsp:cNvPr id="0" name=""/>
        <dsp:cNvSpPr/>
      </dsp:nvSpPr>
      <dsp:spPr>
        <a:xfrm>
          <a:off x="3620988" y="4955297"/>
          <a:ext cx="1902023" cy="1902023"/>
        </a:xfrm>
        <a:prstGeom prst="ellipse">
          <a:avLst/>
        </a:prstGeom>
        <a:gradFill rotWithShape="0">
          <a:gsLst>
            <a:gs pos="0">
              <a:schemeClr val="accent1">
                <a:shade val="80000"/>
                <a:alpha val="50000"/>
                <a:hueOff val="-18"/>
                <a:satOff val="12340"/>
                <a:lumOff val="3591"/>
                <a:alphaOff val="18750"/>
                <a:tint val="0"/>
              </a:schemeClr>
            </a:gs>
            <a:gs pos="44000">
              <a:schemeClr val="accent1">
                <a:shade val="80000"/>
                <a:alpha val="50000"/>
                <a:hueOff val="-18"/>
                <a:satOff val="12340"/>
                <a:lumOff val="3591"/>
                <a:alphaOff val="18750"/>
                <a:tint val="60000"/>
                <a:satMod val="120000"/>
              </a:schemeClr>
            </a:gs>
            <a:gs pos="100000">
              <a:schemeClr val="accent1">
                <a:shade val="80000"/>
                <a:alpha val="50000"/>
                <a:hueOff val="-18"/>
                <a:satOff val="12340"/>
                <a:lumOff val="3591"/>
                <a:alphaOff val="1875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Strict rules &amp; regulation</a:t>
          </a:r>
          <a:endParaRPr lang="en-US" sz="1800" b="1" kern="1200" dirty="0"/>
        </a:p>
      </dsp:txBody>
      <dsp:txXfrm>
        <a:off x="3899533" y="5233842"/>
        <a:ext cx="1344933" cy="1344933"/>
      </dsp:txXfrm>
    </dsp:sp>
    <dsp:sp modelId="{C6160FF3-455C-428E-8483-47A28B30A86C}">
      <dsp:nvSpPr>
        <dsp:cNvPr id="0" name=""/>
        <dsp:cNvSpPr/>
      </dsp:nvSpPr>
      <dsp:spPr>
        <a:xfrm>
          <a:off x="1869266" y="4229710"/>
          <a:ext cx="1902023" cy="1902023"/>
        </a:xfrm>
        <a:prstGeom prst="ellipse">
          <a:avLst/>
        </a:prstGeom>
        <a:gradFill rotWithShape="0">
          <a:gsLst>
            <a:gs pos="0">
              <a:schemeClr val="accent1">
                <a:shade val="80000"/>
                <a:alpha val="50000"/>
                <a:hueOff val="-21"/>
                <a:satOff val="14808"/>
                <a:lumOff val="4309"/>
                <a:alphaOff val="22500"/>
                <a:tint val="0"/>
              </a:schemeClr>
            </a:gs>
            <a:gs pos="44000">
              <a:schemeClr val="accent1">
                <a:shade val="80000"/>
                <a:alpha val="50000"/>
                <a:hueOff val="-21"/>
                <a:satOff val="14808"/>
                <a:lumOff val="4309"/>
                <a:alphaOff val="22500"/>
                <a:tint val="60000"/>
                <a:satMod val="120000"/>
              </a:schemeClr>
            </a:gs>
            <a:gs pos="100000">
              <a:schemeClr val="accent1">
                <a:shade val="80000"/>
                <a:alpha val="50000"/>
                <a:hueOff val="-21"/>
                <a:satOff val="14808"/>
                <a:lumOff val="4309"/>
                <a:alphaOff val="2250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Punishment </a:t>
          </a:r>
          <a:endParaRPr lang="en-US" sz="1800" b="1" kern="1200" dirty="0"/>
        </a:p>
      </dsp:txBody>
      <dsp:txXfrm>
        <a:off x="2147811" y="4508255"/>
        <a:ext cx="1344933" cy="1344933"/>
      </dsp:txXfrm>
    </dsp:sp>
    <dsp:sp modelId="{41BCECD4-1B48-4D70-8DA0-FFCA0DA544A8}">
      <dsp:nvSpPr>
        <dsp:cNvPr id="0" name=""/>
        <dsp:cNvSpPr/>
      </dsp:nvSpPr>
      <dsp:spPr>
        <a:xfrm>
          <a:off x="1143679" y="2477988"/>
          <a:ext cx="1902023" cy="1902023"/>
        </a:xfrm>
        <a:prstGeom prst="ellipse">
          <a:avLst/>
        </a:prstGeom>
        <a:gradFill rotWithShape="0">
          <a:gsLst>
            <a:gs pos="0">
              <a:schemeClr val="accent1">
                <a:shade val="80000"/>
                <a:alpha val="50000"/>
                <a:hueOff val="-25"/>
                <a:satOff val="17276"/>
                <a:lumOff val="5027"/>
                <a:alphaOff val="26250"/>
                <a:tint val="0"/>
              </a:schemeClr>
            </a:gs>
            <a:gs pos="44000">
              <a:schemeClr val="accent1">
                <a:shade val="80000"/>
                <a:alpha val="50000"/>
                <a:hueOff val="-25"/>
                <a:satOff val="17276"/>
                <a:lumOff val="5027"/>
                <a:alphaOff val="26250"/>
                <a:tint val="60000"/>
                <a:satMod val="120000"/>
              </a:schemeClr>
            </a:gs>
            <a:gs pos="100000">
              <a:schemeClr val="accent1">
                <a:shade val="80000"/>
                <a:alpha val="50000"/>
                <a:hueOff val="-25"/>
                <a:satOff val="17276"/>
                <a:lumOff val="5027"/>
                <a:alphaOff val="2625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Love &amp; affection </a:t>
          </a:r>
          <a:endParaRPr lang="en-US" sz="1800" b="1" kern="1200" dirty="0"/>
        </a:p>
      </dsp:txBody>
      <dsp:txXfrm>
        <a:off x="1422224" y="2756533"/>
        <a:ext cx="1344933" cy="1344933"/>
      </dsp:txXfrm>
    </dsp:sp>
    <dsp:sp modelId="{797F2A88-F322-4FA6-9119-0F9FC951E547}">
      <dsp:nvSpPr>
        <dsp:cNvPr id="0" name=""/>
        <dsp:cNvSpPr/>
      </dsp:nvSpPr>
      <dsp:spPr>
        <a:xfrm>
          <a:off x="1869266" y="726266"/>
          <a:ext cx="1902023" cy="1902023"/>
        </a:xfrm>
        <a:prstGeom prst="ellipse">
          <a:avLst/>
        </a:prstGeom>
        <a:gradFill rotWithShape="0">
          <a:gsLst>
            <a:gs pos="0">
              <a:schemeClr val="accent1">
                <a:shade val="80000"/>
                <a:alpha val="50000"/>
                <a:hueOff val="-28"/>
                <a:satOff val="19744"/>
                <a:lumOff val="5745"/>
                <a:alphaOff val="30000"/>
                <a:tint val="0"/>
              </a:schemeClr>
            </a:gs>
            <a:gs pos="44000">
              <a:schemeClr val="accent1">
                <a:shade val="80000"/>
                <a:alpha val="50000"/>
                <a:hueOff val="-28"/>
                <a:satOff val="19744"/>
                <a:lumOff val="5745"/>
                <a:alphaOff val="30000"/>
                <a:tint val="60000"/>
                <a:satMod val="120000"/>
              </a:schemeClr>
            </a:gs>
            <a:gs pos="100000">
              <a:schemeClr val="accent1">
                <a:shade val="80000"/>
                <a:alpha val="50000"/>
                <a:hueOff val="-28"/>
                <a:satOff val="19744"/>
                <a:lumOff val="5745"/>
                <a:alphaOff val="3000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Cogent atmosphere </a:t>
          </a:r>
          <a:endParaRPr lang="en-US" sz="1800" b="1" kern="1200" dirty="0"/>
        </a:p>
      </dsp:txBody>
      <dsp:txXfrm>
        <a:off x="2147811" y="1004811"/>
        <a:ext cx="1344933" cy="1344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9BED0-AD0C-40FD-B98A-2CB9C39E131B}">
      <dsp:nvSpPr>
        <dsp:cNvPr id="0" name=""/>
        <dsp:cNvSpPr/>
      </dsp:nvSpPr>
      <dsp:spPr>
        <a:xfrm>
          <a:off x="2895594" y="1752594"/>
          <a:ext cx="3352810" cy="335281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rgbClr val="7030A0"/>
              </a:solidFill>
            </a:rPr>
            <a:t>Tools to change mindset</a:t>
          </a:r>
          <a:endParaRPr lang="en-US" sz="3200" b="1" kern="1200" dirty="0">
            <a:solidFill>
              <a:srgbClr val="7030A0"/>
            </a:solidFill>
          </a:endParaRPr>
        </a:p>
      </dsp:txBody>
      <dsp:txXfrm>
        <a:off x="3386602" y="2243602"/>
        <a:ext cx="2370794" cy="2370794"/>
      </dsp:txXfrm>
    </dsp:sp>
    <dsp:sp modelId="{1082B433-E2E0-4A66-A2EA-5BDE01A23ED1}">
      <dsp:nvSpPr>
        <dsp:cNvPr id="0" name=""/>
        <dsp:cNvSpPr/>
      </dsp:nvSpPr>
      <dsp:spPr>
        <a:xfrm>
          <a:off x="3655622" y="747"/>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FFFF00"/>
              </a:solidFill>
            </a:rPr>
            <a:t>System change</a:t>
          </a:r>
          <a:endParaRPr lang="en-US" sz="1800" b="1" kern="1200" dirty="0">
            <a:solidFill>
              <a:srgbClr val="FFFF00"/>
            </a:solidFill>
          </a:endParaRPr>
        </a:p>
      </dsp:txBody>
      <dsp:txXfrm>
        <a:off x="3934167" y="279292"/>
        <a:ext cx="1344933" cy="1344933"/>
      </dsp:txXfrm>
    </dsp:sp>
    <dsp:sp modelId="{238A6111-5EB3-4259-99EA-3612416B94F7}">
      <dsp:nvSpPr>
        <dsp:cNvPr id="0" name=""/>
        <dsp:cNvSpPr/>
      </dsp:nvSpPr>
      <dsp:spPr>
        <a:xfrm>
          <a:off x="5466370" y="751484"/>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FF0000"/>
              </a:solidFill>
            </a:rPr>
            <a:t>Quality education &amp; knowledge </a:t>
          </a:r>
          <a:endParaRPr lang="en-US" sz="1800" b="1" kern="1200" dirty="0">
            <a:solidFill>
              <a:srgbClr val="FF0000"/>
            </a:solidFill>
          </a:endParaRPr>
        </a:p>
      </dsp:txBody>
      <dsp:txXfrm>
        <a:off x="5744915" y="1030029"/>
        <a:ext cx="1344933" cy="1344933"/>
      </dsp:txXfrm>
    </dsp:sp>
    <dsp:sp modelId="{089121E2-198A-4A62-8859-D08E02F507A5}">
      <dsp:nvSpPr>
        <dsp:cNvPr id="0" name=""/>
        <dsp:cNvSpPr/>
      </dsp:nvSpPr>
      <dsp:spPr>
        <a:xfrm>
          <a:off x="6098297" y="2477988"/>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Customs &amp; values </a:t>
          </a:r>
          <a:endParaRPr lang="en-US" sz="1800" b="1" kern="1200" dirty="0"/>
        </a:p>
      </dsp:txBody>
      <dsp:txXfrm>
        <a:off x="6376842" y="2756533"/>
        <a:ext cx="1344933" cy="1344933"/>
      </dsp:txXfrm>
    </dsp:sp>
    <dsp:sp modelId="{0C7A7910-11FE-4861-9AEF-56E7A1393A0F}">
      <dsp:nvSpPr>
        <dsp:cNvPr id="0" name=""/>
        <dsp:cNvSpPr/>
      </dsp:nvSpPr>
      <dsp:spPr>
        <a:xfrm>
          <a:off x="5372710" y="4229710"/>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FF0000"/>
              </a:solidFill>
            </a:rPr>
            <a:t>Education for Humanity </a:t>
          </a:r>
          <a:endParaRPr lang="en-US" sz="1800" b="1" kern="1200" dirty="0">
            <a:solidFill>
              <a:srgbClr val="FF0000"/>
            </a:solidFill>
          </a:endParaRPr>
        </a:p>
      </dsp:txBody>
      <dsp:txXfrm>
        <a:off x="5651255" y="4508255"/>
        <a:ext cx="1344933" cy="1344933"/>
      </dsp:txXfrm>
    </dsp:sp>
    <dsp:sp modelId="{B52D3B1E-F534-48DB-9B08-D8BD7E79E183}">
      <dsp:nvSpPr>
        <dsp:cNvPr id="0" name=""/>
        <dsp:cNvSpPr/>
      </dsp:nvSpPr>
      <dsp:spPr>
        <a:xfrm>
          <a:off x="3620988" y="4955297"/>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rPr>
            <a:t>Innovation &amp; new technology  </a:t>
          </a:r>
          <a:endParaRPr lang="en-US" sz="1800" b="1" kern="1200" dirty="0">
            <a:solidFill>
              <a:srgbClr val="002060"/>
            </a:solidFill>
          </a:endParaRPr>
        </a:p>
      </dsp:txBody>
      <dsp:txXfrm>
        <a:off x="3899533" y="5233842"/>
        <a:ext cx="1344933" cy="1344933"/>
      </dsp:txXfrm>
    </dsp:sp>
    <dsp:sp modelId="{C6160FF3-455C-428E-8483-47A28B30A86C}">
      <dsp:nvSpPr>
        <dsp:cNvPr id="0" name=""/>
        <dsp:cNvSpPr/>
      </dsp:nvSpPr>
      <dsp:spPr>
        <a:xfrm>
          <a:off x="1869266" y="4229710"/>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Training</a:t>
          </a:r>
          <a:r>
            <a:rPr lang="en-US" sz="2000" b="1" kern="1200" dirty="0" smtClean="0">
              <a:solidFill>
                <a:srgbClr val="FFFF00"/>
              </a:solidFill>
            </a:rPr>
            <a:t> </a:t>
          </a:r>
          <a:endParaRPr lang="en-US" sz="2000" b="1" kern="1200" dirty="0">
            <a:solidFill>
              <a:srgbClr val="FFFF00"/>
            </a:solidFill>
          </a:endParaRPr>
        </a:p>
      </dsp:txBody>
      <dsp:txXfrm>
        <a:off x="2147811" y="4508255"/>
        <a:ext cx="1344933" cy="1344933"/>
      </dsp:txXfrm>
    </dsp:sp>
    <dsp:sp modelId="{41BCECD4-1B48-4D70-8DA0-FFCA0DA544A8}">
      <dsp:nvSpPr>
        <dsp:cNvPr id="0" name=""/>
        <dsp:cNvSpPr/>
      </dsp:nvSpPr>
      <dsp:spPr>
        <a:xfrm>
          <a:off x="1143679" y="2477988"/>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Healthy environment</a:t>
          </a:r>
          <a:endParaRPr lang="en-US" sz="1800" b="1" kern="1200" dirty="0"/>
        </a:p>
      </dsp:txBody>
      <dsp:txXfrm>
        <a:off x="1422224" y="2756533"/>
        <a:ext cx="1344933" cy="1344933"/>
      </dsp:txXfrm>
    </dsp:sp>
    <dsp:sp modelId="{797F2A88-F322-4FA6-9119-0F9FC951E547}">
      <dsp:nvSpPr>
        <dsp:cNvPr id="0" name=""/>
        <dsp:cNvSpPr/>
      </dsp:nvSpPr>
      <dsp:spPr>
        <a:xfrm>
          <a:off x="1869266" y="726266"/>
          <a:ext cx="1902023" cy="19020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Life style </a:t>
          </a:r>
          <a:endParaRPr lang="en-US" sz="1800" b="1" kern="1200" dirty="0"/>
        </a:p>
      </dsp:txBody>
      <dsp:txXfrm>
        <a:off x="2147811" y="1004811"/>
        <a:ext cx="1344933" cy="13449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774E2-9A3F-4D1D-9AAA-8FA10CC93331}">
      <dsp:nvSpPr>
        <dsp:cNvPr id="0" name=""/>
        <dsp:cNvSpPr/>
      </dsp:nvSpPr>
      <dsp:spPr>
        <a:xfrm>
          <a:off x="2649884" y="1582434"/>
          <a:ext cx="3844230" cy="384423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rgbClr val="7030A0"/>
              </a:solidFill>
              <a:latin typeface="Times New Roman" pitchFamily="18" charset="0"/>
              <a:cs typeface="Times New Roman" pitchFamily="18" charset="0"/>
            </a:rPr>
            <a:t>Impact of Negative Mindset</a:t>
          </a:r>
        </a:p>
      </dsp:txBody>
      <dsp:txXfrm>
        <a:off x="3212858" y="2145408"/>
        <a:ext cx="2718282" cy="2718282"/>
      </dsp:txXfrm>
    </dsp:sp>
    <dsp:sp modelId="{238A6111-5EB3-4259-99EA-3612416B94F7}">
      <dsp:nvSpPr>
        <dsp:cNvPr id="0" name=""/>
        <dsp:cNvSpPr/>
      </dsp:nvSpPr>
      <dsp:spPr>
        <a:xfrm>
          <a:off x="3686514" y="0"/>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Times New Roman" pitchFamily="18" charset="0"/>
            </a:rPr>
            <a:t>Deprive of legal rights</a:t>
          </a:r>
        </a:p>
      </dsp:txBody>
      <dsp:txXfrm>
        <a:off x="3968001" y="281487"/>
        <a:ext cx="1359141" cy="1359141"/>
      </dsp:txXfrm>
    </dsp:sp>
    <dsp:sp modelId="{089121E2-198A-4A62-8859-D08E02F507A5}">
      <dsp:nvSpPr>
        <dsp:cNvPr id="0" name=""/>
        <dsp:cNvSpPr/>
      </dsp:nvSpPr>
      <dsp:spPr>
        <a:xfrm>
          <a:off x="5221434" y="624181"/>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Society or group get offended</a:t>
          </a:r>
          <a:endParaRPr lang="en-US" sz="1800" b="1" kern="1200" dirty="0">
            <a:latin typeface="Times New Roman" pitchFamily="18" charset="0"/>
            <a:cs typeface="Times New Roman" pitchFamily="18" charset="0"/>
          </a:endParaRPr>
        </a:p>
      </dsp:txBody>
      <dsp:txXfrm>
        <a:off x="5502921" y="905668"/>
        <a:ext cx="1359141" cy="1359141"/>
      </dsp:txXfrm>
    </dsp:sp>
    <dsp:sp modelId="{0C7A7910-11FE-4861-9AEF-56E7A1393A0F}">
      <dsp:nvSpPr>
        <dsp:cNvPr id="0" name=""/>
        <dsp:cNvSpPr/>
      </dsp:nvSpPr>
      <dsp:spPr>
        <a:xfrm>
          <a:off x="6078359" y="2108419"/>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Target or goal not achieved </a:t>
          </a:r>
          <a:endParaRPr lang="en-US" sz="1800" b="1" kern="1200" dirty="0" smtClean="0">
            <a:solidFill>
              <a:schemeClr val="tx1"/>
            </a:solidFill>
            <a:latin typeface="Times New Roman" pitchFamily="18" charset="0"/>
            <a:cs typeface="Times New Roman" pitchFamily="18" charset="0"/>
          </a:endParaRPr>
        </a:p>
      </dsp:txBody>
      <dsp:txXfrm>
        <a:off x="6359846" y="2389906"/>
        <a:ext cx="1359141" cy="1359141"/>
      </dsp:txXfrm>
    </dsp:sp>
    <dsp:sp modelId="{B52D3B1E-F534-48DB-9B08-D8BD7E79E183}">
      <dsp:nvSpPr>
        <dsp:cNvPr id="0" name=""/>
        <dsp:cNvSpPr/>
      </dsp:nvSpPr>
      <dsp:spPr>
        <a:xfrm>
          <a:off x="5693738" y="3796232"/>
          <a:ext cx="2096143"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Manifesto can’t be implemented </a:t>
          </a:r>
          <a:endParaRPr lang="en-US" sz="1800" b="1" kern="1200" dirty="0" smtClean="0">
            <a:solidFill>
              <a:schemeClr val="tx1"/>
            </a:solidFill>
            <a:latin typeface="Times New Roman" pitchFamily="18" charset="0"/>
            <a:cs typeface="Times New Roman" pitchFamily="18" charset="0"/>
          </a:endParaRPr>
        </a:p>
      </dsp:txBody>
      <dsp:txXfrm>
        <a:off x="6000711" y="4077719"/>
        <a:ext cx="1482197" cy="1359141"/>
      </dsp:txXfrm>
    </dsp:sp>
    <dsp:sp modelId="{C6160FF3-455C-428E-8483-47A28B30A86C}">
      <dsp:nvSpPr>
        <dsp:cNvPr id="0" name=""/>
        <dsp:cNvSpPr/>
      </dsp:nvSpPr>
      <dsp:spPr>
        <a:xfrm>
          <a:off x="4467867" y="4897874"/>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No work in office</a:t>
          </a:r>
          <a:r>
            <a:rPr lang="as-IN" sz="1800" b="1" kern="1200" dirty="0" smtClean="0">
              <a:solidFill>
                <a:schemeClr val="tx1"/>
              </a:solidFill>
              <a:latin typeface="Times New Roman" pitchFamily="18" charset="0"/>
              <a:cs typeface="NikoshBAN" pitchFamily="2" charset="0"/>
            </a:rPr>
            <a:t> </a:t>
          </a:r>
          <a:endParaRPr lang="en-US" sz="1800" b="1" kern="1200" dirty="0" smtClean="0">
            <a:solidFill>
              <a:schemeClr val="tx1"/>
            </a:solidFill>
            <a:latin typeface="Times New Roman" pitchFamily="18" charset="0"/>
            <a:cs typeface="Times New Roman" pitchFamily="18" charset="0"/>
          </a:endParaRPr>
        </a:p>
      </dsp:txBody>
      <dsp:txXfrm>
        <a:off x="4749354" y="5179361"/>
        <a:ext cx="1359141" cy="1359141"/>
      </dsp:txXfrm>
    </dsp:sp>
    <dsp:sp modelId="{41BCECD4-1B48-4D70-8DA0-FFCA0DA544A8}">
      <dsp:nvSpPr>
        <dsp:cNvPr id="0" name=""/>
        <dsp:cNvSpPr/>
      </dsp:nvSpPr>
      <dsp:spPr>
        <a:xfrm>
          <a:off x="2754017" y="4897874"/>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People lose confidence to the govt.</a:t>
          </a:r>
          <a:endParaRPr lang="en-US" sz="1800" b="1" kern="1200" dirty="0" smtClean="0">
            <a:solidFill>
              <a:schemeClr val="tx1"/>
            </a:solidFill>
            <a:latin typeface="Times New Roman" pitchFamily="18" charset="0"/>
            <a:cs typeface="Times New Roman" pitchFamily="18" charset="0"/>
          </a:endParaRPr>
        </a:p>
      </dsp:txBody>
      <dsp:txXfrm>
        <a:off x="3035504" y="5179361"/>
        <a:ext cx="1359141" cy="1359141"/>
      </dsp:txXfrm>
    </dsp:sp>
    <dsp:sp modelId="{797F2A88-F322-4FA6-9119-0F9FC951E547}">
      <dsp:nvSpPr>
        <dsp:cNvPr id="0" name=""/>
        <dsp:cNvSpPr/>
      </dsp:nvSpPr>
      <dsp:spPr>
        <a:xfrm>
          <a:off x="1441132" y="3796232"/>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Govt. lose power</a:t>
          </a:r>
          <a:endParaRPr lang="en-US" sz="1800" b="1" kern="1200" dirty="0" smtClean="0">
            <a:solidFill>
              <a:schemeClr val="tx1"/>
            </a:solidFill>
            <a:latin typeface="Times New Roman" pitchFamily="18" charset="0"/>
            <a:cs typeface="Times New Roman" pitchFamily="18" charset="0"/>
          </a:endParaRPr>
        </a:p>
      </dsp:txBody>
      <dsp:txXfrm>
        <a:off x="1722619" y="4077719"/>
        <a:ext cx="1359141" cy="1359141"/>
      </dsp:txXfrm>
    </dsp:sp>
    <dsp:sp modelId="{12FCD378-2827-463E-8522-2E746ACCD262}">
      <dsp:nvSpPr>
        <dsp:cNvPr id="0" name=""/>
        <dsp:cNvSpPr/>
      </dsp:nvSpPr>
      <dsp:spPr>
        <a:xfrm>
          <a:off x="1143525" y="2108419"/>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b="1" kern="1200" dirty="0" smtClean="0">
            <a:solidFill>
              <a:schemeClr val="tx1"/>
            </a:solidFill>
            <a:latin typeface="Times New Roman" pitchFamily="18" charset="0"/>
            <a:cs typeface="Times New Roman" pitchFamily="18" charset="0"/>
          </a:endParaRPr>
        </a:p>
        <a:p>
          <a:pPr lvl="0" algn="ctr" defTabSz="800100">
            <a:lnSpc>
              <a:spcPct val="90000"/>
            </a:lnSpc>
            <a:spcBef>
              <a:spcPct val="0"/>
            </a:spcBef>
            <a:spcAft>
              <a:spcPct val="35000"/>
            </a:spcAft>
          </a:pPr>
          <a:r>
            <a:rPr lang="en-US" sz="1800" b="1" kern="1200" dirty="0" smtClean="0">
              <a:solidFill>
                <a:schemeClr val="tx1"/>
              </a:solidFill>
              <a:latin typeface="Times New Roman" pitchFamily="18" charset="0"/>
              <a:cs typeface="NikoshBAN" pitchFamily="2" charset="0"/>
            </a:rPr>
            <a:t>Bar to development</a:t>
          </a:r>
          <a:endParaRPr lang="en-US" sz="1800" b="1" kern="1200" dirty="0" smtClean="0">
            <a:solidFill>
              <a:schemeClr val="tx1"/>
            </a:solidFill>
            <a:latin typeface="Times New Roman" pitchFamily="18" charset="0"/>
            <a:cs typeface="Times New Roman" pitchFamily="18" charset="0"/>
          </a:endParaRPr>
        </a:p>
        <a:p>
          <a:pPr lvl="0" algn="ctr" defTabSz="800100">
            <a:lnSpc>
              <a:spcPct val="90000"/>
            </a:lnSpc>
            <a:spcBef>
              <a:spcPct val="0"/>
            </a:spcBef>
            <a:spcAft>
              <a:spcPct val="35000"/>
            </a:spcAft>
          </a:pPr>
          <a:endParaRPr lang="en-US" sz="1800" b="1" kern="1200" dirty="0">
            <a:latin typeface="Times New Roman" pitchFamily="18" charset="0"/>
            <a:cs typeface="Times New Roman" pitchFamily="18" charset="0"/>
          </a:endParaRPr>
        </a:p>
      </dsp:txBody>
      <dsp:txXfrm>
        <a:off x="1425012" y="2389906"/>
        <a:ext cx="1359141" cy="1359141"/>
      </dsp:txXfrm>
    </dsp:sp>
    <dsp:sp modelId="{603EFDD9-D12F-4514-A13B-C8FB7ED2B5D0}">
      <dsp:nvSpPr>
        <dsp:cNvPr id="0" name=""/>
        <dsp:cNvSpPr/>
      </dsp:nvSpPr>
      <dsp:spPr>
        <a:xfrm>
          <a:off x="2000450" y="624181"/>
          <a:ext cx="1922115" cy="192211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Times New Roman" pitchFamily="18" charset="0"/>
              <a:cs typeface="Times New Roman" pitchFamily="18" charset="0"/>
            </a:rPr>
            <a:t>Hamper service delivery</a:t>
          </a:r>
          <a:endParaRPr lang="en-US" sz="1800" b="1" kern="1200" dirty="0">
            <a:latin typeface="Times New Roman" pitchFamily="18" charset="0"/>
            <a:cs typeface="Times New Roman" pitchFamily="18" charset="0"/>
          </a:endParaRPr>
        </a:p>
      </dsp:txBody>
      <dsp:txXfrm>
        <a:off x="2281937" y="905668"/>
        <a:ext cx="1359141" cy="13591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799" cy="497364"/>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884616" y="0"/>
            <a:ext cx="2971799" cy="497364"/>
          </a:xfrm>
          <a:prstGeom prst="rect">
            <a:avLst/>
          </a:prstGeom>
        </p:spPr>
        <p:txBody>
          <a:bodyPr vert="horz" lIns="93497" tIns="46749" rIns="93497" bIns="46749" rtlCol="0"/>
          <a:lstStyle>
            <a:lvl1pPr algn="r">
              <a:defRPr sz="1200"/>
            </a:lvl1pPr>
          </a:lstStyle>
          <a:p>
            <a:fld id="{8467AF96-9071-4B7E-8660-32BCBFD2CAF8}" type="datetimeFigureOut">
              <a:rPr lang="en-US" smtClean="0"/>
              <a:t>12/6/2020</a:t>
            </a:fld>
            <a:endParaRPr lang="en-US"/>
          </a:p>
        </p:txBody>
      </p:sp>
      <p:sp>
        <p:nvSpPr>
          <p:cNvPr id="4" name="Footer Placeholder 3"/>
          <p:cNvSpPr>
            <a:spLocks noGrp="1"/>
          </p:cNvSpPr>
          <p:nvPr>
            <p:ph type="ftr" sz="quarter" idx="2"/>
          </p:nvPr>
        </p:nvSpPr>
        <p:spPr>
          <a:xfrm>
            <a:off x="4" y="9448186"/>
            <a:ext cx="2971799" cy="497364"/>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884616" y="9448186"/>
            <a:ext cx="2971799" cy="497364"/>
          </a:xfrm>
          <a:prstGeom prst="rect">
            <a:avLst/>
          </a:prstGeom>
        </p:spPr>
        <p:txBody>
          <a:bodyPr vert="horz" lIns="93497" tIns="46749" rIns="93497" bIns="46749" rtlCol="0" anchor="b"/>
          <a:lstStyle>
            <a:lvl1pPr algn="r">
              <a:defRPr sz="1200"/>
            </a:lvl1pPr>
          </a:lstStyle>
          <a:p>
            <a:fld id="{6DF31A09-67D7-4295-87FE-7216B88A30EE}" type="slidenum">
              <a:rPr lang="en-US" smtClean="0"/>
              <a:t>‹#›</a:t>
            </a:fld>
            <a:endParaRPr lang="en-US"/>
          </a:p>
        </p:txBody>
      </p:sp>
    </p:spTree>
    <p:extLst>
      <p:ext uri="{BB962C8B-B14F-4D97-AF65-F5344CB8AC3E}">
        <p14:creationId xmlns:p14="http://schemas.microsoft.com/office/powerpoint/2010/main" val="2037272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799" cy="497364"/>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884616" y="0"/>
            <a:ext cx="2971799" cy="497364"/>
          </a:xfrm>
          <a:prstGeom prst="rect">
            <a:avLst/>
          </a:prstGeom>
        </p:spPr>
        <p:txBody>
          <a:bodyPr vert="horz" lIns="93497" tIns="46749" rIns="93497" bIns="46749" rtlCol="0"/>
          <a:lstStyle>
            <a:lvl1pPr algn="r">
              <a:defRPr sz="1200"/>
            </a:lvl1pPr>
          </a:lstStyle>
          <a:p>
            <a:fld id="{437A65B4-A41B-4C63-880E-F884C282B744}" type="datetimeFigureOut">
              <a:rPr lang="en-US" smtClean="0"/>
              <a:t>12/6/2020</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9448186"/>
            <a:ext cx="2971799" cy="497364"/>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884616" y="9448186"/>
            <a:ext cx="2971799" cy="497364"/>
          </a:xfrm>
          <a:prstGeom prst="rect">
            <a:avLst/>
          </a:prstGeom>
        </p:spPr>
        <p:txBody>
          <a:bodyPr vert="horz" lIns="93497" tIns="46749" rIns="93497" bIns="46749" rtlCol="0" anchor="b"/>
          <a:lstStyle>
            <a:lvl1pPr algn="r">
              <a:defRPr sz="1200"/>
            </a:lvl1pPr>
          </a:lstStyle>
          <a:p>
            <a:fld id="{ABF18782-734A-4CA3-8FAF-A34A5B57D46D}" type="slidenum">
              <a:rPr lang="en-US" smtClean="0"/>
              <a:t>‹#›</a:t>
            </a:fld>
            <a:endParaRPr lang="en-US"/>
          </a:p>
        </p:txBody>
      </p:sp>
    </p:spTree>
    <p:extLst>
      <p:ext uri="{BB962C8B-B14F-4D97-AF65-F5344CB8AC3E}">
        <p14:creationId xmlns:p14="http://schemas.microsoft.com/office/powerpoint/2010/main" val="387552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16</a:t>
            </a:fld>
            <a:endParaRPr lang="en-US"/>
          </a:p>
        </p:txBody>
      </p:sp>
    </p:spTree>
    <p:extLst>
      <p:ext uri="{BB962C8B-B14F-4D97-AF65-F5344CB8AC3E}">
        <p14:creationId xmlns:p14="http://schemas.microsoft.com/office/powerpoint/2010/main" val="289665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18</a:t>
            </a:fld>
            <a:endParaRPr lang="en-US"/>
          </a:p>
        </p:txBody>
      </p:sp>
    </p:spTree>
    <p:extLst>
      <p:ext uri="{BB962C8B-B14F-4D97-AF65-F5344CB8AC3E}">
        <p14:creationId xmlns:p14="http://schemas.microsoft.com/office/powerpoint/2010/main" val="174727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19</a:t>
            </a:fld>
            <a:endParaRPr lang="en-US"/>
          </a:p>
        </p:txBody>
      </p:sp>
    </p:spTree>
    <p:extLst>
      <p:ext uri="{BB962C8B-B14F-4D97-AF65-F5344CB8AC3E}">
        <p14:creationId xmlns:p14="http://schemas.microsoft.com/office/powerpoint/2010/main" val="297080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21</a:t>
            </a:fld>
            <a:endParaRPr lang="en-US"/>
          </a:p>
        </p:txBody>
      </p:sp>
    </p:spTree>
    <p:extLst>
      <p:ext uri="{BB962C8B-B14F-4D97-AF65-F5344CB8AC3E}">
        <p14:creationId xmlns:p14="http://schemas.microsoft.com/office/powerpoint/2010/main" val="91693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22</a:t>
            </a:fld>
            <a:endParaRPr lang="en-US"/>
          </a:p>
        </p:txBody>
      </p:sp>
    </p:spTree>
    <p:extLst>
      <p:ext uri="{BB962C8B-B14F-4D97-AF65-F5344CB8AC3E}">
        <p14:creationId xmlns:p14="http://schemas.microsoft.com/office/powerpoint/2010/main" val="209506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12E8BF-8C24-407E-801E-A9A45C5F74CE}" type="slidenum">
              <a:rPr lang="en-US" smtClean="0"/>
              <a:pPr/>
              <a:t>28</a:t>
            </a:fld>
            <a:endParaRPr lang="en-US"/>
          </a:p>
        </p:txBody>
      </p:sp>
    </p:spTree>
    <p:extLst>
      <p:ext uri="{BB962C8B-B14F-4D97-AF65-F5344CB8AC3E}">
        <p14:creationId xmlns:p14="http://schemas.microsoft.com/office/powerpoint/2010/main" val="362788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42CB6-86D8-45B0-8EC1-55DDD0A6B477}"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00AC0-6A3A-4045-996D-834DE3B08692}"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60A181C-81BA-47FE-9A22-316D2D258235}"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90411-E09C-4470-B7E7-7F638BBCC003}"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F0929A-BEA5-4C2E-A2B4-E9193A56BD7A}"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9EA5951-0AE9-49F3-9946-882D685930B1}"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FEE12C-BE7C-4571-9B61-15E158B1BDDB}" type="datetime1">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DDA07-3CF8-4C94-97EF-18B8ED3F4A34}" type="datetime1">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CC31B85-42F3-4C28-918F-62ABD784310B}" type="datetime1">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5A7A7BB-A82F-4B45-898F-B6392535D661}"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8E07A-B0D9-466F-982C-F73CD19CC676}"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8CE44EE-06A7-4A05-A96D-802C5F77B95B}" type="datetime1">
              <a:rPr lang="en-US" smtClean="0"/>
              <a:t>12/6/2020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362200"/>
            <a:ext cx="8534400" cy="4114800"/>
          </a:xfrm>
        </p:spPr>
        <p:txBody>
          <a:bodyPr>
            <a:normAutofit/>
          </a:bodyPr>
          <a:lstStyle/>
          <a:p>
            <a:pPr marL="0" indent="0">
              <a:buNone/>
            </a:pPr>
            <a:endParaRPr lang="en-US" sz="3600" b="1" dirty="0">
              <a:solidFill>
                <a:srgbClr val="FF0000"/>
              </a:solidFill>
            </a:endParaRPr>
          </a:p>
          <a:p>
            <a:pPr marL="0" indent="0" algn="r">
              <a:spcBef>
                <a:spcPts val="0"/>
              </a:spcBef>
              <a:buNone/>
            </a:pPr>
            <a:endParaRPr lang="en-US" sz="3600" b="1" dirty="0" smtClean="0"/>
          </a:p>
          <a:p>
            <a:pPr marL="0" indent="0" algn="ctr">
              <a:spcBef>
                <a:spcPts val="0"/>
              </a:spcBef>
              <a:buNone/>
            </a:pPr>
            <a:r>
              <a:rPr lang="en-US" sz="3600" b="1" dirty="0" smtClean="0">
                <a:solidFill>
                  <a:srgbClr val="00B050"/>
                </a:solidFill>
              </a:rPr>
              <a:t>Mohammad </a:t>
            </a:r>
            <a:r>
              <a:rPr lang="en-US" sz="3600" b="1" dirty="0" err="1" smtClean="0">
                <a:solidFill>
                  <a:srgbClr val="00B050"/>
                </a:solidFill>
              </a:rPr>
              <a:t>Abul</a:t>
            </a:r>
            <a:r>
              <a:rPr lang="en-US" sz="3600" b="1" dirty="0" smtClean="0">
                <a:solidFill>
                  <a:srgbClr val="00B050"/>
                </a:solidFill>
              </a:rPr>
              <a:t> </a:t>
            </a:r>
            <a:r>
              <a:rPr lang="en-US" sz="3600" b="1" dirty="0" err="1" smtClean="0">
                <a:solidFill>
                  <a:srgbClr val="00B050"/>
                </a:solidFill>
              </a:rPr>
              <a:t>Kashem</a:t>
            </a:r>
            <a:endParaRPr lang="en-US" sz="3600" b="1" dirty="0">
              <a:solidFill>
                <a:srgbClr val="00B050"/>
              </a:solidFill>
            </a:endParaRPr>
          </a:p>
          <a:p>
            <a:pPr marL="0" indent="0" algn="ctr">
              <a:spcBef>
                <a:spcPts val="0"/>
              </a:spcBef>
              <a:buNone/>
            </a:pPr>
            <a:r>
              <a:rPr lang="en-US" sz="3600" b="1" dirty="0" smtClean="0"/>
              <a:t>DG (Secretary) </a:t>
            </a:r>
            <a:r>
              <a:rPr lang="en-US" sz="2800" b="1" dirty="0" smtClean="0"/>
              <a:t> </a:t>
            </a:r>
          </a:p>
          <a:p>
            <a:pPr marL="0" indent="0" algn="ctr">
              <a:spcBef>
                <a:spcPts val="0"/>
              </a:spcBef>
              <a:buNone/>
            </a:pPr>
            <a:r>
              <a:rPr lang="en-US" sz="3000" b="1" dirty="0" smtClean="0"/>
              <a:t>NAPD</a:t>
            </a:r>
            <a:r>
              <a:rPr lang="en-US" sz="3000" dirty="0" smtClean="0">
                <a:solidFill>
                  <a:schemeClr val="tx1"/>
                </a:solidFill>
              </a:rPr>
              <a:t> </a:t>
            </a:r>
            <a:endParaRPr lang="en-US" sz="3000" dirty="0">
              <a:solidFill>
                <a:schemeClr val="tx1"/>
              </a:solidFill>
            </a:endParaRPr>
          </a:p>
          <a:p>
            <a:pPr>
              <a:spcBef>
                <a:spcPts val="0"/>
              </a:spcBef>
            </a:pPr>
            <a:endParaRPr lang="en-US" dirty="0"/>
          </a:p>
        </p:txBody>
      </p:sp>
      <p:sp>
        <p:nvSpPr>
          <p:cNvPr id="4" name="Slide Number Placeholder 3"/>
          <p:cNvSpPr>
            <a:spLocks noGrp="1"/>
          </p:cNvSpPr>
          <p:nvPr>
            <p:ph type="sldNum" sz="quarter" idx="12"/>
          </p:nvPr>
        </p:nvSpPr>
        <p:spPr/>
        <p:txBody>
          <a:bodyPr/>
          <a:lstStyle/>
          <a:p>
            <a:fld id="{C67A5E92-6DD0-4A2E-955A-6C1DA9F4D312}" type="slidenum">
              <a:rPr lang="en-US" smtClean="0"/>
              <a:pPr/>
              <a:t>1</a:t>
            </a:fld>
            <a:endParaRPr lang="en-US"/>
          </a:p>
        </p:txBody>
      </p:sp>
      <p:sp>
        <p:nvSpPr>
          <p:cNvPr id="2" name="Title 1"/>
          <p:cNvSpPr>
            <a:spLocks noGrp="1"/>
          </p:cNvSpPr>
          <p:nvPr>
            <p:ph type="title"/>
          </p:nvPr>
        </p:nvSpPr>
        <p:spPr>
          <a:xfrm>
            <a:off x="457200" y="304800"/>
            <a:ext cx="8229600" cy="1676400"/>
          </a:xfrm>
        </p:spPr>
        <p:txBody>
          <a:bodyPr>
            <a:noAutofit/>
          </a:bodyPr>
          <a:lstStyle/>
          <a:p>
            <a:r>
              <a:rPr lang="en-US" b="1" cap="none" dirty="0" smtClean="0">
                <a:solidFill>
                  <a:srgbClr val="C00000"/>
                </a:solidFill>
              </a:rPr>
              <a:t> </a:t>
            </a:r>
            <a:r>
              <a:rPr lang="en-US" b="1" cap="none" dirty="0">
                <a:solidFill>
                  <a:srgbClr val="C00000"/>
                </a:solidFill>
              </a:rPr>
              <a:t/>
            </a:r>
            <a:br>
              <a:rPr lang="en-US" b="1" cap="none" dirty="0">
                <a:solidFill>
                  <a:srgbClr val="C00000"/>
                </a:solidFill>
              </a:rPr>
            </a:br>
            <a:r>
              <a:rPr lang="en-US" b="1" dirty="0" err="1">
                <a:solidFill>
                  <a:srgbClr val="C00000"/>
                </a:solidFill>
              </a:rPr>
              <a:t>Bduiling</a:t>
            </a:r>
            <a:r>
              <a:rPr lang="en-US" b="1" dirty="0">
                <a:solidFill>
                  <a:srgbClr val="C00000"/>
                </a:solidFill>
              </a:rPr>
              <a:t> </a:t>
            </a:r>
            <a:r>
              <a:rPr lang="en-US" b="1" cap="none" dirty="0">
                <a:solidFill>
                  <a:srgbClr val="C00000"/>
                </a:solidFill>
              </a:rPr>
              <a:t>Mindset</a:t>
            </a:r>
            <a:endParaRPr lang="en-US" b="1" dirty="0"/>
          </a:p>
        </p:txBody>
      </p:sp>
    </p:spTree>
    <p:extLst>
      <p:ext uri="{BB962C8B-B14F-4D97-AF65-F5344CB8AC3E}">
        <p14:creationId xmlns:p14="http://schemas.microsoft.com/office/powerpoint/2010/main" val="31090063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2" name="Title 1"/>
          <p:cNvSpPr>
            <a:spLocks noGrp="1"/>
          </p:cNvSpPr>
          <p:nvPr>
            <p:ph type="title"/>
          </p:nvPr>
        </p:nvSpPr>
        <p:spPr>
          <a:xfrm>
            <a:off x="457200" y="616535"/>
            <a:ext cx="8229600" cy="609600"/>
          </a:xfrm>
        </p:spPr>
        <p:txBody>
          <a:bodyPr>
            <a:normAutofit fontScale="90000"/>
          </a:bodyPr>
          <a:lstStyle/>
          <a:p>
            <a:r>
              <a:rPr lang="en-US" b="1" cap="none" dirty="0" smtClean="0">
                <a:solidFill>
                  <a:srgbClr val="FF0000"/>
                </a:solidFill>
              </a:rPr>
              <a:t/>
            </a:r>
            <a:br>
              <a:rPr lang="en-US" b="1" cap="none" dirty="0" smtClean="0">
                <a:solidFill>
                  <a:srgbClr val="FF0000"/>
                </a:solidFill>
              </a:rPr>
            </a:br>
            <a:r>
              <a:rPr lang="en-US" b="1" cap="none" dirty="0" smtClean="0">
                <a:solidFill>
                  <a:srgbClr val="FF0000"/>
                </a:solidFill>
              </a:rPr>
              <a:t>The Elements For Changing Mindset </a:t>
            </a:r>
            <a:br>
              <a:rPr lang="en-US" b="1" cap="none" dirty="0" smtClean="0">
                <a:solidFill>
                  <a:srgbClr val="FF0000"/>
                </a:solidFill>
              </a:rPr>
            </a:br>
            <a:endParaRPr lang="en-US" cap="none"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10026865"/>
              </p:ext>
            </p:extLst>
          </p:nvPr>
        </p:nvGraphicFramePr>
        <p:xfrm>
          <a:off x="284020" y="2057410"/>
          <a:ext cx="8575960" cy="2895600"/>
        </p:xfrm>
        <a:graphic>
          <a:graphicData uri="http://schemas.openxmlformats.org/drawingml/2006/table">
            <a:tbl>
              <a:tblPr firstRow="1" bandRow="1">
                <a:tableStyleId>{5C22544A-7EE6-4342-B048-85BDC9FD1C3A}</a:tableStyleId>
              </a:tblPr>
              <a:tblGrid>
                <a:gridCol w="5202380"/>
                <a:gridCol w="3373580"/>
              </a:tblGrid>
              <a:tr h="57912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Commitment</a:t>
                      </a:r>
                    </a:p>
                  </a:txBody>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Discipline</a:t>
                      </a:r>
                    </a:p>
                  </a:txBody>
                  <a:tcPr/>
                </a:tc>
              </a:tr>
              <a:tr h="57912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rgbClr val="C00000"/>
                          </a:solidFill>
                        </a:rPr>
                        <a:t>Honesty &amp; Integrity</a:t>
                      </a:r>
                    </a:p>
                  </a:txBody>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Accountability</a:t>
                      </a:r>
                    </a:p>
                  </a:txBody>
                  <a:tcPr/>
                </a:tc>
              </a:tr>
              <a:tr h="57912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Transparency</a:t>
                      </a:r>
                    </a:p>
                  </a:txBody>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rgbClr val="C00000"/>
                          </a:solidFill>
                        </a:rPr>
                        <a:t>New</a:t>
                      </a:r>
                      <a:r>
                        <a:rPr lang="en-US" sz="3000" b="0" baseline="0" dirty="0" smtClean="0">
                          <a:solidFill>
                            <a:srgbClr val="C00000"/>
                          </a:solidFill>
                        </a:rPr>
                        <a:t> Technology</a:t>
                      </a:r>
                      <a:endParaRPr lang="en-US" sz="3000" b="0" dirty="0" smtClean="0">
                        <a:solidFill>
                          <a:srgbClr val="C00000"/>
                        </a:solidFill>
                      </a:endParaRPr>
                    </a:p>
                  </a:txBody>
                  <a:tcPr/>
                </a:tc>
              </a:tr>
              <a:tr h="57912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Responsiveness</a:t>
                      </a:r>
                    </a:p>
                  </a:txBody>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Professionalism</a:t>
                      </a:r>
                    </a:p>
                  </a:txBody>
                  <a:tcPr/>
                </a:tc>
              </a:tr>
              <a:tr h="57912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Team spirit &amp; team</a:t>
                      </a:r>
                      <a:r>
                        <a:rPr lang="en-US" sz="3000" b="0" baseline="0" dirty="0" smtClean="0">
                          <a:solidFill>
                            <a:schemeClr val="tx1"/>
                          </a:solidFill>
                        </a:rPr>
                        <a:t> building </a:t>
                      </a:r>
                      <a:endParaRPr lang="en-US" sz="3000" b="0" dirty="0" smtClean="0">
                        <a:solidFill>
                          <a:schemeClr val="tx1"/>
                        </a:solidFill>
                      </a:endParaRPr>
                    </a:p>
                  </a:txBody>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3000" b="0" dirty="0" smtClean="0">
                          <a:solidFill>
                            <a:schemeClr val="tx1"/>
                          </a:solidFill>
                        </a:rPr>
                        <a:t>Innovation</a:t>
                      </a:r>
                    </a:p>
                  </a:txBody>
                  <a:tcPr/>
                </a:tc>
              </a:tr>
            </a:tbl>
          </a:graphicData>
        </a:graphic>
      </p:graphicFrame>
    </p:spTree>
    <p:extLst>
      <p:ext uri="{BB962C8B-B14F-4D97-AF65-F5344CB8AC3E}">
        <p14:creationId xmlns:p14="http://schemas.microsoft.com/office/powerpoint/2010/main" val="38345332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533400"/>
          </a:xfrm>
        </p:spPr>
        <p:txBody>
          <a:bodyPr>
            <a:normAutofit fontScale="90000"/>
          </a:bodyPr>
          <a:lstStyle/>
          <a:p>
            <a:r>
              <a:rPr lang="en-US" dirty="0" smtClean="0"/>
              <a:t>What’s that ?</a:t>
            </a:r>
            <a:endParaRPr lang="en-US" dirty="0"/>
          </a:p>
        </p:txBody>
      </p:sp>
      <p:sp>
        <p:nvSpPr>
          <p:cNvPr id="3" name="Subtitle 2"/>
          <p:cNvSpPr>
            <a:spLocks noGrp="1"/>
          </p:cNvSpPr>
          <p:nvPr>
            <p:ph type="subTitle" idx="1"/>
          </p:nvPr>
        </p:nvSpPr>
        <p:spPr>
          <a:xfrm>
            <a:off x="1063625" y="4195459"/>
            <a:ext cx="5867188" cy="2662542"/>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descr="What Will Heaven Really Be Li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02625" cy="62342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Classical Music for Spring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80738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66460"/>
            <a:ext cx="8610599" cy="4297363"/>
          </a:xfrm>
        </p:spPr>
        <p:txBody>
          <a:bodyPr>
            <a:normAutofit lnSpcReduction="10000"/>
          </a:bodyPr>
          <a:lstStyle/>
          <a:p>
            <a:pPr>
              <a:buFont typeface="Wingdings" pitchFamily="2" charset="2"/>
              <a:buChar char="Ø"/>
            </a:pPr>
            <a:r>
              <a:rPr lang="en-US" sz="3200" b="1" dirty="0" smtClean="0">
                <a:solidFill>
                  <a:srgbClr val="00B050"/>
                </a:solidFill>
              </a:rPr>
              <a:t>Good behavior</a:t>
            </a:r>
            <a:r>
              <a:rPr lang="en-US" sz="3200" b="1" dirty="0" smtClean="0">
                <a:solidFill>
                  <a:srgbClr val="7030A0"/>
                </a:solidFill>
              </a:rPr>
              <a:t>: Good behavior is a virtue. (Hadith)</a:t>
            </a:r>
          </a:p>
          <a:p>
            <a:pPr>
              <a:buFont typeface="Wingdings" pitchFamily="2" charset="2"/>
              <a:buChar char="Ø"/>
            </a:pPr>
            <a:r>
              <a:rPr lang="en-US" sz="3200" b="1" dirty="0" smtClean="0">
                <a:solidFill>
                  <a:schemeClr val="tx1"/>
                </a:solidFill>
              </a:rPr>
              <a:t>Quick service delivery</a:t>
            </a:r>
          </a:p>
          <a:p>
            <a:pPr>
              <a:buFont typeface="Wingdings" pitchFamily="2" charset="2"/>
              <a:buChar char="Ø"/>
            </a:pPr>
            <a:r>
              <a:rPr lang="en-US" sz="3200" b="1" dirty="0" smtClean="0">
                <a:solidFill>
                  <a:srgbClr val="7030A0"/>
                </a:solidFill>
              </a:rPr>
              <a:t>Quick response</a:t>
            </a:r>
          </a:p>
          <a:p>
            <a:pPr>
              <a:buFont typeface="Wingdings" pitchFamily="2" charset="2"/>
              <a:buChar char="Ø"/>
            </a:pPr>
            <a:r>
              <a:rPr lang="en-US" sz="3200" b="1" dirty="0" smtClean="0">
                <a:solidFill>
                  <a:schemeClr val="tx1"/>
                </a:solidFill>
              </a:rPr>
              <a:t>Cooperation</a:t>
            </a:r>
          </a:p>
          <a:p>
            <a:pPr>
              <a:buFont typeface="Wingdings" pitchFamily="2" charset="2"/>
              <a:buChar char="Ø"/>
            </a:pPr>
            <a:r>
              <a:rPr lang="en-US" sz="3200" b="1" dirty="0" smtClean="0">
                <a:solidFill>
                  <a:srgbClr val="7030A0"/>
                </a:solidFill>
              </a:rPr>
              <a:t>Punctuality</a:t>
            </a:r>
          </a:p>
          <a:p>
            <a:pPr>
              <a:buFont typeface="Wingdings" pitchFamily="2" charset="2"/>
              <a:buChar char="Ø"/>
            </a:pPr>
            <a:r>
              <a:rPr lang="en-US" sz="3200" b="1" dirty="0" smtClean="0">
                <a:solidFill>
                  <a:schemeClr val="tx1"/>
                </a:solidFill>
              </a:rPr>
              <a:t>Modesty &amp; polite behavior.</a:t>
            </a:r>
          </a:p>
          <a:p>
            <a:pPr marL="0" indent="0">
              <a:buNone/>
            </a:pPr>
            <a:r>
              <a:rPr lang="en-US" sz="3200" b="1" dirty="0" smtClean="0">
                <a:solidFill>
                  <a:srgbClr val="002060"/>
                </a:solidFill>
              </a:rPr>
              <a:t>We should follow practice these good qualities. </a:t>
            </a:r>
            <a:endParaRPr lang="en-US" sz="3200" b="1" dirty="0">
              <a:solidFill>
                <a:srgbClr val="00206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2" name="Title 1"/>
          <p:cNvSpPr>
            <a:spLocks noGrp="1"/>
          </p:cNvSpPr>
          <p:nvPr>
            <p:ph type="title"/>
          </p:nvPr>
        </p:nvSpPr>
        <p:spPr>
          <a:xfrm>
            <a:off x="457200" y="338328"/>
            <a:ext cx="8229600" cy="652272"/>
          </a:xfrm>
        </p:spPr>
        <p:txBody>
          <a:bodyPr>
            <a:normAutofit fontScale="90000"/>
          </a:bodyPr>
          <a:lstStyle/>
          <a:p>
            <a:r>
              <a:rPr lang="en-US" sz="4000" b="1" dirty="0" smtClean="0">
                <a:solidFill>
                  <a:srgbClr val="FF0000"/>
                </a:solidFill>
              </a:rPr>
              <a:t>W</a:t>
            </a:r>
            <a:r>
              <a:rPr lang="en-US" sz="4000" b="1" cap="none" dirty="0" smtClean="0">
                <a:solidFill>
                  <a:srgbClr val="FF0000"/>
                </a:solidFill>
              </a:rPr>
              <a:t>hat you &amp; the </a:t>
            </a:r>
            <a:r>
              <a:rPr lang="en-US" sz="4000" b="1" dirty="0">
                <a:solidFill>
                  <a:srgbClr val="FF0000"/>
                </a:solidFill>
              </a:rPr>
              <a:t>people </a:t>
            </a:r>
            <a:r>
              <a:rPr lang="en-US" sz="4000" b="1" dirty="0" smtClean="0">
                <a:solidFill>
                  <a:srgbClr val="FF0000"/>
                </a:solidFill>
              </a:rPr>
              <a:t>desire </a:t>
            </a:r>
            <a:r>
              <a:rPr lang="en-US" sz="4000" b="1" cap="none" dirty="0" smtClean="0">
                <a:solidFill>
                  <a:srgbClr val="FF0000"/>
                </a:solidFill>
              </a:rPr>
              <a:t>?</a:t>
            </a:r>
            <a:endParaRPr lang="en-US" sz="4000" b="1" dirty="0">
              <a:solidFill>
                <a:srgbClr val="FF0000"/>
              </a:solidFill>
            </a:endParaRPr>
          </a:p>
        </p:txBody>
      </p:sp>
    </p:spTree>
    <p:extLst>
      <p:ext uri="{BB962C8B-B14F-4D97-AF65-F5344CB8AC3E}">
        <p14:creationId xmlns:p14="http://schemas.microsoft.com/office/powerpoint/2010/main" val="7820167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599" cy="5548488"/>
          </a:xfrm>
        </p:spPr>
        <p:txBody>
          <a:bodyPr>
            <a:noAutofit/>
          </a:bodyPr>
          <a:lstStyle/>
          <a:p>
            <a:pPr>
              <a:buFont typeface="Wingdings" pitchFamily="2" charset="2"/>
              <a:buChar char="Ø"/>
            </a:pPr>
            <a:r>
              <a:rPr lang="en-US" sz="3200" b="1" dirty="0" smtClean="0">
                <a:solidFill>
                  <a:schemeClr val="tx1"/>
                </a:solidFill>
              </a:rPr>
              <a:t>A proactive person</a:t>
            </a:r>
          </a:p>
          <a:p>
            <a:pPr>
              <a:buFont typeface="Wingdings" pitchFamily="2" charset="2"/>
              <a:buChar char="Ø"/>
            </a:pPr>
            <a:r>
              <a:rPr lang="en-US" sz="3200" b="1" dirty="0" smtClean="0">
                <a:solidFill>
                  <a:srgbClr val="7030A0"/>
                </a:solidFill>
              </a:rPr>
              <a:t>Innovative attitude</a:t>
            </a:r>
          </a:p>
          <a:p>
            <a:pPr>
              <a:buFont typeface="Wingdings" pitchFamily="2" charset="2"/>
              <a:buChar char="Ø"/>
            </a:pPr>
            <a:r>
              <a:rPr lang="en-US" sz="3200" b="1" dirty="0" smtClean="0">
                <a:solidFill>
                  <a:schemeClr val="tx1"/>
                </a:solidFill>
              </a:rPr>
              <a:t>Discipline life</a:t>
            </a:r>
          </a:p>
          <a:p>
            <a:pPr>
              <a:buFont typeface="Wingdings" pitchFamily="2" charset="2"/>
              <a:buChar char="Ø"/>
            </a:pPr>
            <a:r>
              <a:rPr lang="en-US" sz="3200" b="1" dirty="0" smtClean="0">
                <a:solidFill>
                  <a:srgbClr val="7030A0"/>
                </a:solidFill>
              </a:rPr>
              <a:t>Honesty &amp; integrity</a:t>
            </a:r>
          </a:p>
          <a:p>
            <a:pPr>
              <a:buFont typeface="Wingdings" pitchFamily="2" charset="2"/>
              <a:buChar char="Ø"/>
            </a:pPr>
            <a:r>
              <a:rPr lang="en-US" sz="3200" b="1" dirty="0" smtClean="0">
                <a:solidFill>
                  <a:schemeClr val="tx1"/>
                </a:solidFill>
              </a:rPr>
              <a:t>Skill &amp; knowledge</a:t>
            </a:r>
          </a:p>
          <a:p>
            <a:pPr>
              <a:buFont typeface="Wingdings" pitchFamily="2" charset="2"/>
              <a:buChar char="Ø"/>
            </a:pPr>
            <a:r>
              <a:rPr lang="en-US" sz="3200" b="1" dirty="0" smtClean="0">
                <a:solidFill>
                  <a:srgbClr val="7030A0"/>
                </a:solidFill>
              </a:rPr>
              <a:t>Timely response</a:t>
            </a:r>
          </a:p>
          <a:p>
            <a:pPr>
              <a:buFont typeface="Wingdings" pitchFamily="2" charset="2"/>
              <a:buChar char="Ø"/>
            </a:pPr>
            <a:r>
              <a:rPr lang="en-US" sz="3200" b="1" dirty="0" smtClean="0">
                <a:solidFill>
                  <a:srgbClr val="0070C0"/>
                </a:solidFill>
              </a:rPr>
              <a:t>Accountability and transparency.</a:t>
            </a:r>
            <a:endParaRPr lang="en-US" sz="3200" b="1" dirty="0">
              <a:solidFill>
                <a:srgbClr val="0070C0"/>
              </a:solidFill>
            </a:endParaRPr>
          </a:p>
          <a:p>
            <a:pPr marL="0" indent="0">
              <a:buNone/>
            </a:pPr>
            <a:r>
              <a:rPr lang="en-US" sz="3200" b="1" dirty="0" smtClean="0">
                <a:solidFill>
                  <a:srgbClr val="FF0000"/>
                </a:solidFill>
              </a:rPr>
              <a:t>So</a:t>
            </a:r>
            <a:r>
              <a:rPr lang="en-US" sz="3200" b="1" dirty="0">
                <a:solidFill>
                  <a:srgbClr val="FF0000"/>
                </a:solidFill>
              </a:rPr>
              <a:t>, we </a:t>
            </a:r>
            <a:r>
              <a:rPr lang="en-US" sz="3200" b="1" dirty="0" smtClean="0">
                <a:solidFill>
                  <a:srgbClr val="FF0000"/>
                </a:solidFill>
              </a:rPr>
              <a:t>should follow, practice </a:t>
            </a:r>
            <a:r>
              <a:rPr lang="en-US" sz="3200" b="1" dirty="0">
                <a:solidFill>
                  <a:srgbClr val="FF0000"/>
                </a:solidFill>
              </a:rPr>
              <a:t>and maintain these qualities through experiences learning process.</a:t>
            </a:r>
          </a:p>
          <a:p>
            <a:pPr>
              <a:buFont typeface="Wingdings" pitchFamily="2" charset="2"/>
              <a:buChar char="Ø"/>
            </a:pPr>
            <a:endParaRPr lang="en-US" sz="3200" b="1" dirty="0" smtClean="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2" name="Title 1"/>
          <p:cNvSpPr>
            <a:spLocks noGrp="1"/>
          </p:cNvSpPr>
          <p:nvPr>
            <p:ph type="title"/>
          </p:nvPr>
        </p:nvSpPr>
        <p:spPr>
          <a:xfrm>
            <a:off x="457200" y="338328"/>
            <a:ext cx="8229600" cy="728472"/>
          </a:xfrm>
        </p:spPr>
        <p:txBody>
          <a:bodyPr>
            <a:normAutofit/>
          </a:bodyPr>
          <a:lstStyle/>
          <a:p>
            <a:r>
              <a:rPr lang="en-US" sz="4000" b="1" dirty="0" smtClean="0">
                <a:solidFill>
                  <a:srgbClr val="FF0000"/>
                </a:solidFill>
              </a:rPr>
              <a:t>W</a:t>
            </a:r>
            <a:r>
              <a:rPr lang="en-US" sz="4000" b="1" cap="none" dirty="0" smtClean="0">
                <a:solidFill>
                  <a:srgbClr val="FF0000"/>
                </a:solidFill>
              </a:rPr>
              <a:t>hom we appreciate? </a:t>
            </a:r>
            <a:endParaRPr lang="en-US" sz="4000" b="1" dirty="0">
              <a:solidFill>
                <a:srgbClr val="FF0000"/>
              </a:solidFill>
            </a:endParaRPr>
          </a:p>
        </p:txBody>
      </p:sp>
    </p:spTree>
    <p:extLst>
      <p:ext uri="{BB962C8B-B14F-4D97-AF65-F5344CB8AC3E}">
        <p14:creationId xmlns:p14="http://schemas.microsoft.com/office/powerpoint/2010/main" val="30053121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3" y="315559"/>
            <a:ext cx="8259098" cy="545053"/>
          </a:xfrm>
        </p:spPr>
        <p:txBody>
          <a:bodyPr>
            <a:noAutofit/>
          </a:bodyPr>
          <a:lstStyle/>
          <a:p>
            <a:r>
              <a:rPr lang="en-US" sz="4000" b="1" dirty="0" smtClean="0">
                <a:solidFill>
                  <a:srgbClr val="FF0000"/>
                </a:solidFill>
              </a:rPr>
              <a:t>What we &amp; the people hate &amp; dislike</a:t>
            </a:r>
            <a:r>
              <a:rPr lang="en-US" sz="4000" b="1" cap="none" dirty="0" smtClean="0">
                <a:solidFill>
                  <a:srgbClr val="FF0000"/>
                </a:solidFill>
              </a:rPr>
              <a:t>? </a:t>
            </a:r>
            <a:endParaRPr lang="en-US" sz="4000" b="1" dirty="0">
              <a:solidFill>
                <a:srgbClr val="FF0000"/>
              </a:solidFill>
            </a:endParaRPr>
          </a:p>
        </p:txBody>
      </p:sp>
      <p:sp>
        <p:nvSpPr>
          <p:cNvPr id="3" name="Content Placeholder 2"/>
          <p:cNvSpPr>
            <a:spLocks noGrp="1"/>
          </p:cNvSpPr>
          <p:nvPr>
            <p:ph idx="1"/>
          </p:nvPr>
        </p:nvSpPr>
        <p:spPr>
          <a:xfrm>
            <a:off x="526476" y="1032736"/>
            <a:ext cx="8153399" cy="5536601"/>
          </a:xfrm>
          <a:solidFill>
            <a:schemeClr val="bg1"/>
          </a:solidFill>
        </p:spPr>
        <p:txBody>
          <a:bodyPr>
            <a:noAutofit/>
          </a:bodyPr>
          <a:lstStyle/>
          <a:p>
            <a:pPr>
              <a:buFont typeface="Wingdings" pitchFamily="2" charset="2"/>
              <a:buChar char="Ø"/>
            </a:pPr>
            <a:r>
              <a:rPr lang="en-US" b="1" dirty="0" smtClean="0">
                <a:solidFill>
                  <a:srgbClr val="7030A0"/>
                </a:solidFill>
              </a:rPr>
              <a:t>Corruption</a:t>
            </a:r>
          </a:p>
          <a:p>
            <a:pPr>
              <a:buFont typeface="Wingdings" pitchFamily="2" charset="2"/>
              <a:buChar char="Ø"/>
            </a:pPr>
            <a:r>
              <a:rPr lang="en-US" b="1" dirty="0" smtClean="0">
                <a:solidFill>
                  <a:schemeClr val="tx1"/>
                </a:solidFill>
              </a:rPr>
              <a:t>Indiscipline life </a:t>
            </a:r>
          </a:p>
          <a:p>
            <a:pPr>
              <a:buFont typeface="Wingdings" pitchFamily="2" charset="2"/>
              <a:buChar char="Ø"/>
            </a:pPr>
            <a:r>
              <a:rPr lang="en-US" b="1" dirty="0" smtClean="0">
                <a:solidFill>
                  <a:srgbClr val="7030A0"/>
                </a:solidFill>
              </a:rPr>
              <a:t>Indecent behavior</a:t>
            </a:r>
          </a:p>
          <a:p>
            <a:pPr>
              <a:buFont typeface="Wingdings" pitchFamily="2" charset="2"/>
              <a:buChar char="Ø"/>
            </a:pPr>
            <a:r>
              <a:rPr lang="en-US" b="1" dirty="0" smtClean="0">
                <a:solidFill>
                  <a:schemeClr val="tx1"/>
                </a:solidFill>
              </a:rPr>
              <a:t>Un-punctual</a:t>
            </a:r>
          </a:p>
          <a:p>
            <a:pPr>
              <a:buFont typeface="Wingdings" pitchFamily="2" charset="2"/>
              <a:buChar char="Ø"/>
            </a:pPr>
            <a:r>
              <a:rPr lang="en-US" b="1" dirty="0" smtClean="0">
                <a:solidFill>
                  <a:srgbClr val="7030A0"/>
                </a:solidFill>
              </a:rPr>
              <a:t>Drugs &amp; drug addiction</a:t>
            </a:r>
          </a:p>
          <a:p>
            <a:pPr>
              <a:buFont typeface="Wingdings" pitchFamily="2" charset="2"/>
              <a:buChar char="Ø"/>
            </a:pPr>
            <a:r>
              <a:rPr lang="en-US" b="1" dirty="0" smtClean="0">
                <a:solidFill>
                  <a:schemeClr val="tx1"/>
                </a:solidFill>
              </a:rPr>
              <a:t>Arrogance</a:t>
            </a:r>
          </a:p>
          <a:p>
            <a:pPr>
              <a:buFont typeface="Wingdings" pitchFamily="2" charset="2"/>
              <a:buChar char="Ø"/>
            </a:pPr>
            <a:r>
              <a:rPr lang="en-US" b="1" dirty="0" smtClean="0">
                <a:solidFill>
                  <a:srgbClr val="7030A0"/>
                </a:solidFill>
              </a:rPr>
              <a:t>Cruelty </a:t>
            </a:r>
          </a:p>
          <a:p>
            <a:pPr>
              <a:buFont typeface="Wingdings" pitchFamily="2" charset="2"/>
              <a:buChar char="Ø"/>
            </a:pPr>
            <a:r>
              <a:rPr lang="en-US" b="1" dirty="0" smtClean="0">
                <a:solidFill>
                  <a:schemeClr val="tx1"/>
                </a:solidFill>
              </a:rPr>
              <a:t>Hue &amp; cry</a:t>
            </a:r>
          </a:p>
          <a:p>
            <a:pPr>
              <a:buFont typeface="Wingdings" pitchFamily="2" charset="2"/>
              <a:buChar char="Ø"/>
            </a:pPr>
            <a:r>
              <a:rPr lang="en-US" b="1" dirty="0" smtClean="0">
                <a:solidFill>
                  <a:srgbClr val="7030A0"/>
                </a:solidFill>
              </a:rPr>
              <a:t>Impatience </a:t>
            </a:r>
          </a:p>
          <a:p>
            <a:pPr>
              <a:buFont typeface="Wingdings" pitchFamily="2" charset="2"/>
              <a:buChar char="Ø"/>
            </a:pPr>
            <a:r>
              <a:rPr lang="en-US" b="1" dirty="0" smtClean="0">
                <a:solidFill>
                  <a:schemeClr val="tx1"/>
                </a:solidFill>
              </a:rPr>
              <a:t>Barbarians</a:t>
            </a:r>
            <a:endParaRPr lang="en-US" b="1" dirty="0">
              <a:solidFill>
                <a:schemeClr val="tx1"/>
              </a:solidFill>
            </a:endParaRPr>
          </a:p>
          <a:p>
            <a:pPr>
              <a:buFont typeface="Wingdings" pitchFamily="2" charset="2"/>
              <a:buChar char="Ø"/>
            </a:pPr>
            <a:r>
              <a:rPr lang="en-US" b="1" dirty="0" smtClean="0">
                <a:solidFill>
                  <a:srgbClr val="7030A0"/>
                </a:solidFill>
              </a:rPr>
              <a:t>Lure, pride, envy </a:t>
            </a:r>
          </a:p>
          <a:p>
            <a:pPr marL="0" indent="0">
              <a:buNone/>
            </a:pPr>
            <a:r>
              <a:rPr lang="en-US" b="1" dirty="0" smtClean="0">
                <a:solidFill>
                  <a:srgbClr val="FF0000"/>
                </a:solidFill>
              </a:rPr>
              <a:t>So, these bad habits should be abandoned through education and learning.</a:t>
            </a:r>
          </a:p>
          <a:p>
            <a:pPr>
              <a:buFont typeface="Wingdings" pitchFamily="2" charset="2"/>
              <a:buChar char="Ø"/>
            </a:pP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2786831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2570" y="1447800"/>
            <a:ext cx="8610599" cy="4678363"/>
          </a:xfrm>
        </p:spPr>
        <p:txBody>
          <a:bodyPr/>
          <a:lstStyle/>
          <a:p>
            <a:pPr marL="0" indent="0">
              <a:buNone/>
            </a:pPr>
            <a:r>
              <a:rPr lang="en-US"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p:cNvSpPr>
            <a:spLocks noGrp="1"/>
          </p:cNvSpPr>
          <p:nvPr>
            <p:ph type="title"/>
          </p:nvPr>
        </p:nvSpPr>
        <p:spPr>
          <a:xfrm>
            <a:off x="457200" y="338328"/>
            <a:ext cx="8229600" cy="804672"/>
          </a:xfrm>
        </p:spPr>
        <p:txBody>
          <a:bodyPr>
            <a:normAutofit/>
          </a:bodyPr>
          <a:lstStyle/>
          <a:p>
            <a:r>
              <a:rPr lang="en-US" sz="4000" b="1" dirty="0" smtClean="0">
                <a:solidFill>
                  <a:srgbClr val="FF0000"/>
                </a:solidFill>
              </a:rPr>
              <a:t>Causes of Negative Mindset</a:t>
            </a:r>
            <a:endParaRPr lang="en-US" sz="4000" b="1" dirty="0">
              <a:solidFill>
                <a:srgbClr val="FF0000"/>
              </a:solidFill>
            </a:endParaRPr>
          </a:p>
        </p:txBody>
      </p:sp>
      <p:sp>
        <p:nvSpPr>
          <p:cNvPr id="5" name="Oval 4"/>
          <p:cNvSpPr/>
          <p:nvPr/>
        </p:nvSpPr>
        <p:spPr>
          <a:xfrm>
            <a:off x="1669500" y="2251369"/>
            <a:ext cx="2057400" cy="1877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Some habits are genetically inherited</a:t>
            </a:r>
            <a:endParaRPr lang="en-US" sz="2000" b="1" dirty="0">
              <a:solidFill>
                <a:srgbClr val="C00000"/>
              </a:solidFill>
            </a:endParaRPr>
          </a:p>
        </p:txBody>
      </p:sp>
      <p:sp>
        <p:nvSpPr>
          <p:cNvPr id="6" name="Oval 5"/>
          <p:cNvSpPr/>
          <p:nvPr/>
        </p:nvSpPr>
        <p:spPr>
          <a:xfrm>
            <a:off x="3484420" y="1378510"/>
            <a:ext cx="2189035" cy="1898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C000"/>
                </a:solidFill>
              </a:rPr>
              <a:t>Some are hormonal controlled</a:t>
            </a:r>
            <a:endParaRPr lang="en-US" sz="2000" b="1" dirty="0">
              <a:solidFill>
                <a:srgbClr val="FFC000"/>
              </a:solidFill>
            </a:endParaRPr>
          </a:p>
        </p:txBody>
      </p:sp>
      <p:sp>
        <p:nvSpPr>
          <p:cNvPr id="7" name="Oval 6"/>
          <p:cNvSpPr/>
          <p:nvPr/>
        </p:nvSpPr>
        <p:spPr>
          <a:xfrm>
            <a:off x="5188530" y="2611572"/>
            <a:ext cx="2057400" cy="1884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Some are controlled by environmental factor</a:t>
            </a:r>
            <a:endParaRPr lang="en-US" b="1" dirty="0">
              <a:solidFill>
                <a:srgbClr val="002060"/>
              </a:solidFill>
            </a:endParaRPr>
          </a:p>
        </p:txBody>
      </p:sp>
      <p:sp>
        <p:nvSpPr>
          <p:cNvPr id="8" name="Oval 7"/>
          <p:cNvSpPr/>
          <p:nvPr/>
        </p:nvSpPr>
        <p:spPr>
          <a:xfrm>
            <a:off x="4218735" y="4308765"/>
            <a:ext cx="2123191"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Some are the results of ignorance &amp; </a:t>
            </a:r>
            <a:r>
              <a:rPr lang="en-US" b="1" dirty="0" err="1" smtClean="0">
                <a:solidFill>
                  <a:srgbClr val="C00000"/>
                </a:solidFill>
              </a:rPr>
              <a:t>barbariance</a:t>
            </a:r>
            <a:endParaRPr lang="en-US" b="1" dirty="0">
              <a:solidFill>
                <a:srgbClr val="C00000"/>
              </a:solidFill>
            </a:endParaRPr>
          </a:p>
        </p:txBody>
      </p:sp>
      <p:sp>
        <p:nvSpPr>
          <p:cNvPr id="9" name="Oval 8"/>
          <p:cNvSpPr/>
          <p:nvPr/>
        </p:nvSpPr>
        <p:spPr>
          <a:xfrm>
            <a:off x="2147480" y="4087090"/>
            <a:ext cx="2057400" cy="2008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7030A0"/>
                </a:solidFill>
              </a:rPr>
              <a:t>Some are induced by friends’ behavior</a:t>
            </a:r>
            <a:endParaRPr lang="en-US" sz="2000" b="1" dirty="0">
              <a:solidFill>
                <a:srgbClr val="7030A0"/>
              </a:solidFill>
            </a:endParaRPr>
          </a:p>
        </p:txBody>
      </p:sp>
    </p:spTree>
    <p:extLst>
      <p:ext uri="{BB962C8B-B14F-4D97-AF65-F5344CB8AC3E}">
        <p14:creationId xmlns:p14="http://schemas.microsoft.com/office/powerpoint/2010/main" val="19882763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8930467"/>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8559812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10600" cy="4525963"/>
          </a:xfrm>
        </p:spPr>
        <p:txBody>
          <a:bodyPr>
            <a:normAutofit/>
          </a:bodyPr>
          <a:lstStyle/>
          <a:p>
            <a:pPr marL="0" indent="0">
              <a:buNone/>
            </a:pPr>
            <a:r>
              <a:rPr lang="en-US" sz="3200" b="1" dirty="0" smtClean="0">
                <a:solidFill>
                  <a:srgbClr val="7030A0"/>
                </a:solidFill>
              </a:rPr>
              <a:t>Two types of behavior: </a:t>
            </a:r>
            <a:endParaRPr lang="en-US" sz="3200" b="1" dirty="0">
              <a:solidFill>
                <a:srgbClr val="7030A0"/>
              </a:solidFill>
            </a:endParaRPr>
          </a:p>
          <a:p>
            <a:pPr marL="0" indent="0">
              <a:buNone/>
            </a:pPr>
            <a:r>
              <a:rPr lang="en-US" sz="3200" dirty="0" smtClean="0"/>
              <a:t>		</a:t>
            </a:r>
            <a:r>
              <a:rPr lang="en-US" sz="3200" dirty="0" smtClean="0">
                <a:solidFill>
                  <a:schemeClr val="tx1"/>
                </a:solidFill>
              </a:rPr>
              <a:t>(1) Instinctive Behavior</a:t>
            </a:r>
          </a:p>
          <a:p>
            <a:pPr marL="0" indent="0">
              <a:buNone/>
            </a:pPr>
            <a:r>
              <a:rPr lang="en-US" sz="3200" dirty="0" smtClean="0">
                <a:solidFill>
                  <a:schemeClr val="tx1"/>
                </a:solidFill>
              </a:rPr>
              <a:t>		(2) Learning Behavior</a:t>
            </a:r>
          </a:p>
          <a:p>
            <a:pPr marL="0" indent="0">
              <a:buNone/>
            </a:pPr>
            <a:endParaRPr lang="en-US" sz="3200" dirty="0"/>
          </a:p>
          <a:p>
            <a:pPr marL="0" indent="0" algn="just">
              <a:buNone/>
            </a:pPr>
            <a:r>
              <a:rPr lang="en-US" sz="3200" b="1" dirty="0" smtClean="0">
                <a:solidFill>
                  <a:srgbClr val="00B0F0"/>
                </a:solidFill>
              </a:rPr>
              <a:t>Most of our behavior is learning. </a:t>
            </a:r>
            <a:r>
              <a:rPr lang="en-US" sz="3200" b="1" dirty="0">
                <a:solidFill>
                  <a:srgbClr val="00B0F0"/>
                </a:solidFill>
              </a:rPr>
              <a:t>B</a:t>
            </a:r>
            <a:r>
              <a:rPr lang="en-US" sz="3200" b="1" dirty="0" smtClean="0">
                <a:solidFill>
                  <a:srgbClr val="00B0F0"/>
                </a:solidFill>
              </a:rPr>
              <a:t>ehavior can be changed.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2" name="Title 1"/>
          <p:cNvSpPr>
            <a:spLocks noGrp="1"/>
          </p:cNvSpPr>
          <p:nvPr>
            <p:ph type="title"/>
          </p:nvPr>
        </p:nvSpPr>
        <p:spPr>
          <a:xfrm>
            <a:off x="457200" y="274638"/>
            <a:ext cx="8229600" cy="868362"/>
          </a:xfrm>
        </p:spPr>
        <p:txBody>
          <a:bodyPr>
            <a:normAutofit/>
          </a:bodyPr>
          <a:lstStyle/>
          <a:p>
            <a:r>
              <a:rPr lang="en-US" b="1" cap="none" dirty="0" smtClean="0">
                <a:solidFill>
                  <a:srgbClr val="FF0000"/>
                </a:solidFill>
              </a:rPr>
              <a:t>Types of Behavior</a:t>
            </a:r>
            <a:endParaRPr lang="en-US" b="1" cap="none" dirty="0">
              <a:solidFill>
                <a:srgbClr val="FF0000"/>
              </a:solidFill>
            </a:endParaRPr>
          </a:p>
        </p:txBody>
      </p:sp>
    </p:spTree>
    <p:extLst>
      <p:ext uri="{BB962C8B-B14F-4D97-AF65-F5344CB8AC3E}">
        <p14:creationId xmlns:p14="http://schemas.microsoft.com/office/powerpoint/2010/main" val="10020752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30838641"/>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0528239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13487066"/>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614270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800"/>
            <a:ext cx="8686800" cy="3886200"/>
          </a:xfrm>
        </p:spPr>
        <p:txBody>
          <a:bodyPr>
            <a:normAutofit lnSpcReduction="10000"/>
          </a:bodyPr>
          <a:lstStyle/>
          <a:p>
            <a:pPr algn="just">
              <a:buFont typeface="Wingdings" pitchFamily="2" charset="2"/>
              <a:buChar char="Ø"/>
            </a:pPr>
            <a:r>
              <a:rPr lang="en-US" sz="3100" b="1" dirty="0" smtClean="0">
                <a:solidFill>
                  <a:srgbClr val="7030A0"/>
                </a:solidFill>
              </a:rPr>
              <a:t>A </a:t>
            </a:r>
            <a:r>
              <a:rPr lang="en-US" sz="3100" b="1" dirty="0">
                <a:solidFill>
                  <a:srgbClr val="7030A0"/>
                </a:solidFill>
              </a:rPr>
              <a:t>way of </a:t>
            </a:r>
            <a:r>
              <a:rPr lang="en-US" sz="3100" b="1" dirty="0" smtClean="0">
                <a:solidFill>
                  <a:srgbClr val="7030A0"/>
                </a:solidFill>
              </a:rPr>
              <a:t>thinking</a:t>
            </a:r>
          </a:p>
          <a:p>
            <a:pPr algn="just">
              <a:buFont typeface="Wingdings" pitchFamily="2" charset="2"/>
              <a:buChar char="Ø"/>
            </a:pPr>
            <a:r>
              <a:rPr lang="en-US" sz="3100" b="1" dirty="0" smtClean="0">
                <a:solidFill>
                  <a:schemeClr val="tx1"/>
                </a:solidFill>
              </a:rPr>
              <a:t>Usual attitude </a:t>
            </a:r>
          </a:p>
          <a:p>
            <a:pPr algn="just">
              <a:buFont typeface="Wingdings" pitchFamily="2" charset="2"/>
              <a:buChar char="Ø"/>
            </a:pPr>
            <a:r>
              <a:rPr lang="en-US" sz="3100" b="1" dirty="0" smtClean="0">
                <a:solidFill>
                  <a:srgbClr val="7030A0"/>
                </a:solidFill>
              </a:rPr>
              <a:t>Collection of thoughts</a:t>
            </a:r>
          </a:p>
          <a:p>
            <a:pPr algn="just">
              <a:buFont typeface="Wingdings" pitchFamily="2" charset="2"/>
              <a:buChar char="Ø"/>
            </a:pPr>
            <a:r>
              <a:rPr lang="en-US" sz="3100" b="1" dirty="0" smtClean="0">
                <a:solidFill>
                  <a:schemeClr val="tx1"/>
                </a:solidFill>
              </a:rPr>
              <a:t>Firm beliefs </a:t>
            </a:r>
          </a:p>
          <a:p>
            <a:pPr algn="just">
              <a:buFont typeface="Wingdings" pitchFamily="2" charset="2"/>
              <a:buChar char="Ø"/>
            </a:pPr>
            <a:r>
              <a:rPr lang="en-US" sz="3100" b="1" dirty="0" smtClean="0">
                <a:solidFill>
                  <a:srgbClr val="7030A0"/>
                </a:solidFill>
              </a:rPr>
              <a:t>Mental condition</a:t>
            </a:r>
          </a:p>
          <a:p>
            <a:pPr algn="just">
              <a:buFont typeface="Wingdings" pitchFamily="2" charset="2"/>
              <a:buChar char="Ø"/>
            </a:pPr>
            <a:r>
              <a:rPr lang="en-US" sz="3100" b="1" dirty="0" smtClean="0">
                <a:solidFill>
                  <a:schemeClr val="tx1"/>
                </a:solidFill>
              </a:rPr>
              <a:t>Habit</a:t>
            </a:r>
            <a:r>
              <a:rPr lang="en-US" sz="3100" b="1" dirty="0" smtClean="0">
                <a:solidFill>
                  <a:srgbClr val="0070C0"/>
                </a:solidFill>
              </a:rPr>
              <a:t>  </a:t>
            </a:r>
          </a:p>
          <a:p>
            <a:pPr algn="just">
              <a:buFont typeface="Wingdings" pitchFamily="2" charset="2"/>
              <a:buChar char="Ø"/>
            </a:pPr>
            <a:r>
              <a:rPr lang="en-US" sz="3100" b="1" dirty="0" smtClean="0">
                <a:solidFill>
                  <a:srgbClr val="7030A0"/>
                </a:solidFill>
              </a:rPr>
              <a:t>Outlook </a:t>
            </a:r>
            <a:endParaRPr lang="en-US" sz="3100" b="1" dirty="0">
              <a:solidFill>
                <a:srgbClr val="7030A0"/>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pic>
        <p:nvPicPr>
          <p:cNvPr id="1030" name="Picture 6" descr="C:\Users\Pa To DG\Desktop\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04800"/>
            <a:ext cx="4969933"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809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457200"/>
          </a:xfrm>
        </p:spPr>
        <p:txBody>
          <a:bodyPr>
            <a:normAutofit fontScale="90000"/>
          </a:bodyPr>
          <a:lstStyle/>
          <a:p>
            <a:r>
              <a:rPr lang="en-US" dirty="0" smtClean="0"/>
              <a:t>Symbol of spring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AutoShape 2" descr="Classical Music for Spring - YouTube"/>
          <p:cNvSpPr>
            <a:spLocks noGrp="1" noChangeAspect="1" noChangeArrowheads="1"/>
          </p:cNvSpPr>
          <p:nvPr>
            <p:ph type="subTitle" idx="1"/>
          </p:nvPr>
        </p:nvSpPr>
        <p:spPr bwMode="auto">
          <a:xfrm>
            <a:off x="685800" y="1295400"/>
            <a:ext cx="77724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pic>
        <p:nvPicPr>
          <p:cNvPr id="8" name="Picture 7"/>
          <p:cNvPicPr>
            <a:picLocks noChangeAspect="1"/>
          </p:cNvPicPr>
          <p:nvPr/>
        </p:nvPicPr>
        <p:blipFill>
          <a:blip r:embed="rId2"/>
          <a:stretch>
            <a:fillRect/>
          </a:stretch>
        </p:blipFill>
        <p:spPr>
          <a:xfrm>
            <a:off x="228600" y="1066800"/>
            <a:ext cx="8229600" cy="5183363"/>
          </a:xfrm>
          <a:prstGeom prst="rect">
            <a:avLst/>
          </a:prstGeom>
        </p:spPr>
      </p:pic>
    </p:spTree>
    <p:extLst>
      <p:ext uri="{BB962C8B-B14F-4D97-AF65-F5344CB8AC3E}">
        <p14:creationId xmlns:p14="http://schemas.microsoft.com/office/powerpoint/2010/main" val="36210853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822173231"/>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093320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1657504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8116783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288465"/>
            <a:ext cx="8686800" cy="5244103"/>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 name="Title 1"/>
          <p:cNvSpPr>
            <a:spLocks noGrp="1"/>
          </p:cNvSpPr>
          <p:nvPr>
            <p:ph type="title"/>
          </p:nvPr>
        </p:nvSpPr>
        <p:spPr>
          <a:xfrm>
            <a:off x="457200" y="304800"/>
            <a:ext cx="8229600" cy="685800"/>
          </a:xfrm>
        </p:spPr>
        <p:txBody>
          <a:bodyPr>
            <a:normAutofit fontScale="90000"/>
          </a:bodyPr>
          <a:lstStyle/>
          <a:p>
            <a:r>
              <a:rPr lang="en-US" b="1" cap="none" dirty="0" smtClean="0">
                <a:solidFill>
                  <a:srgbClr val="FF0000"/>
                </a:solidFill>
              </a:rPr>
              <a:t>Mindset and Attitudes</a:t>
            </a:r>
            <a:endParaRPr lang="en-US" b="1" cap="none" dirty="0">
              <a:solidFill>
                <a:srgbClr val="FF0000"/>
              </a:solidFill>
            </a:endParaRPr>
          </a:p>
        </p:txBody>
      </p:sp>
      <p:pic>
        <p:nvPicPr>
          <p:cNvPr id="4098" name="Picture 2" descr="C:\Users\Pa To DG\Desktop\637192394-612x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94821"/>
            <a:ext cx="8686800" cy="520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822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2743201"/>
          </a:xfrm>
          <a:solidFill>
            <a:schemeClr val="bg1"/>
          </a:solidFill>
        </p:spPr>
        <p:txBody>
          <a:bodyPr>
            <a:noAutofit/>
          </a:bodyPr>
          <a:lstStyle/>
          <a:p>
            <a:pPr algn="just">
              <a:buFont typeface="Wingdings" pitchFamily="2" charset="2"/>
              <a:buChar char="Ø"/>
            </a:pPr>
            <a:r>
              <a:rPr lang="en-US" sz="2200" b="1" dirty="0">
                <a:solidFill>
                  <a:schemeClr val="tx1"/>
                </a:solidFill>
              </a:rPr>
              <a:t>Positive attitude </a:t>
            </a:r>
            <a:r>
              <a:rPr lang="en-US" sz="2200" b="1" dirty="0" smtClean="0">
                <a:solidFill>
                  <a:schemeClr val="tx1"/>
                </a:solidFill>
              </a:rPr>
              <a:t>brings </a:t>
            </a:r>
            <a:r>
              <a:rPr lang="en-US" sz="2200" b="1" dirty="0" smtClean="0">
                <a:solidFill>
                  <a:srgbClr val="C00000"/>
                </a:solidFill>
              </a:rPr>
              <a:t>favorable </a:t>
            </a:r>
            <a:r>
              <a:rPr lang="en-US" sz="2200" b="1" dirty="0">
                <a:solidFill>
                  <a:srgbClr val="C00000"/>
                </a:solidFill>
              </a:rPr>
              <a:t>results.</a:t>
            </a:r>
          </a:p>
          <a:p>
            <a:pPr algn="just">
              <a:buFont typeface="Wingdings" pitchFamily="2" charset="2"/>
              <a:buChar char="Ø"/>
            </a:pPr>
            <a:r>
              <a:rPr lang="en-US" sz="2200" b="1" dirty="0" smtClean="0">
                <a:solidFill>
                  <a:schemeClr val="tx1"/>
                </a:solidFill>
              </a:rPr>
              <a:t>It creates willingness </a:t>
            </a:r>
            <a:r>
              <a:rPr lang="en-US" sz="2200" b="1" dirty="0">
                <a:solidFill>
                  <a:schemeClr val="tx1"/>
                </a:solidFill>
              </a:rPr>
              <a:t>to </a:t>
            </a:r>
            <a:r>
              <a:rPr lang="en-US" sz="2200" b="1" dirty="0" smtClean="0">
                <a:solidFill>
                  <a:schemeClr val="tx1"/>
                </a:solidFill>
              </a:rPr>
              <a:t>do new </a:t>
            </a:r>
            <a:r>
              <a:rPr lang="en-US" sz="2200" b="1" dirty="0">
                <a:solidFill>
                  <a:schemeClr val="tx1"/>
                </a:solidFill>
              </a:rPr>
              <a:t>things</a:t>
            </a:r>
          </a:p>
          <a:p>
            <a:pPr algn="just">
              <a:buFont typeface="Wingdings" pitchFamily="2" charset="2"/>
              <a:buChar char="Ø"/>
            </a:pPr>
            <a:r>
              <a:rPr lang="en-US" sz="2200" b="1" dirty="0" smtClean="0">
                <a:solidFill>
                  <a:schemeClr val="tx1"/>
                </a:solidFill>
              </a:rPr>
              <a:t>It </a:t>
            </a:r>
            <a:r>
              <a:rPr lang="en-US" sz="2200" b="1" dirty="0">
                <a:solidFill>
                  <a:schemeClr val="tx1"/>
                </a:solidFill>
              </a:rPr>
              <a:t>is an attitude that helps you </a:t>
            </a:r>
            <a:r>
              <a:rPr lang="en-US" sz="2200" b="1" dirty="0">
                <a:solidFill>
                  <a:srgbClr val="C00000"/>
                </a:solidFill>
              </a:rPr>
              <a:t>see the good in people.</a:t>
            </a:r>
          </a:p>
          <a:p>
            <a:pPr algn="just">
              <a:buFont typeface="Wingdings" pitchFamily="2" charset="2"/>
              <a:buChar char="Ø"/>
            </a:pPr>
            <a:r>
              <a:rPr lang="en-US" sz="2200" b="1" dirty="0" smtClean="0">
                <a:solidFill>
                  <a:schemeClr val="tx1"/>
                </a:solidFill>
              </a:rPr>
              <a:t>A </a:t>
            </a:r>
            <a:r>
              <a:rPr lang="en-US" sz="2200" b="1" dirty="0">
                <a:solidFill>
                  <a:schemeClr val="tx1"/>
                </a:solidFill>
              </a:rPr>
              <a:t>positive attitude is a mindset that helps you </a:t>
            </a:r>
            <a:r>
              <a:rPr lang="en-US" sz="2200" b="1" dirty="0">
                <a:solidFill>
                  <a:srgbClr val="C00000"/>
                </a:solidFill>
              </a:rPr>
              <a:t>see and recognize opportunities.</a:t>
            </a:r>
          </a:p>
          <a:p>
            <a:pPr algn="just">
              <a:buFont typeface="Wingdings" pitchFamily="2" charset="2"/>
              <a:buChar char="Ø"/>
            </a:pPr>
            <a:r>
              <a:rPr lang="en-US" sz="2200" b="1" dirty="0">
                <a:solidFill>
                  <a:schemeClr val="tx1"/>
                </a:solidFill>
              </a:rPr>
              <a:t>Positive attitude means </a:t>
            </a:r>
            <a:r>
              <a:rPr lang="en-US" sz="2200" b="1" dirty="0">
                <a:solidFill>
                  <a:srgbClr val="C00000"/>
                </a:solidFill>
              </a:rPr>
              <a:t>positive thinking</a:t>
            </a:r>
          </a:p>
          <a:p>
            <a:pPr algn="just">
              <a:buFont typeface="Wingdings" pitchFamily="2" charset="2"/>
              <a:buChar char="Ø"/>
            </a:pPr>
            <a:r>
              <a:rPr lang="en-US" sz="2200" b="1" dirty="0">
                <a:solidFill>
                  <a:schemeClr val="tx1"/>
                </a:solidFill>
              </a:rPr>
              <a:t>It is optimism and maintaining a positive mindset</a:t>
            </a:r>
          </a:p>
          <a:p>
            <a:pPr marL="0" indent="0" algn="just">
              <a:buNone/>
            </a:pPr>
            <a:endParaRPr lang="en-US" sz="22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2" name="Title 1"/>
          <p:cNvSpPr>
            <a:spLocks noGrp="1"/>
          </p:cNvSpPr>
          <p:nvPr>
            <p:ph type="title"/>
          </p:nvPr>
        </p:nvSpPr>
        <p:spPr>
          <a:xfrm>
            <a:off x="457200" y="163798"/>
            <a:ext cx="8229600" cy="715962"/>
          </a:xfrm>
        </p:spPr>
        <p:txBody>
          <a:bodyPr>
            <a:normAutofit/>
          </a:bodyPr>
          <a:lstStyle/>
          <a:p>
            <a:r>
              <a:rPr lang="en-US" sz="4000" b="1" cap="none" dirty="0" smtClean="0">
                <a:solidFill>
                  <a:srgbClr val="FF0000"/>
                </a:solidFill>
              </a:rPr>
              <a:t>Positive Attitude</a:t>
            </a:r>
            <a:endParaRPr lang="en-US" sz="4000" b="1" cap="none" dirty="0">
              <a:solidFill>
                <a:srgbClr val="FF0000"/>
              </a:solidFill>
            </a:endParaRPr>
          </a:p>
        </p:txBody>
      </p:sp>
      <p:pic>
        <p:nvPicPr>
          <p:cNvPr id="6146" name="Picture 2" descr="C:\Users\Pa To DG\Desktop\ittakesapositiveattitu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13016"/>
            <a:ext cx="6019799" cy="261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221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69474"/>
            <a:ext cx="8686800" cy="4945813"/>
          </a:xfrm>
          <a:solidFill>
            <a:schemeClr val="bg1"/>
          </a:solidFill>
        </p:spPr>
        <p:txBody>
          <a:bodyPr/>
          <a:lstStyle/>
          <a:p>
            <a:pPr algn="just">
              <a:buFont typeface="Wingdings" pitchFamily="2" charset="2"/>
              <a:buChar char="Ø"/>
            </a:pPr>
            <a:r>
              <a:rPr lang="en-US" sz="3400" b="1" dirty="0" smtClean="0">
                <a:solidFill>
                  <a:srgbClr val="7030A0"/>
                </a:solidFill>
              </a:rPr>
              <a:t>For personal development through change in </a:t>
            </a:r>
          </a:p>
          <a:p>
            <a:pPr lvl="1">
              <a:buFont typeface="Wingdings" pitchFamily="2" charset="2"/>
              <a:buChar char="ü"/>
            </a:pPr>
            <a:r>
              <a:rPr lang="en-US" sz="3600" dirty="0"/>
              <a:t>Attitude</a:t>
            </a:r>
          </a:p>
          <a:p>
            <a:pPr lvl="1">
              <a:buFont typeface="Wingdings" pitchFamily="2" charset="2"/>
              <a:buChar char="ü"/>
            </a:pPr>
            <a:r>
              <a:rPr lang="en-US" sz="3200" dirty="0">
                <a:solidFill>
                  <a:srgbClr val="C00000"/>
                </a:solidFill>
              </a:rPr>
              <a:t>Skill </a:t>
            </a:r>
          </a:p>
          <a:p>
            <a:pPr lvl="1">
              <a:buFont typeface="Wingdings" pitchFamily="2" charset="2"/>
              <a:buChar char="ü"/>
            </a:pPr>
            <a:r>
              <a:rPr lang="en-US" sz="3200" dirty="0"/>
              <a:t>Knowledge </a:t>
            </a:r>
          </a:p>
          <a:p>
            <a:pPr marL="342900" lvl="1" indent="-342900">
              <a:buFont typeface="Wingdings" pitchFamily="2" charset="2"/>
              <a:buChar char="Ø"/>
            </a:pPr>
            <a:r>
              <a:rPr lang="en-US" sz="3400" b="1" dirty="0" smtClean="0">
                <a:solidFill>
                  <a:srgbClr val="00B050"/>
                </a:solidFill>
              </a:rPr>
              <a:t>Overall</a:t>
            </a:r>
            <a:r>
              <a:rPr lang="en-US" sz="3400" b="1" dirty="0">
                <a:solidFill>
                  <a:srgbClr val="00B050"/>
                </a:solidFill>
              </a:rPr>
              <a:t> </a:t>
            </a:r>
            <a:r>
              <a:rPr lang="en-US" sz="3400" b="1" dirty="0" smtClean="0">
                <a:solidFill>
                  <a:srgbClr val="00B050"/>
                </a:solidFill>
              </a:rPr>
              <a:t> </a:t>
            </a:r>
            <a:r>
              <a:rPr lang="en-US" sz="3400" b="1" dirty="0">
                <a:solidFill>
                  <a:srgbClr val="00B050"/>
                </a:solidFill>
              </a:rPr>
              <a:t>C</a:t>
            </a:r>
            <a:r>
              <a:rPr lang="en-US" sz="3400" b="1" dirty="0" smtClean="0">
                <a:solidFill>
                  <a:srgbClr val="00B050"/>
                </a:solidFill>
              </a:rPr>
              <a:t>hanging of Mindset. </a:t>
            </a:r>
          </a:p>
          <a:p>
            <a:pPr marL="342900" lvl="1" indent="-342900">
              <a:buFont typeface="Wingdings" pitchFamily="2" charset="2"/>
              <a:buChar char="Ø"/>
            </a:pPr>
            <a:r>
              <a:rPr lang="en-US" sz="3400" b="1" dirty="0" smtClean="0">
                <a:solidFill>
                  <a:srgbClr val="7030A0"/>
                </a:solidFill>
              </a:rPr>
              <a:t>Results</a:t>
            </a:r>
            <a:r>
              <a:rPr lang="en-US" sz="3400" b="1" dirty="0" smtClean="0">
                <a:solidFill>
                  <a:srgbClr val="C00000"/>
                </a:solidFill>
              </a:rPr>
              <a:t> : Achievement of the highest level.</a:t>
            </a:r>
          </a:p>
          <a:p>
            <a:pPr marL="342900" lvl="1" indent="-342900">
              <a:buFont typeface="Wingdings" pitchFamily="2" charset="2"/>
              <a:buChar char="Ø"/>
            </a:pPr>
            <a:r>
              <a:rPr lang="en-US" sz="3400" b="1" dirty="0">
                <a:solidFill>
                  <a:srgbClr val="C00000"/>
                </a:solidFill>
              </a:rPr>
              <a:t> </a:t>
            </a:r>
            <a:r>
              <a:rPr lang="en-US" sz="3400" b="1" dirty="0" smtClean="0">
                <a:solidFill>
                  <a:srgbClr val="002060"/>
                </a:solidFill>
              </a:rPr>
              <a:t>Who doesn’t want it ?</a:t>
            </a:r>
          </a:p>
          <a:p>
            <a:pPr marL="342900" lvl="1" indent="-342900">
              <a:buFont typeface="Wingdings" pitchFamily="2" charset="2"/>
              <a:buChar char="Ø"/>
            </a:pPr>
            <a:endParaRPr lang="en-US" sz="3400" b="1"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2" name="Title 1"/>
          <p:cNvSpPr>
            <a:spLocks noGrp="1"/>
          </p:cNvSpPr>
          <p:nvPr>
            <p:ph type="title"/>
          </p:nvPr>
        </p:nvSpPr>
        <p:spPr>
          <a:xfrm>
            <a:off x="304800" y="540330"/>
            <a:ext cx="8686800" cy="685800"/>
          </a:xfrm>
        </p:spPr>
        <p:txBody>
          <a:bodyPr>
            <a:normAutofit fontScale="90000"/>
          </a:bodyPr>
          <a:lstStyle/>
          <a:p>
            <a:r>
              <a:rPr lang="en-US" b="1" cap="none" dirty="0" smtClean="0">
                <a:solidFill>
                  <a:srgbClr val="FF0000"/>
                </a:solidFill>
              </a:rPr>
              <a:t>Necessity of Training</a:t>
            </a:r>
            <a:endParaRPr lang="en-US" b="1" cap="none" dirty="0">
              <a:solidFill>
                <a:srgbClr val="FF0000"/>
              </a:solidFill>
            </a:endParaRPr>
          </a:p>
        </p:txBody>
      </p:sp>
    </p:spTree>
    <p:extLst>
      <p:ext uri="{BB962C8B-B14F-4D97-AF65-F5344CB8AC3E}">
        <p14:creationId xmlns:p14="http://schemas.microsoft.com/office/powerpoint/2010/main" val="16279951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training.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8600" y="1524000"/>
            <a:ext cx="8686800" cy="419100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2" name="Title 1"/>
          <p:cNvSpPr>
            <a:spLocks noGrp="1"/>
          </p:cNvSpPr>
          <p:nvPr>
            <p:ph type="title"/>
          </p:nvPr>
        </p:nvSpPr>
        <p:spPr>
          <a:xfrm>
            <a:off x="339440" y="274638"/>
            <a:ext cx="8382000" cy="715962"/>
          </a:xfrm>
        </p:spPr>
        <p:txBody>
          <a:bodyPr>
            <a:normAutofit/>
          </a:bodyPr>
          <a:lstStyle/>
          <a:p>
            <a:pPr algn="ctr"/>
            <a:r>
              <a:rPr lang="en-US" sz="3600" b="1" cap="none" dirty="0" smtClean="0">
                <a:solidFill>
                  <a:srgbClr val="FF0000"/>
                </a:solidFill>
              </a:rPr>
              <a:t>The Flowchart: Training and Development</a:t>
            </a:r>
            <a:endParaRPr lang="en-US" sz="3600" b="1" cap="none" dirty="0">
              <a:solidFill>
                <a:srgbClr val="FF0000"/>
              </a:solidFill>
            </a:endParaRPr>
          </a:p>
        </p:txBody>
      </p:sp>
    </p:spTree>
    <p:extLst>
      <p:ext uri="{BB962C8B-B14F-4D97-AF65-F5344CB8AC3E}">
        <p14:creationId xmlns:p14="http://schemas.microsoft.com/office/powerpoint/2010/main" val="21791304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43292684"/>
              </p:ext>
            </p:extLst>
          </p:nvPr>
        </p:nvGraphicFramePr>
        <p:xfrm>
          <a:off x="228600" y="991150"/>
          <a:ext cx="8610600" cy="5669600"/>
        </p:xfrm>
        <a:graphic>
          <a:graphicData uri="http://schemas.openxmlformats.org/drawingml/2006/table">
            <a:tbl>
              <a:tblPr firstRow="1" bandRow="1">
                <a:tableStyleId>{F5AB1C69-6EDB-4FF4-983F-18BD219EF322}</a:tableStyleId>
              </a:tblPr>
              <a:tblGrid>
                <a:gridCol w="4305300"/>
                <a:gridCol w="4305300"/>
              </a:tblGrid>
              <a:tr h="425509">
                <a:tc>
                  <a:txBody>
                    <a:bodyPr/>
                    <a:lstStyle/>
                    <a:p>
                      <a:r>
                        <a:rPr lang="en-US" sz="2200" b="1" dirty="0" smtClean="0">
                          <a:solidFill>
                            <a:srgbClr val="7030A0"/>
                          </a:solidFill>
                        </a:rPr>
                        <a:t>Developed countries </a:t>
                      </a:r>
                      <a:endParaRPr lang="en-US" sz="2200" b="1" dirty="0">
                        <a:solidFill>
                          <a:srgbClr val="7030A0"/>
                        </a:solidFill>
                      </a:endParaRPr>
                    </a:p>
                  </a:txBody>
                  <a:tcPr/>
                </a:tc>
                <a:tc>
                  <a:txBody>
                    <a:bodyPr/>
                    <a:lstStyle/>
                    <a:p>
                      <a:r>
                        <a:rPr lang="en-US" sz="2200" b="1" dirty="0" smtClean="0">
                          <a:solidFill>
                            <a:srgbClr val="7030A0"/>
                          </a:solidFill>
                        </a:rPr>
                        <a:t>Developing countries</a:t>
                      </a:r>
                      <a:r>
                        <a:rPr lang="en-US" sz="2200" b="1" baseline="0" dirty="0" smtClean="0">
                          <a:solidFill>
                            <a:srgbClr val="7030A0"/>
                          </a:solidFill>
                        </a:rPr>
                        <a:t> </a:t>
                      </a:r>
                      <a:endParaRPr lang="en-US" sz="2200" b="1" dirty="0">
                        <a:solidFill>
                          <a:srgbClr val="7030A0"/>
                        </a:solidFill>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Very positive in thinking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Very negative in thinking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No talk in train, bus,</a:t>
                      </a:r>
                      <a:r>
                        <a:rPr lang="en-US" sz="2000" b="1" baseline="0" dirty="0" smtClean="0">
                          <a:solidFill>
                            <a:srgbClr val="C00000"/>
                          </a:solidFill>
                          <a:latin typeface="Calibri" pitchFamily="34" charset="0"/>
                          <a:cs typeface="Calibri" pitchFamily="34" charset="0"/>
                        </a:rPr>
                        <a:t> planes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Talk everywhere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Not emotional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Emotional</a:t>
                      </a:r>
                      <a:r>
                        <a:rPr lang="en-US" sz="2000" b="1" baseline="0" dirty="0" smtClean="0">
                          <a:solidFill>
                            <a:srgbClr val="002060"/>
                          </a:solidFill>
                          <a:latin typeface="Calibri" pitchFamily="34" charset="0"/>
                          <a:cs typeface="Calibri" pitchFamily="34" charset="0"/>
                        </a:rPr>
                        <a:t>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Don’t deposit money for future</a:t>
                      </a:r>
                      <a:r>
                        <a:rPr lang="en-US" sz="2000" b="1" baseline="0" dirty="0" smtClean="0">
                          <a:solidFill>
                            <a:srgbClr val="C00000"/>
                          </a:solidFill>
                          <a:latin typeface="Calibri" pitchFamily="34" charset="0"/>
                          <a:cs typeface="Calibri" pitchFamily="34" charset="0"/>
                        </a:rPr>
                        <a:t>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Deposit money for the future </a:t>
                      </a:r>
                      <a:endParaRPr lang="en-US" sz="2000" b="1" dirty="0">
                        <a:solidFill>
                          <a:srgbClr val="002060"/>
                        </a:solidFill>
                        <a:latin typeface="Calibri" pitchFamily="34" charset="0"/>
                        <a:cs typeface="Calibri" pitchFamily="34" charset="0"/>
                      </a:endParaRPr>
                    </a:p>
                  </a:txBody>
                  <a:tcPr/>
                </a:tc>
              </a:tr>
              <a:tr h="726423">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Not cheater, liar, dishonest.</a:t>
                      </a:r>
                      <a:r>
                        <a:rPr lang="en-US" sz="2000" b="1" baseline="0" dirty="0" smtClean="0">
                          <a:solidFill>
                            <a:srgbClr val="C00000"/>
                          </a:solidFill>
                          <a:latin typeface="Calibri" pitchFamily="34" charset="0"/>
                          <a:cs typeface="Calibri" pitchFamily="34" charset="0"/>
                        </a:rPr>
                        <a:t> Don’t adulterate food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Cheater, liar, dishonest, adulterate food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Tax payee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Don’t pay</a:t>
                      </a:r>
                      <a:r>
                        <a:rPr lang="en-US" sz="2000" b="1" baseline="0" dirty="0" smtClean="0">
                          <a:solidFill>
                            <a:srgbClr val="002060"/>
                          </a:solidFill>
                          <a:latin typeface="Calibri" pitchFamily="34" charset="0"/>
                          <a:cs typeface="Calibri" pitchFamily="34" charset="0"/>
                        </a:rPr>
                        <a:t> tax </a:t>
                      </a:r>
                      <a:r>
                        <a:rPr lang="en-US" sz="2000" b="1" dirty="0" smtClean="0">
                          <a:solidFill>
                            <a:srgbClr val="002060"/>
                          </a:solidFill>
                          <a:latin typeface="Calibri" pitchFamily="34" charset="0"/>
                          <a:cs typeface="Calibri" pitchFamily="34" charset="0"/>
                        </a:rPr>
                        <a:t>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Keep word,</a:t>
                      </a:r>
                      <a:r>
                        <a:rPr lang="en-US" sz="2000" b="1" baseline="0" dirty="0" smtClean="0">
                          <a:solidFill>
                            <a:srgbClr val="C00000"/>
                          </a:solidFill>
                          <a:latin typeface="Calibri" pitchFamily="34" charset="0"/>
                          <a:cs typeface="Calibri" pitchFamily="34" charset="0"/>
                        </a:rPr>
                        <a:t> don’t tell ill of others</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Don’t keep word, tell ill of others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Innovative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Non-Innovative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Not-arrogant, polite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Arrogant</a:t>
                      </a:r>
                      <a:r>
                        <a:rPr lang="en-US" sz="2000" b="1" baseline="0" dirty="0" smtClean="0">
                          <a:solidFill>
                            <a:srgbClr val="002060"/>
                          </a:solidFill>
                          <a:latin typeface="Calibri" pitchFamily="34" charset="0"/>
                          <a:cs typeface="Calibri" pitchFamily="34" charset="0"/>
                        </a:rPr>
                        <a:t> , impolite.</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Polished, gentle </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Not polished, rude </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Educated</a:t>
                      </a:r>
                      <a:r>
                        <a:rPr lang="en-US" sz="2000" b="1" baseline="0" dirty="0" smtClean="0">
                          <a:solidFill>
                            <a:srgbClr val="C00000"/>
                          </a:solidFill>
                          <a:latin typeface="Calibri" pitchFamily="34" charset="0"/>
                          <a:cs typeface="Calibri" pitchFamily="34" charset="0"/>
                        </a:rPr>
                        <a:t> , patience, discipline</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Illiterate , impatience, indiscipline</a:t>
                      </a:r>
                      <a:endParaRPr lang="en-US" sz="2000" b="1" dirty="0">
                        <a:solidFill>
                          <a:srgbClr val="002060"/>
                        </a:solidFill>
                        <a:latin typeface="Calibri" pitchFamily="34" charset="0"/>
                        <a:cs typeface="Calibri" pitchFamily="34" charset="0"/>
                      </a:endParaRPr>
                    </a:p>
                  </a:txBody>
                  <a:tcPr/>
                </a:tc>
              </a:tr>
              <a:tr h="410587">
                <a:tc>
                  <a:txBody>
                    <a:bodyPr/>
                    <a:lstStyle/>
                    <a:p>
                      <a:pPr marL="285750" indent="-285750">
                        <a:buFont typeface="Wingdings" pitchFamily="2" charset="2"/>
                        <a:buChar char="Ø"/>
                      </a:pPr>
                      <a:r>
                        <a:rPr lang="en-US" sz="2000" b="1" dirty="0" smtClean="0">
                          <a:solidFill>
                            <a:srgbClr val="C00000"/>
                          </a:solidFill>
                          <a:latin typeface="Calibri" pitchFamily="34" charset="0"/>
                          <a:cs typeface="Calibri" pitchFamily="34" charset="0"/>
                        </a:rPr>
                        <a:t>Inventors</a:t>
                      </a:r>
                      <a:endParaRPr lang="en-US" sz="2000" b="1" dirty="0">
                        <a:solidFill>
                          <a:srgbClr val="C00000"/>
                        </a:solidFill>
                        <a:latin typeface="Calibri" pitchFamily="34" charset="0"/>
                        <a:cs typeface="Calibri" pitchFamily="34" charset="0"/>
                      </a:endParaRPr>
                    </a:p>
                  </a:txBody>
                  <a:tcPr/>
                </a:tc>
                <a:tc>
                  <a:txBody>
                    <a:bodyPr/>
                    <a:lstStyle/>
                    <a:p>
                      <a:pPr marL="285750" indent="-285750">
                        <a:buFont typeface="Wingdings" pitchFamily="2" charset="2"/>
                        <a:buChar char="Ø"/>
                      </a:pPr>
                      <a:r>
                        <a:rPr lang="en-US" sz="2000" b="1" dirty="0" smtClean="0">
                          <a:solidFill>
                            <a:srgbClr val="002060"/>
                          </a:solidFill>
                          <a:latin typeface="Calibri" pitchFamily="34" charset="0"/>
                          <a:cs typeface="Calibri" pitchFamily="34" charset="0"/>
                        </a:rPr>
                        <a:t> Users</a:t>
                      </a:r>
                      <a:endParaRPr lang="en-US" sz="2000" b="1" dirty="0">
                        <a:solidFill>
                          <a:srgbClr val="002060"/>
                        </a:solidFill>
                        <a:latin typeface="Calibri" pitchFamily="34" charset="0"/>
                        <a:cs typeface="Calibri" pitchFamily="34" charset="0"/>
                      </a:endParaRPr>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sp>
        <p:nvSpPr>
          <p:cNvPr id="4" name="Title 3"/>
          <p:cNvSpPr>
            <a:spLocks noGrp="1"/>
          </p:cNvSpPr>
          <p:nvPr>
            <p:ph type="title"/>
          </p:nvPr>
        </p:nvSpPr>
        <p:spPr>
          <a:xfrm>
            <a:off x="457200" y="338328"/>
            <a:ext cx="8229600" cy="576072"/>
          </a:xfrm>
        </p:spPr>
        <p:txBody>
          <a:bodyPr>
            <a:noAutofit/>
          </a:bodyPr>
          <a:lstStyle/>
          <a:p>
            <a:r>
              <a:rPr lang="en-US" sz="2400" b="1" dirty="0" smtClean="0">
                <a:solidFill>
                  <a:schemeClr val="bg1"/>
                </a:solidFill>
              </a:rPr>
              <a:t>Apparently comparative mindset what we see outwardly</a:t>
            </a:r>
            <a:endParaRPr lang="en-US" sz="2400" b="1" dirty="0">
              <a:solidFill>
                <a:schemeClr val="bg1"/>
              </a:solidFill>
            </a:endParaRPr>
          </a:p>
        </p:txBody>
      </p:sp>
    </p:spTree>
    <p:extLst>
      <p:ext uri="{BB962C8B-B14F-4D97-AF65-F5344CB8AC3E}">
        <p14:creationId xmlns:p14="http://schemas.microsoft.com/office/powerpoint/2010/main" val="660208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899821175"/>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281943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fontScale="90000"/>
          </a:bodyPr>
          <a:lstStyle/>
          <a:p>
            <a:r>
              <a:rPr lang="en-US" sz="4000" b="1" dirty="0" smtClean="0">
                <a:solidFill>
                  <a:srgbClr val="FFFF00"/>
                </a:solidFill>
              </a:rPr>
              <a:t>Develop success-oriented Mindset</a:t>
            </a:r>
            <a:endParaRPr lang="en-US" sz="4000" b="1" dirty="0">
              <a:solidFill>
                <a:srgbClr val="FFFF00"/>
              </a:solidFill>
            </a:endParaRPr>
          </a:p>
        </p:txBody>
      </p:sp>
      <p:sp>
        <p:nvSpPr>
          <p:cNvPr id="3" name="Subtitle 2"/>
          <p:cNvSpPr>
            <a:spLocks noGrp="1"/>
          </p:cNvSpPr>
          <p:nvPr>
            <p:ph type="subTitle" idx="1"/>
          </p:nvPr>
        </p:nvSpPr>
        <p:spPr>
          <a:xfrm>
            <a:off x="271975" y="838200"/>
            <a:ext cx="8839200" cy="6019800"/>
          </a:xfrm>
        </p:spPr>
        <p:txBody>
          <a:bodyPr>
            <a:noAutofit/>
          </a:bodyPr>
          <a:lstStyle/>
          <a:p>
            <a:pPr algn="l"/>
            <a:r>
              <a:rPr lang="en-US" sz="2400" b="1" dirty="0" smtClean="0">
                <a:solidFill>
                  <a:srgbClr val="FF0000"/>
                </a:solidFill>
              </a:rPr>
              <a:t>1. Acknowledge and embrace imperfection in self and others. Our perfections make us unique.</a:t>
            </a:r>
          </a:p>
          <a:p>
            <a:pPr algn="l"/>
            <a:r>
              <a:rPr lang="en-US" sz="2400" b="1" dirty="0" smtClean="0">
                <a:solidFill>
                  <a:srgbClr val="FFFF00"/>
                </a:solidFill>
              </a:rPr>
              <a:t>2. Face your challenges bravely.</a:t>
            </a:r>
          </a:p>
          <a:p>
            <a:pPr algn="l"/>
            <a:r>
              <a:rPr lang="en-US" sz="2400" b="1" dirty="0" smtClean="0">
                <a:solidFill>
                  <a:srgbClr val="FF0000"/>
                </a:solidFill>
              </a:rPr>
              <a:t>3. Pay attention to your words and thoughts. Replace negative thoughts.</a:t>
            </a:r>
          </a:p>
          <a:p>
            <a:pPr algn="l"/>
            <a:r>
              <a:rPr lang="en-US" sz="2400" b="1" dirty="0" smtClean="0">
                <a:solidFill>
                  <a:srgbClr val="FFFF00"/>
                </a:solidFill>
              </a:rPr>
              <a:t>4. Stop seeking approval from others. Cultivate self-acceptance and self- approval. Learn to trust yourself.</a:t>
            </a:r>
          </a:p>
          <a:p>
            <a:pPr algn="l"/>
            <a:r>
              <a:rPr lang="en-US" sz="2400" b="1" dirty="0" smtClean="0">
                <a:solidFill>
                  <a:srgbClr val="FF0000"/>
                </a:solidFill>
              </a:rPr>
              <a:t>5. Take a step deeper into authenticity. Becoming truly authentic is a process that takes time and a lot of inner work.</a:t>
            </a:r>
          </a:p>
          <a:p>
            <a:pPr algn="l"/>
            <a:r>
              <a:rPr lang="en-US" sz="2400" b="1" dirty="0" smtClean="0">
                <a:solidFill>
                  <a:srgbClr val="002060"/>
                </a:solidFill>
              </a:rPr>
              <a:t>6. Cultivate a sense of purpose. Does your life feel like it is purpose driven ?</a:t>
            </a:r>
          </a:p>
          <a:p>
            <a:pPr algn="l"/>
            <a:r>
              <a:rPr lang="en-US" sz="2400" b="1" dirty="0" smtClean="0">
                <a:solidFill>
                  <a:srgbClr val="FF0000"/>
                </a:solidFill>
              </a:rPr>
              <a:t>7. Define ‘genius. Work to improve your weakness.</a:t>
            </a:r>
          </a:p>
          <a:p>
            <a:pPr algn="l"/>
            <a:r>
              <a:rPr lang="en-US" sz="2400" b="1" dirty="0" smtClean="0">
                <a:solidFill>
                  <a:srgbClr val="002060"/>
                </a:solidFill>
              </a:rPr>
              <a:t>8. Turn criticism around until you finds its gift. The purpose of criticism is to make thing better.</a:t>
            </a:r>
            <a:endParaRPr lang="en-US" sz="2400" b="1" dirty="0">
              <a:solidFill>
                <a:srgbClr val="00206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7538493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200"/>
          </a:xfrm>
        </p:spPr>
        <p:txBody>
          <a:bodyPr>
            <a:noAutofit/>
          </a:bodyPr>
          <a:lstStyle/>
          <a:p>
            <a:r>
              <a:rPr lang="en-US" sz="2400" b="1" dirty="0" smtClean="0">
                <a:solidFill>
                  <a:srgbClr val="FFFF00"/>
                </a:solidFill>
              </a:rPr>
              <a:t>Mindset</a:t>
            </a:r>
            <a:endParaRPr lang="en-US" sz="2400" b="1" dirty="0">
              <a:solidFill>
                <a:srgbClr val="FFFF00"/>
              </a:solidFill>
            </a:endParaRPr>
          </a:p>
        </p:txBody>
      </p:sp>
      <p:sp>
        <p:nvSpPr>
          <p:cNvPr id="3" name="Subtitle 2"/>
          <p:cNvSpPr>
            <a:spLocks noGrp="1"/>
          </p:cNvSpPr>
          <p:nvPr>
            <p:ph type="subTitle" idx="1"/>
          </p:nvPr>
        </p:nvSpPr>
        <p:spPr>
          <a:xfrm>
            <a:off x="381000" y="762000"/>
            <a:ext cx="8458200" cy="5257800"/>
          </a:xfrm>
        </p:spPr>
        <p:txBody>
          <a:bodyPr>
            <a:normAutofit lnSpcReduction="10000"/>
          </a:bodyPr>
          <a:lstStyle/>
          <a:p>
            <a:pPr algn="l"/>
            <a:r>
              <a:rPr lang="en-US" sz="2400" b="1" dirty="0" smtClean="0"/>
              <a:t>A mindset refers to whether you believe qualities , such as intelligence and talent are fixed or changeable traits. </a:t>
            </a:r>
          </a:p>
          <a:p>
            <a:pPr algn="l"/>
            <a:r>
              <a:rPr lang="en-US" sz="2400" b="1" dirty="0" smtClean="0">
                <a:solidFill>
                  <a:srgbClr val="FFFF00"/>
                </a:solidFill>
              </a:rPr>
              <a:t>There are two different types of mindset :</a:t>
            </a:r>
          </a:p>
          <a:p>
            <a:pPr algn="l"/>
            <a:endParaRPr lang="en-US" sz="2400" b="1" dirty="0" smtClean="0"/>
          </a:p>
          <a:p>
            <a:pPr marL="457200" indent="-457200" algn="l">
              <a:buAutoNum type="arabicPeriod"/>
            </a:pPr>
            <a:r>
              <a:rPr lang="en-US" sz="2400" b="1" dirty="0" smtClean="0">
                <a:solidFill>
                  <a:srgbClr val="FFFF00"/>
                </a:solidFill>
              </a:rPr>
              <a:t>Fixed mindset : </a:t>
            </a:r>
            <a:r>
              <a:rPr lang="en-US" sz="2400" b="1" dirty="0" smtClean="0">
                <a:solidFill>
                  <a:srgbClr val="FF0000"/>
                </a:solidFill>
              </a:rPr>
              <a:t>People with fixed mindset believe that these qualities are inborn, fixed and unchangeable. They cannot do anything to tackle the problem as they think that which is out of their reach and abilities.</a:t>
            </a:r>
          </a:p>
          <a:p>
            <a:pPr marL="457200" indent="-457200" algn="l">
              <a:buAutoNum type="arabicPeriod"/>
            </a:pPr>
            <a:endParaRPr lang="en-US" sz="2400" b="1" dirty="0" smtClean="0">
              <a:solidFill>
                <a:srgbClr val="FF0000"/>
              </a:solidFill>
            </a:endParaRPr>
          </a:p>
          <a:p>
            <a:pPr marL="457200" indent="-457200" algn="l">
              <a:buAutoNum type="arabicPeriod"/>
            </a:pPr>
            <a:r>
              <a:rPr lang="en-US" sz="2400" b="1" dirty="0" smtClean="0">
                <a:solidFill>
                  <a:srgbClr val="002060"/>
                </a:solidFill>
              </a:rPr>
              <a:t> Growth mindset</a:t>
            </a:r>
            <a:r>
              <a:rPr lang="en-US" sz="2400" b="1" dirty="0" smtClean="0">
                <a:solidFill>
                  <a:srgbClr val="FFFF00"/>
                </a:solidFill>
              </a:rPr>
              <a:t>: </a:t>
            </a:r>
            <a:r>
              <a:rPr lang="en-US" sz="2400" b="1" dirty="0" smtClean="0">
                <a:solidFill>
                  <a:srgbClr val="FF0000"/>
                </a:solidFill>
              </a:rPr>
              <a:t>Those with a growth mindset believe that these abilities can be developed and strengthened by way of commitment and hard work. When faced with some difficulties, they believe that they can learn and develop skills to solve problems.</a:t>
            </a:r>
            <a:endParaRPr lang="en-US" sz="2400"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030786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fontScale="90000"/>
          </a:bodyPr>
          <a:lstStyle/>
          <a:p>
            <a:r>
              <a:rPr lang="en-US" dirty="0" smtClean="0"/>
              <a:t>For Success-Oriented Mindset</a:t>
            </a:r>
            <a:endParaRPr lang="en-US" dirty="0"/>
          </a:p>
        </p:txBody>
      </p:sp>
      <p:sp>
        <p:nvSpPr>
          <p:cNvPr id="3" name="Subtitle 2"/>
          <p:cNvSpPr>
            <a:spLocks noGrp="1"/>
          </p:cNvSpPr>
          <p:nvPr>
            <p:ph type="subTitle" idx="1"/>
          </p:nvPr>
        </p:nvSpPr>
        <p:spPr>
          <a:xfrm>
            <a:off x="457200" y="838200"/>
            <a:ext cx="8229600" cy="6019800"/>
          </a:xfrm>
        </p:spPr>
        <p:txBody>
          <a:bodyPr>
            <a:normAutofit fontScale="92500" lnSpcReduction="20000"/>
          </a:bodyPr>
          <a:lstStyle/>
          <a:p>
            <a:pPr algn="l"/>
            <a:r>
              <a:rPr lang="en-US" sz="3200" dirty="0" smtClean="0">
                <a:solidFill>
                  <a:srgbClr val="FFFF00"/>
                </a:solidFill>
              </a:rPr>
              <a:t>9. Value the process over the end journey. Remember, it’s the journey that matters, not the destination.</a:t>
            </a:r>
          </a:p>
          <a:p>
            <a:pPr algn="l"/>
            <a:r>
              <a:rPr lang="en-US" sz="3200" dirty="0" smtClean="0">
                <a:solidFill>
                  <a:srgbClr val="FF0000"/>
                </a:solidFill>
              </a:rPr>
              <a:t>10. Learn from the mistakes of others.</a:t>
            </a:r>
          </a:p>
          <a:p>
            <a:pPr algn="l"/>
            <a:r>
              <a:rPr lang="en-US" sz="3200" dirty="0" smtClean="0">
                <a:solidFill>
                  <a:srgbClr val="FF0000"/>
                </a:solidFill>
              </a:rPr>
              <a:t>11. “Not yet” is OK. When struggling with a task, remind yourself that you haven’t mastered it “yet”</a:t>
            </a:r>
          </a:p>
          <a:p>
            <a:pPr algn="l"/>
            <a:r>
              <a:rPr lang="en-US" sz="3200" dirty="0" smtClean="0">
                <a:solidFill>
                  <a:srgbClr val="002060"/>
                </a:solidFill>
              </a:rPr>
              <a:t>12. Take risks in the company of others. Try not to take yourself too seriously. Be willing to make mistakes in front of others.</a:t>
            </a:r>
          </a:p>
          <a:p>
            <a:pPr algn="l"/>
            <a:r>
              <a:rPr lang="en-US" sz="3200" dirty="0" smtClean="0">
                <a:solidFill>
                  <a:srgbClr val="FF0000"/>
                </a:solidFill>
              </a:rPr>
              <a:t>13. Be realistic.</a:t>
            </a:r>
          </a:p>
          <a:p>
            <a:pPr algn="l"/>
            <a:r>
              <a:rPr lang="en-US" sz="3200" dirty="0" smtClean="0">
                <a:solidFill>
                  <a:srgbClr val="002060"/>
                </a:solidFill>
              </a:rPr>
              <a:t>14. Speed is not important. Cultivate resilience along the way.</a:t>
            </a:r>
          </a:p>
          <a:p>
            <a:pPr algn="l"/>
            <a:r>
              <a:rPr lang="en-US" sz="3200" dirty="0" smtClean="0">
                <a:solidFill>
                  <a:srgbClr val="FF0000"/>
                </a:solidFill>
              </a:rPr>
              <a:t>15. Own your attitude.</a:t>
            </a:r>
          </a:p>
          <a:p>
            <a:pPr algn="l"/>
            <a:endParaRPr lang="en-US" dirty="0"/>
          </a:p>
        </p:txBody>
      </p:sp>
      <p:sp>
        <p:nvSpPr>
          <p:cNvPr id="4" name="Slide Number Placeholder 3"/>
          <p:cNvSpPr>
            <a:spLocks noGrp="1"/>
          </p:cNvSpPr>
          <p:nvPr>
            <p:ph type="sldNum" sz="quarter" idx="12"/>
          </p:nvPr>
        </p:nvSpPr>
        <p:spPr>
          <a:xfrm>
            <a:off x="6324600" y="6492875"/>
            <a:ext cx="1161826" cy="365125"/>
          </a:xfrm>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6443359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609600"/>
          </a:xfrm>
        </p:spPr>
        <p:txBody>
          <a:bodyPr>
            <a:normAutofit fontScale="90000"/>
          </a:bodyPr>
          <a:lstStyle/>
          <a:p>
            <a:r>
              <a:rPr lang="en-US" dirty="0" smtClean="0"/>
              <a:t>Don’t be pessimistic &amp; demoralized</a:t>
            </a:r>
            <a:endParaRPr lang="en-US" dirty="0"/>
          </a:p>
        </p:txBody>
      </p:sp>
      <p:sp>
        <p:nvSpPr>
          <p:cNvPr id="3" name="Subtitle 2"/>
          <p:cNvSpPr>
            <a:spLocks noGrp="1"/>
          </p:cNvSpPr>
          <p:nvPr>
            <p:ph type="subTitle" idx="1"/>
          </p:nvPr>
        </p:nvSpPr>
        <p:spPr>
          <a:xfrm>
            <a:off x="457200" y="1407719"/>
            <a:ext cx="8686800" cy="5450282"/>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descr="Emotional Pain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77" y="1417839"/>
            <a:ext cx="8458200" cy="545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7929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600"/>
          </a:xfrm>
        </p:spPr>
        <p:txBody>
          <a:bodyPr>
            <a:normAutofit fontScale="90000"/>
          </a:bodyPr>
          <a:lstStyle/>
          <a:p>
            <a:r>
              <a:rPr lang="en-US" dirty="0" smtClean="0"/>
              <a:t>Don’t lose your heart</a:t>
            </a:r>
            <a:endParaRPr lang="en-US" dirty="0"/>
          </a:p>
        </p:txBody>
      </p:sp>
      <p:sp>
        <p:nvSpPr>
          <p:cNvPr id="3" name="Subtitle 2"/>
          <p:cNvSpPr>
            <a:spLocks noGrp="1"/>
          </p:cNvSpPr>
          <p:nvPr>
            <p:ph type="subTitle" idx="1"/>
          </p:nvPr>
        </p:nvSpPr>
        <p:spPr>
          <a:xfrm>
            <a:off x="2515368" y="4535987"/>
            <a:ext cx="6640422" cy="2322013"/>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2050" name="Picture 2" descr="Young asian man wearing mask leaning against window. Young asian man leaning against window looking at trees outside stock pho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85" y="970671"/>
            <a:ext cx="8595715" cy="573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6214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Title 3"/>
          <p:cNvSpPr>
            <a:spLocks noGrp="1"/>
          </p:cNvSpPr>
          <p:nvPr>
            <p:ph type="title"/>
          </p:nvPr>
        </p:nvSpPr>
        <p:spPr/>
        <p:txBody>
          <a:bodyPr/>
          <a:lstStyle/>
          <a:p>
            <a:endParaRPr lang="en-US"/>
          </a:p>
        </p:txBody>
      </p:sp>
      <p:pic>
        <p:nvPicPr>
          <p:cNvPr id="1026" name="Picture 2" descr="The Lyme Scho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38328"/>
            <a:ext cx="8915400" cy="651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174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Title 3"/>
          <p:cNvSpPr>
            <a:spLocks noGrp="1"/>
          </p:cNvSpPr>
          <p:nvPr>
            <p:ph type="title"/>
          </p:nvPr>
        </p:nvSpPr>
        <p:spPr/>
        <p:txBody>
          <a:bodyPr/>
          <a:lstStyle/>
          <a:p>
            <a:endParaRPr lang="en-US"/>
          </a:p>
        </p:txBody>
      </p:sp>
      <p:pic>
        <p:nvPicPr>
          <p:cNvPr id="2050" name="Picture 2" descr="Episode 31: How to Develop a Positive Mindset in a Few Minutes a Day 08/15  by VIP IGNITE LIVE | Pop Cul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38328"/>
            <a:ext cx="7620000" cy="651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49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Title 3"/>
          <p:cNvSpPr>
            <a:spLocks noGrp="1"/>
          </p:cNvSpPr>
          <p:nvPr>
            <p:ph type="title"/>
          </p:nvPr>
        </p:nvSpPr>
        <p:spPr/>
        <p:txBody>
          <a:bodyPr/>
          <a:lstStyle/>
          <a:p>
            <a:endParaRPr lang="en-US"/>
          </a:p>
        </p:txBody>
      </p:sp>
      <p:pic>
        <p:nvPicPr>
          <p:cNvPr id="3074" name="Picture 2" descr="The Power of Positive Attitude Can Change Your Life – Wondrlu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9154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430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Title 3"/>
          <p:cNvSpPr>
            <a:spLocks noGrp="1"/>
          </p:cNvSpPr>
          <p:nvPr>
            <p:ph type="title"/>
          </p:nvPr>
        </p:nvSpPr>
        <p:spPr/>
        <p:txBody>
          <a:bodyPr/>
          <a:lstStyle/>
          <a:p>
            <a:endParaRPr lang="en-US" dirty="0"/>
          </a:p>
        </p:txBody>
      </p:sp>
      <p:pic>
        <p:nvPicPr>
          <p:cNvPr id="4098" name="Picture 2" descr="Positivity and Positive Attitude for a Life Stock Photo - Ala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38328"/>
            <a:ext cx="8686800" cy="667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380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Title 3"/>
          <p:cNvSpPr>
            <a:spLocks noGrp="1"/>
          </p:cNvSpPr>
          <p:nvPr>
            <p:ph type="title"/>
          </p:nvPr>
        </p:nvSpPr>
        <p:spPr/>
        <p:txBody>
          <a:bodyPr/>
          <a:lstStyle/>
          <a:p>
            <a:endParaRPr lang="en-US"/>
          </a:p>
        </p:txBody>
      </p:sp>
      <p:pic>
        <p:nvPicPr>
          <p:cNvPr id="5122" name="Picture 2" descr="A Positive Attitude Can Increase Productivity in the Workpl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991599" cy="632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036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Title 3"/>
          <p:cNvSpPr>
            <a:spLocks noGrp="1"/>
          </p:cNvSpPr>
          <p:nvPr>
            <p:ph type="title"/>
          </p:nvPr>
        </p:nvSpPr>
        <p:spPr/>
        <p:txBody>
          <a:bodyPr/>
          <a:lstStyle/>
          <a:p>
            <a:endParaRPr lang="en-US"/>
          </a:p>
        </p:txBody>
      </p:sp>
      <p:pic>
        <p:nvPicPr>
          <p:cNvPr id="6146" name="Picture 2" descr="Benefits of Positive Attitu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92202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0495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Title 3"/>
          <p:cNvSpPr>
            <a:spLocks noGrp="1"/>
          </p:cNvSpPr>
          <p:nvPr>
            <p:ph type="title"/>
          </p:nvPr>
        </p:nvSpPr>
        <p:spPr/>
        <p:txBody>
          <a:bodyPr/>
          <a:lstStyle/>
          <a:p>
            <a:endParaRPr lang="en-US"/>
          </a:p>
        </p:txBody>
      </p:sp>
      <p:pic>
        <p:nvPicPr>
          <p:cNvPr id="7170" name="Picture 2" descr="5 Tips for Having a Positive Attitude &amp; Success - The Neoteric Grou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555332"/>
            <a:ext cx="8381999" cy="630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95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4800600"/>
          </a:xfrm>
        </p:spPr>
        <p:txBody>
          <a:bodyPr>
            <a:normAutofit fontScale="90000"/>
          </a:bodyPr>
          <a:lstStyle/>
          <a:p>
            <a:pPr fontAlgn="base"/>
            <a:r>
              <a:rPr lang="en-US" sz="3600" b="1" dirty="0">
                <a:solidFill>
                  <a:srgbClr val="FFFF00"/>
                </a:solidFill>
              </a:rPr>
              <a:t>Fixed </a:t>
            </a:r>
            <a:r>
              <a:rPr lang="en-US" sz="3600" b="1" dirty="0" smtClean="0">
                <a:solidFill>
                  <a:srgbClr val="FFFF00"/>
                </a:solidFill>
              </a:rPr>
              <a:t>Mindset :</a:t>
            </a:r>
            <a:r>
              <a:rPr lang="en-US" sz="3600" b="1" dirty="0">
                <a:solidFill>
                  <a:srgbClr val="FFFF00"/>
                </a:solidFill>
              </a:rPr>
              <a:t/>
            </a:r>
            <a:br>
              <a:rPr lang="en-US" sz="3600" b="1" dirty="0">
                <a:solidFill>
                  <a:srgbClr val="FFFF00"/>
                </a:solidFill>
              </a:rPr>
            </a:br>
            <a:r>
              <a:rPr lang="en-US" sz="3600" b="1" dirty="0">
                <a:solidFill>
                  <a:srgbClr val="FF0000"/>
                </a:solidFill>
              </a:rPr>
              <a:t>Children who are taught that they should look smart instead of loving learning tend to develop a fixed mindset.</a:t>
            </a:r>
            <a:br>
              <a:rPr lang="en-US" sz="3600" b="1" dirty="0">
                <a:solidFill>
                  <a:srgbClr val="FF0000"/>
                </a:solidFill>
              </a:rPr>
            </a:br>
            <a:r>
              <a:rPr lang="en-US" sz="3600" b="1" dirty="0">
                <a:solidFill>
                  <a:srgbClr val="FF0000"/>
                </a:solidFill>
              </a:rPr>
              <a:t>They become more concerned with how they are being judged and fear that they might not </a:t>
            </a:r>
            <a:r>
              <a:rPr lang="en-US" sz="4000" b="1" dirty="0">
                <a:solidFill>
                  <a:srgbClr val="FF0000"/>
                </a:solidFill>
              </a:rPr>
              <a:t>live</a:t>
            </a:r>
            <a:r>
              <a:rPr lang="en-US" sz="2800" b="1" dirty="0">
                <a:solidFill>
                  <a:srgbClr val="FF0000"/>
                </a:solidFill>
              </a:rPr>
              <a:t> </a:t>
            </a:r>
            <a:r>
              <a:rPr lang="en-US" sz="3600" b="1" dirty="0">
                <a:solidFill>
                  <a:srgbClr val="FF0000"/>
                </a:solidFill>
              </a:rPr>
              <a:t>up to expectations</a:t>
            </a:r>
            <a:r>
              <a:rPr lang="en-US" sz="3600" b="1" dirty="0">
                <a:solidFill>
                  <a:srgbClr val="FFFF00"/>
                </a:solidFill>
              </a:rPr>
              <a:t>.</a:t>
            </a:r>
          </a:p>
        </p:txBody>
      </p:sp>
      <p:sp>
        <p:nvSpPr>
          <p:cNvPr id="3" name="Subtitle 2"/>
          <p:cNvSpPr>
            <a:spLocks noGrp="1"/>
          </p:cNvSpPr>
          <p:nvPr>
            <p:ph type="subTitle" idx="1"/>
          </p:nvPr>
        </p:nvSpPr>
        <p:spPr>
          <a:xfrm flipV="1">
            <a:off x="1371600" y="6812280"/>
            <a:ext cx="6400800" cy="45719"/>
          </a:xfrm>
        </p:spPr>
        <p:txBody>
          <a:bodyPr>
            <a:normAutofit fontScale="25000" lnSpcReduction="20000"/>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7486725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4" name="Title 3"/>
          <p:cNvSpPr>
            <a:spLocks noGrp="1"/>
          </p:cNvSpPr>
          <p:nvPr>
            <p:ph type="title"/>
          </p:nvPr>
        </p:nvSpPr>
        <p:spPr/>
        <p:txBody>
          <a:bodyPr/>
          <a:lstStyle/>
          <a:p>
            <a:endParaRPr lang="en-US"/>
          </a:p>
        </p:txBody>
      </p:sp>
      <p:pic>
        <p:nvPicPr>
          <p:cNvPr id="8194" name="Picture 2" descr="Simply Unscripted - Simply Unscripted | Positive attitude quotes, Choices  quotes, Positive words quo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338328"/>
            <a:ext cx="7467600" cy="651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405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4" name="Title 3"/>
          <p:cNvSpPr>
            <a:spLocks noGrp="1"/>
          </p:cNvSpPr>
          <p:nvPr>
            <p:ph type="title"/>
          </p:nvPr>
        </p:nvSpPr>
        <p:spPr/>
        <p:txBody>
          <a:bodyPr/>
          <a:lstStyle/>
          <a:p>
            <a:endParaRPr lang="en-US"/>
          </a:p>
        </p:txBody>
      </p:sp>
      <p:pic>
        <p:nvPicPr>
          <p:cNvPr id="9218" name="Picture 2" descr="POSITIVE THINKING. Positive Mental Attitude, Optimistic Thinking, Optimism,  Happiness Secrets, Focusing on the Solution for the Good, Positive Problem  Solv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81999"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58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Title 3"/>
          <p:cNvSpPr>
            <a:spLocks noGrp="1"/>
          </p:cNvSpPr>
          <p:nvPr>
            <p:ph type="title"/>
          </p:nvPr>
        </p:nvSpPr>
        <p:spPr/>
        <p:txBody>
          <a:bodyPr/>
          <a:lstStyle/>
          <a:p>
            <a:endParaRPr lang="en-US"/>
          </a:p>
        </p:txBody>
      </p:sp>
      <p:pic>
        <p:nvPicPr>
          <p:cNvPr id="10242" name="Picture 2" descr="How Attitude Towards Math Impacts Student Achievement | Prodigy Edu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4582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40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4" name="Title 3"/>
          <p:cNvSpPr>
            <a:spLocks noGrp="1"/>
          </p:cNvSpPr>
          <p:nvPr>
            <p:ph type="title"/>
          </p:nvPr>
        </p:nvSpPr>
        <p:spPr/>
        <p:txBody>
          <a:bodyPr/>
          <a:lstStyle/>
          <a:p>
            <a:endParaRPr lang="en-US" dirty="0"/>
          </a:p>
        </p:txBody>
      </p:sp>
      <p:pic>
        <p:nvPicPr>
          <p:cNvPr id="11266" name="Picture 2" descr="Angry Thoughts People Bad Attitude Negative Mindset Stock Image - Image of  sign, angry: 1600371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7724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5130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Title 3"/>
          <p:cNvSpPr>
            <a:spLocks noGrp="1"/>
          </p:cNvSpPr>
          <p:nvPr>
            <p:ph type="title"/>
          </p:nvPr>
        </p:nvSpPr>
        <p:spPr/>
        <p:txBody>
          <a:bodyPr/>
          <a:lstStyle/>
          <a:p>
            <a:endParaRPr lang="en-US"/>
          </a:p>
        </p:txBody>
      </p:sp>
      <p:pic>
        <p:nvPicPr>
          <p:cNvPr id="12290" name="Picture 2" descr="Is Your Attitude Worth Changing? | Abundance Coach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338328"/>
            <a:ext cx="7239000" cy="644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4338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4" name="Title 3"/>
          <p:cNvSpPr>
            <a:spLocks noGrp="1"/>
          </p:cNvSpPr>
          <p:nvPr>
            <p:ph type="title"/>
          </p:nvPr>
        </p:nvSpPr>
        <p:spPr/>
        <p:txBody>
          <a:bodyPr/>
          <a:lstStyle/>
          <a:p>
            <a:endParaRPr lang="en-US"/>
          </a:p>
        </p:txBody>
      </p:sp>
      <p:pic>
        <p:nvPicPr>
          <p:cNvPr id="13314" name="Picture 2" descr="How Attitude Towards Math Impacts Student Achievement | Prodigy Edu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8686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372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Title 3"/>
          <p:cNvSpPr>
            <a:spLocks noGrp="1"/>
          </p:cNvSpPr>
          <p:nvPr>
            <p:ph type="title"/>
          </p:nvPr>
        </p:nvSpPr>
        <p:spPr/>
        <p:txBody>
          <a:bodyPr/>
          <a:lstStyle/>
          <a:p>
            <a:endParaRPr lang="en-US"/>
          </a:p>
        </p:txBody>
      </p:sp>
      <p:pic>
        <p:nvPicPr>
          <p:cNvPr id="14338" name="Picture 2" descr="How to Have a More Positive Attitude | IfItBringsYouJo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6300" y="609600"/>
            <a:ext cx="7391400" cy="525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8176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Title 3"/>
          <p:cNvSpPr>
            <a:spLocks noGrp="1"/>
          </p:cNvSpPr>
          <p:nvPr>
            <p:ph type="title"/>
          </p:nvPr>
        </p:nvSpPr>
        <p:spPr/>
        <p:txBody>
          <a:bodyPr/>
          <a:lstStyle/>
          <a:p>
            <a:endParaRPr lang="en-US" dirty="0"/>
          </a:p>
        </p:txBody>
      </p:sp>
      <p:pic>
        <p:nvPicPr>
          <p:cNvPr id="17410" name="Picture 2" descr="Your mindset determines your life text background Vector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38328"/>
            <a:ext cx="8686800" cy="67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8827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4" name="Title 3"/>
          <p:cNvSpPr>
            <a:spLocks noGrp="1"/>
          </p:cNvSpPr>
          <p:nvPr>
            <p:ph type="title"/>
          </p:nvPr>
        </p:nvSpPr>
        <p:spPr/>
        <p:txBody>
          <a:bodyPr/>
          <a:lstStyle/>
          <a:p>
            <a:endParaRPr lang="en-US"/>
          </a:p>
        </p:txBody>
      </p:sp>
      <p:pic>
        <p:nvPicPr>
          <p:cNvPr id="15362" name="Picture 2" descr="Positive Vs Negative Word Cloud, Made With Text Only. Stock Illustration -  Illustration of attitude, mindset: 12728588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44708"/>
            <a:ext cx="8686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506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
        <p:nvSpPr>
          <p:cNvPr id="4" name="Title 3"/>
          <p:cNvSpPr>
            <a:spLocks noGrp="1"/>
          </p:cNvSpPr>
          <p:nvPr>
            <p:ph type="title"/>
          </p:nvPr>
        </p:nvSpPr>
        <p:spPr/>
        <p:txBody>
          <a:bodyPr/>
          <a:lstStyle/>
          <a:p>
            <a:endParaRPr lang="en-US"/>
          </a:p>
        </p:txBody>
      </p:sp>
      <p:pic>
        <p:nvPicPr>
          <p:cNvPr id="16386" name="Picture 2" descr="ᐈ Positivity stock pictures, Royalty Free positive mental attitude pics |  download on Depositpho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686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7274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600"/>
          </a:xfrm>
        </p:spPr>
        <p:txBody>
          <a:bodyPr>
            <a:normAutofit fontScale="90000"/>
          </a:bodyPr>
          <a:lstStyle/>
          <a:p>
            <a:r>
              <a:rPr lang="en-US" dirty="0" smtClean="0"/>
              <a:t>Mindset</a:t>
            </a:r>
            <a:endParaRPr lang="en-US" dirty="0"/>
          </a:p>
        </p:txBody>
      </p:sp>
      <p:sp>
        <p:nvSpPr>
          <p:cNvPr id="3" name="Subtitle 2"/>
          <p:cNvSpPr>
            <a:spLocks noGrp="1"/>
          </p:cNvSpPr>
          <p:nvPr>
            <p:ph type="subTitle" idx="1"/>
          </p:nvPr>
        </p:nvSpPr>
        <p:spPr>
          <a:xfrm>
            <a:off x="990600" y="1600200"/>
            <a:ext cx="6781800" cy="5015088"/>
          </a:xfrm>
        </p:spPr>
        <p:txBody>
          <a:bodyPr>
            <a:normAutofit/>
          </a:bodyPr>
          <a:lstStyle/>
          <a:p>
            <a:pPr fontAlgn="base"/>
            <a:r>
              <a:rPr lang="en-US" sz="3200" b="1" dirty="0">
                <a:solidFill>
                  <a:srgbClr val="FFFF00"/>
                </a:solidFill>
              </a:rPr>
              <a:t>Growth </a:t>
            </a:r>
            <a:r>
              <a:rPr lang="en-US" sz="3200" b="1" dirty="0" smtClean="0">
                <a:solidFill>
                  <a:srgbClr val="FFFF00"/>
                </a:solidFill>
              </a:rPr>
              <a:t>Mindset:</a:t>
            </a:r>
            <a:endParaRPr lang="en-US" sz="3200" b="1" dirty="0">
              <a:solidFill>
                <a:srgbClr val="FFFF00"/>
              </a:solidFill>
            </a:endParaRPr>
          </a:p>
          <a:p>
            <a:pPr fontAlgn="base"/>
            <a:r>
              <a:rPr lang="en-US" sz="2800" dirty="0">
                <a:solidFill>
                  <a:srgbClr val="FF0000"/>
                </a:solidFill>
              </a:rPr>
              <a:t>Kids who are taught to explore, embrace new experiences, and enjoy challenges are more likely to develop a growth mindset.</a:t>
            </a:r>
          </a:p>
          <a:p>
            <a:pPr fontAlgn="base"/>
            <a:r>
              <a:rPr lang="en-US" sz="2800" dirty="0">
                <a:solidFill>
                  <a:srgbClr val="FF0000"/>
                </a:solidFill>
              </a:rPr>
              <a:t>Rather than seeing mistakes as setbacks, they are willing to try new things and make errors all in the name of learning and achieving their potential.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9173959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600"/>
          </a:xfrm>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228600" y="990600"/>
            <a:ext cx="8915400" cy="5867400"/>
          </a:xfrm>
        </p:spPr>
        <p:txBody>
          <a:bodyPr/>
          <a:lstStyle/>
          <a:p>
            <a:pPr marL="342900" indent="-342900" algn="l">
              <a:buFont typeface="Wingdings" panose="05000000000000000000" pitchFamily="2" charset="2"/>
              <a:buChar char="Ø"/>
            </a:pPr>
            <a:r>
              <a:rPr lang="en-US" sz="2400" b="1" dirty="0" smtClean="0">
                <a:solidFill>
                  <a:srgbClr val="FFFF00"/>
                </a:solidFill>
              </a:rPr>
              <a:t>Do you want to enjoy yourself ?</a:t>
            </a:r>
          </a:p>
          <a:p>
            <a:pPr marL="342900" indent="-342900" algn="l">
              <a:buFont typeface="Wingdings" panose="05000000000000000000" pitchFamily="2" charset="2"/>
              <a:buChar char="Ø"/>
            </a:pPr>
            <a:r>
              <a:rPr lang="en-US" sz="2400" b="1" dirty="0">
                <a:solidFill>
                  <a:srgbClr val="FFFF00"/>
                </a:solidFill>
              </a:rPr>
              <a:t> </a:t>
            </a:r>
            <a:r>
              <a:rPr lang="en-US" sz="2400" b="1" dirty="0" smtClean="0">
                <a:solidFill>
                  <a:srgbClr val="FFFF00"/>
                </a:solidFill>
              </a:rPr>
              <a:t>Do you desire to be honored and dignity ?</a:t>
            </a:r>
          </a:p>
          <a:p>
            <a:pPr algn="l"/>
            <a:r>
              <a:rPr lang="en-US" sz="2400" b="1" dirty="0" smtClean="0">
                <a:solidFill>
                  <a:srgbClr val="FFFF00"/>
                </a:solidFill>
              </a:rPr>
              <a:t>       So, change your mindset.</a:t>
            </a:r>
          </a:p>
          <a:p>
            <a:pPr marL="342900" indent="-342900" algn="l">
              <a:buFont typeface="Wingdings" panose="05000000000000000000" pitchFamily="2" charset="2"/>
              <a:buChar char="Ø"/>
            </a:pPr>
            <a:r>
              <a:rPr lang="en-US" sz="2400" b="1" dirty="0" smtClean="0">
                <a:solidFill>
                  <a:srgbClr val="002060"/>
                </a:solidFill>
              </a:rPr>
              <a:t>Come out from your firm belief on anything else if it’s not supported by   science and logic.  </a:t>
            </a:r>
          </a:p>
          <a:p>
            <a:pPr marL="342900" indent="-342900" algn="l">
              <a:buFont typeface="Wingdings" panose="05000000000000000000" pitchFamily="2" charset="2"/>
              <a:buChar char="Ø"/>
            </a:pPr>
            <a:r>
              <a:rPr lang="en-US" sz="2400" b="1" dirty="0" smtClean="0">
                <a:solidFill>
                  <a:srgbClr val="002060"/>
                </a:solidFill>
              </a:rPr>
              <a:t>Be realistic, rather than emotional.</a:t>
            </a:r>
          </a:p>
          <a:p>
            <a:pPr marL="342900" indent="-342900" algn="l">
              <a:buFont typeface="Wingdings" panose="05000000000000000000" pitchFamily="2" charset="2"/>
              <a:buChar char="Ø"/>
            </a:pPr>
            <a:r>
              <a:rPr lang="en-US" sz="2400" b="1" dirty="0" smtClean="0">
                <a:solidFill>
                  <a:srgbClr val="FF0000"/>
                </a:solidFill>
              </a:rPr>
              <a:t>Two </a:t>
            </a:r>
            <a:r>
              <a:rPr lang="en-US" sz="2400" b="1" dirty="0" smtClean="0">
                <a:solidFill>
                  <a:srgbClr val="FF0000"/>
                </a:solidFill>
              </a:rPr>
              <a:t>things </a:t>
            </a:r>
            <a:r>
              <a:rPr lang="en-US" sz="2400" b="1" dirty="0" smtClean="0">
                <a:solidFill>
                  <a:srgbClr val="FF0000"/>
                </a:solidFill>
              </a:rPr>
              <a:t>are not in human hands ; Death and Destiny. </a:t>
            </a:r>
          </a:p>
          <a:p>
            <a:pPr marL="342900" indent="-342900" algn="l">
              <a:buFont typeface="Wingdings" panose="05000000000000000000" pitchFamily="2" charset="2"/>
              <a:buChar char="Ø"/>
            </a:pPr>
            <a:r>
              <a:rPr lang="en-US" sz="2400" b="1" dirty="0" smtClean="0">
                <a:solidFill>
                  <a:srgbClr val="FF0000"/>
                </a:solidFill>
              </a:rPr>
              <a:t>Everybody should take the taste of death. </a:t>
            </a:r>
            <a:endParaRPr lang="en-US" sz="2400" b="1" dirty="0">
              <a:solidFill>
                <a:srgbClr val="FF0000"/>
              </a:solidFill>
            </a:endParaRPr>
          </a:p>
          <a:p>
            <a:pPr marL="342900" indent="-342900" algn="l">
              <a:buFont typeface="Wingdings" panose="05000000000000000000" pitchFamily="2" charset="2"/>
              <a:buChar char="Ø"/>
            </a:pPr>
            <a:r>
              <a:rPr lang="en-US" sz="2400" b="1" dirty="0" err="1" smtClean="0">
                <a:solidFill>
                  <a:srgbClr val="FF0000"/>
                </a:solidFill>
              </a:rPr>
              <a:t>Walqadre</a:t>
            </a:r>
            <a:r>
              <a:rPr lang="en-US" sz="2400" b="1" dirty="0" smtClean="0">
                <a:solidFill>
                  <a:srgbClr val="FF0000"/>
                </a:solidFill>
              </a:rPr>
              <a:t> </a:t>
            </a:r>
            <a:r>
              <a:rPr lang="en-US" sz="2400" b="1" dirty="0" err="1" smtClean="0">
                <a:solidFill>
                  <a:srgbClr val="FF0000"/>
                </a:solidFill>
              </a:rPr>
              <a:t>Hairihee</a:t>
            </a:r>
            <a:r>
              <a:rPr lang="en-US" sz="2400" b="1" dirty="0" smtClean="0">
                <a:solidFill>
                  <a:srgbClr val="FF0000"/>
                </a:solidFill>
              </a:rPr>
              <a:t> </a:t>
            </a:r>
            <a:r>
              <a:rPr lang="en-US" sz="2400" b="1" dirty="0" err="1" smtClean="0">
                <a:solidFill>
                  <a:srgbClr val="FF0000"/>
                </a:solidFill>
              </a:rPr>
              <a:t>Washarrehe</a:t>
            </a:r>
            <a:r>
              <a:rPr lang="en-US" sz="2400" b="1" dirty="0" smtClean="0">
                <a:solidFill>
                  <a:srgbClr val="FF0000"/>
                </a:solidFill>
              </a:rPr>
              <a:t>. I have believed in my destiny and what would be happened.</a:t>
            </a:r>
          </a:p>
          <a:p>
            <a:pPr marL="342900" indent="-342900" algn="l">
              <a:buFont typeface="Wingdings" panose="05000000000000000000" pitchFamily="2" charset="2"/>
              <a:buChar char="Ø"/>
            </a:pPr>
            <a:r>
              <a:rPr lang="en-US" sz="2400" b="1" dirty="0" smtClean="0">
                <a:solidFill>
                  <a:srgbClr val="002060"/>
                </a:solidFill>
              </a:rPr>
              <a:t>We don’t know when we will die. But, even knowing the end result, we continue to work.</a:t>
            </a:r>
          </a:p>
          <a:p>
            <a:pPr marL="342900" indent="-342900" algn="l">
              <a:buFont typeface="Wingdings" panose="05000000000000000000" pitchFamily="2" charset="2"/>
              <a:buChar char="Ø"/>
            </a:pPr>
            <a:r>
              <a:rPr lang="en-US" sz="2400" b="1" smtClean="0">
                <a:solidFill>
                  <a:srgbClr val="002060"/>
                </a:solidFill>
              </a:rPr>
              <a:t>Even </a:t>
            </a:r>
            <a:r>
              <a:rPr lang="en-US" sz="2400" b="1" smtClean="0">
                <a:solidFill>
                  <a:srgbClr val="002060"/>
                </a:solidFill>
              </a:rPr>
              <a:t>our </a:t>
            </a:r>
            <a:r>
              <a:rPr lang="en-US" sz="2400" b="1" dirty="0" smtClean="0">
                <a:solidFill>
                  <a:srgbClr val="002060"/>
                </a:solidFill>
              </a:rPr>
              <a:t>destiny is zero, but we continue to work.</a:t>
            </a:r>
          </a:p>
          <a:p>
            <a:pPr marL="342900" indent="-342900" algn="l">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8658188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1"/>
            <a:ext cx="8839199" cy="1676399"/>
          </a:xfrm>
        </p:spPr>
        <p:txBody>
          <a:bodyPr>
            <a:noAutofit/>
          </a:bodyPr>
          <a:lstStyle/>
          <a:p>
            <a:pPr algn="ctr"/>
            <a:r>
              <a:rPr lang="en-US" sz="7200" b="1" dirty="0">
                <a:solidFill>
                  <a:srgbClr val="C00000"/>
                </a:solidFill>
              </a:rPr>
              <a:t>Thank You Very Much</a:t>
            </a:r>
          </a:p>
        </p:txBody>
      </p:sp>
      <p:sp>
        <p:nvSpPr>
          <p:cNvPr id="3" name="Subtitle 2"/>
          <p:cNvSpPr>
            <a:spLocks noGrp="1"/>
          </p:cNvSpPr>
          <p:nvPr>
            <p:ph type="subTitle" idx="1"/>
          </p:nvPr>
        </p:nvSpPr>
        <p:spPr>
          <a:xfrm>
            <a:off x="1731501" y="2688839"/>
            <a:ext cx="6840999" cy="3086100"/>
          </a:xfrm>
        </p:spPr>
        <p:txBody>
          <a:bodyPr/>
          <a:lstStyle/>
          <a:p>
            <a:endParaRPr lang="en-US" dirty="0"/>
          </a:p>
        </p:txBody>
      </p:sp>
      <p:pic>
        <p:nvPicPr>
          <p:cNvPr id="7170" name="Picture 2" descr="The Most Beautiful Flowers You Can Plant in Your Gard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8391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4136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33400"/>
          </a:xfrm>
        </p:spPr>
        <p:txBody>
          <a:bodyPr>
            <a:noAutofit/>
          </a:bodyPr>
          <a:lstStyle/>
          <a:p>
            <a:r>
              <a:rPr lang="en-US" sz="2800" b="1" dirty="0" smtClean="0">
                <a:solidFill>
                  <a:srgbClr val="FF0000"/>
                </a:solidFill>
              </a:rPr>
              <a:t>Identify Fixed &amp; Growth Mindset</a:t>
            </a:r>
            <a:endParaRPr lang="en-US" sz="2800" b="1" dirty="0">
              <a:solidFill>
                <a:srgbClr val="FF0000"/>
              </a:solidFill>
            </a:endParaRPr>
          </a:p>
        </p:txBody>
      </p:sp>
      <p:sp>
        <p:nvSpPr>
          <p:cNvPr id="3" name="Subtitle 2"/>
          <p:cNvSpPr>
            <a:spLocks noGrp="1"/>
          </p:cNvSpPr>
          <p:nvPr>
            <p:ph type="subTitle" idx="1"/>
          </p:nvPr>
        </p:nvSpPr>
        <p:spPr>
          <a:xfrm>
            <a:off x="304800" y="1143000"/>
            <a:ext cx="8686800" cy="5715000"/>
          </a:xfrm>
        </p:spPr>
        <p:txBody>
          <a:bodyPr>
            <a:normAutofit fontScale="85000" lnSpcReduction="20000"/>
          </a:bodyPr>
          <a:lstStyle/>
          <a:p>
            <a:pPr algn="l" fontAlgn="base"/>
            <a:r>
              <a:rPr lang="en-US" sz="3000" b="1" dirty="0" smtClean="0">
                <a:solidFill>
                  <a:srgbClr val="FFFF00"/>
                </a:solidFill>
              </a:rPr>
              <a:t>1. People </a:t>
            </a:r>
            <a:r>
              <a:rPr lang="en-US" sz="3000" b="1" dirty="0">
                <a:solidFill>
                  <a:srgbClr val="FFFF00"/>
                </a:solidFill>
              </a:rPr>
              <a:t>have a certain amount of intelligence, and there </a:t>
            </a:r>
            <a:r>
              <a:rPr lang="en-US" sz="3000" b="1" dirty="0" smtClean="0">
                <a:solidFill>
                  <a:srgbClr val="FFFF00"/>
                </a:solidFill>
              </a:rPr>
              <a:t>    </a:t>
            </a:r>
          </a:p>
          <a:p>
            <a:pPr algn="l" fontAlgn="base"/>
            <a:r>
              <a:rPr lang="en-US" sz="3000" b="1" dirty="0" smtClean="0">
                <a:solidFill>
                  <a:srgbClr val="FFFF00"/>
                </a:solidFill>
              </a:rPr>
              <a:t>      isn't </a:t>
            </a:r>
            <a:r>
              <a:rPr lang="en-US" sz="3000" b="1" dirty="0">
                <a:solidFill>
                  <a:srgbClr val="FFFF00"/>
                </a:solidFill>
              </a:rPr>
              <a:t>any way to change it.</a:t>
            </a:r>
          </a:p>
          <a:p>
            <a:pPr algn="l" fontAlgn="base"/>
            <a:r>
              <a:rPr lang="en-US" sz="3000" b="1" dirty="0" smtClean="0">
                <a:solidFill>
                  <a:srgbClr val="FFFF00"/>
                </a:solidFill>
              </a:rPr>
              <a:t>2. No </a:t>
            </a:r>
            <a:r>
              <a:rPr lang="en-US" sz="3000" b="1" dirty="0">
                <a:solidFill>
                  <a:srgbClr val="FFFF00"/>
                </a:solidFill>
              </a:rPr>
              <a:t>matter who you are, there isn't much you can do to </a:t>
            </a:r>
            <a:r>
              <a:rPr lang="en-US" sz="3000" b="1" dirty="0" smtClean="0">
                <a:solidFill>
                  <a:srgbClr val="FFFF00"/>
                </a:solidFill>
              </a:rPr>
              <a:t>  </a:t>
            </a:r>
          </a:p>
          <a:p>
            <a:pPr algn="l" fontAlgn="base"/>
            <a:r>
              <a:rPr lang="en-US" sz="3000" b="1" dirty="0">
                <a:solidFill>
                  <a:srgbClr val="FFFF00"/>
                </a:solidFill>
              </a:rPr>
              <a:t> </a:t>
            </a:r>
            <a:r>
              <a:rPr lang="en-US" sz="3000" b="1" dirty="0" smtClean="0">
                <a:solidFill>
                  <a:srgbClr val="FFFF00"/>
                </a:solidFill>
              </a:rPr>
              <a:t>    improve </a:t>
            </a:r>
            <a:r>
              <a:rPr lang="en-US" sz="3000" b="1" dirty="0">
                <a:solidFill>
                  <a:srgbClr val="FFFF00"/>
                </a:solidFill>
              </a:rPr>
              <a:t>your basic abilities and personality.</a:t>
            </a:r>
          </a:p>
          <a:p>
            <a:pPr algn="l" fontAlgn="base"/>
            <a:r>
              <a:rPr lang="en-US" sz="3000" b="1" dirty="0" smtClean="0">
                <a:solidFill>
                  <a:srgbClr val="FF0000"/>
                </a:solidFill>
              </a:rPr>
              <a:t>3. People </a:t>
            </a:r>
            <a:r>
              <a:rPr lang="en-US" sz="3000" b="1" dirty="0">
                <a:solidFill>
                  <a:srgbClr val="FF0000"/>
                </a:solidFill>
              </a:rPr>
              <a:t>are capable of changing who they are.</a:t>
            </a:r>
          </a:p>
          <a:p>
            <a:pPr algn="l" fontAlgn="base"/>
            <a:r>
              <a:rPr lang="en-US" sz="3000" b="1" dirty="0" smtClean="0">
                <a:solidFill>
                  <a:srgbClr val="FF0000"/>
                </a:solidFill>
              </a:rPr>
              <a:t>4. You </a:t>
            </a:r>
            <a:r>
              <a:rPr lang="en-US" sz="3000" b="1" dirty="0">
                <a:solidFill>
                  <a:srgbClr val="FF0000"/>
                </a:solidFill>
              </a:rPr>
              <a:t>can learn new things and improve your intelligence.</a:t>
            </a:r>
          </a:p>
          <a:p>
            <a:pPr algn="l" fontAlgn="base"/>
            <a:r>
              <a:rPr lang="en-US" sz="3000" b="1" dirty="0" smtClean="0">
                <a:solidFill>
                  <a:srgbClr val="FFFF00"/>
                </a:solidFill>
              </a:rPr>
              <a:t>5. People </a:t>
            </a:r>
            <a:r>
              <a:rPr lang="en-US" sz="3000" b="1" dirty="0">
                <a:solidFill>
                  <a:srgbClr val="FFFF00"/>
                </a:solidFill>
              </a:rPr>
              <a:t>either have particular talents, or they don't. You </a:t>
            </a:r>
            <a:r>
              <a:rPr lang="en-US" sz="3000" b="1" dirty="0" smtClean="0">
                <a:solidFill>
                  <a:srgbClr val="FFFF00"/>
                </a:solidFill>
              </a:rPr>
              <a:t> </a:t>
            </a:r>
          </a:p>
          <a:p>
            <a:pPr algn="l" fontAlgn="base"/>
            <a:r>
              <a:rPr lang="en-US" sz="3000" b="1" dirty="0">
                <a:solidFill>
                  <a:srgbClr val="FFFF00"/>
                </a:solidFill>
              </a:rPr>
              <a:t> </a:t>
            </a:r>
            <a:r>
              <a:rPr lang="en-US" sz="3000" b="1" dirty="0" smtClean="0">
                <a:solidFill>
                  <a:srgbClr val="FFFF00"/>
                </a:solidFill>
              </a:rPr>
              <a:t>   can't </a:t>
            </a:r>
            <a:r>
              <a:rPr lang="en-US" sz="3000" b="1" dirty="0">
                <a:solidFill>
                  <a:srgbClr val="FFFF00"/>
                </a:solidFill>
              </a:rPr>
              <a:t>just acquire talent for things like music, writing, art, </a:t>
            </a:r>
            <a:r>
              <a:rPr lang="en-US" sz="3000" b="1" dirty="0" smtClean="0">
                <a:solidFill>
                  <a:srgbClr val="FFFF00"/>
                </a:solidFill>
              </a:rPr>
              <a:t>  </a:t>
            </a:r>
          </a:p>
          <a:p>
            <a:pPr algn="l" fontAlgn="base"/>
            <a:r>
              <a:rPr lang="en-US" sz="3000" b="1" dirty="0">
                <a:solidFill>
                  <a:srgbClr val="FFFF00"/>
                </a:solidFill>
              </a:rPr>
              <a:t> </a:t>
            </a:r>
            <a:r>
              <a:rPr lang="en-US" sz="3000" b="1" dirty="0" smtClean="0">
                <a:solidFill>
                  <a:srgbClr val="FFFF00"/>
                </a:solidFill>
              </a:rPr>
              <a:t>   or </a:t>
            </a:r>
            <a:r>
              <a:rPr lang="en-US" sz="3000" b="1" dirty="0">
                <a:solidFill>
                  <a:srgbClr val="FFFF00"/>
                </a:solidFill>
              </a:rPr>
              <a:t>athletics.</a:t>
            </a:r>
          </a:p>
          <a:p>
            <a:pPr algn="l" fontAlgn="base"/>
            <a:r>
              <a:rPr lang="en-US" sz="3000" b="1" dirty="0" smtClean="0">
                <a:solidFill>
                  <a:srgbClr val="FF0000"/>
                </a:solidFill>
              </a:rPr>
              <a:t>6. Studying</a:t>
            </a:r>
            <a:r>
              <a:rPr lang="en-US" sz="3000" b="1" dirty="0">
                <a:solidFill>
                  <a:srgbClr val="FF0000"/>
                </a:solidFill>
              </a:rPr>
              <a:t>, working hard, and practicing new skills are all </a:t>
            </a:r>
            <a:endParaRPr lang="en-US" sz="3000" b="1" dirty="0" smtClean="0">
              <a:solidFill>
                <a:srgbClr val="FF0000"/>
              </a:solidFill>
            </a:endParaRPr>
          </a:p>
          <a:p>
            <a:pPr algn="l" fontAlgn="base"/>
            <a:r>
              <a:rPr lang="en-US" sz="3000" b="1" dirty="0">
                <a:solidFill>
                  <a:srgbClr val="FF0000"/>
                </a:solidFill>
              </a:rPr>
              <a:t> </a:t>
            </a:r>
            <a:r>
              <a:rPr lang="en-US" sz="3000" b="1" dirty="0" smtClean="0">
                <a:solidFill>
                  <a:srgbClr val="FF0000"/>
                </a:solidFill>
              </a:rPr>
              <a:t>    ways </a:t>
            </a:r>
            <a:r>
              <a:rPr lang="en-US" sz="3000" b="1" dirty="0">
                <a:solidFill>
                  <a:srgbClr val="FF0000"/>
                </a:solidFill>
              </a:rPr>
              <a:t>to develop new talents and abilities</a:t>
            </a:r>
            <a:r>
              <a:rPr lang="en-US" sz="3000" b="1" dirty="0" smtClean="0">
                <a:solidFill>
                  <a:srgbClr val="FF0000"/>
                </a:solidFill>
              </a:rPr>
              <a:t>.</a:t>
            </a:r>
          </a:p>
          <a:p>
            <a:pPr algn="l" fontAlgn="base"/>
            <a:endParaRPr lang="en-US" sz="3000" b="1" dirty="0" smtClean="0">
              <a:solidFill>
                <a:srgbClr val="FF0000"/>
              </a:solidFill>
            </a:endParaRPr>
          </a:p>
          <a:p>
            <a:pPr algn="l" fontAlgn="base"/>
            <a:r>
              <a:rPr lang="en-US" sz="3000" b="1" dirty="0" smtClean="0">
                <a:solidFill>
                  <a:srgbClr val="FF0000"/>
                </a:solidFill>
              </a:rPr>
              <a:t>Note : 1, 2, 5=Fixed mindset.</a:t>
            </a:r>
          </a:p>
          <a:p>
            <a:pPr algn="l" fontAlgn="base"/>
            <a:r>
              <a:rPr lang="en-US" sz="3000" b="1" dirty="0">
                <a:solidFill>
                  <a:srgbClr val="FF0000"/>
                </a:solidFill>
              </a:rPr>
              <a:t> </a:t>
            </a:r>
            <a:r>
              <a:rPr lang="en-US" sz="3000" b="1" dirty="0" smtClean="0">
                <a:solidFill>
                  <a:srgbClr val="FF0000"/>
                </a:solidFill>
              </a:rPr>
              <a:t>             3, 4, 6 = Growth mindset.</a:t>
            </a:r>
            <a:endParaRPr lang="en-US" sz="3000" b="1"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514366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457200"/>
          </a:xfrm>
        </p:spPr>
        <p:txBody>
          <a:bodyPr>
            <a:noAutofit/>
          </a:bodyPr>
          <a:lstStyle/>
          <a:p>
            <a:r>
              <a:rPr lang="en-US" sz="2800" b="1" dirty="0" smtClean="0">
                <a:solidFill>
                  <a:srgbClr val="FF0000"/>
                </a:solidFill>
              </a:rPr>
              <a:t>Difference between Fixed &amp; </a:t>
            </a:r>
            <a:r>
              <a:rPr lang="en-US" sz="2800" b="1" smtClean="0">
                <a:solidFill>
                  <a:srgbClr val="FF0000"/>
                </a:solidFill>
              </a:rPr>
              <a:t>Grtowth</a:t>
            </a:r>
            <a:r>
              <a:rPr lang="en-US" sz="2800" b="1" dirty="0" smtClean="0">
                <a:solidFill>
                  <a:srgbClr val="FF0000"/>
                </a:solidFill>
              </a:rPr>
              <a:t> Mindset</a:t>
            </a:r>
            <a:endParaRPr lang="en-US" sz="2800" b="1" dirty="0">
              <a:solidFill>
                <a:srgbClr val="FF0000"/>
              </a:solidFill>
            </a:endParaRPr>
          </a:p>
        </p:txBody>
      </p:sp>
      <p:sp>
        <p:nvSpPr>
          <p:cNvPr id="3" name="Subtitle 2"/>
          <p:cNvSpPr>
            <a:spLocks noGrp="1"/>
          </p:cNvSpPr>
          <p:nvPr>
            <p:ph type="subTitle" idx="1"/>
          </p:nvPr>
        </p:nvSpPr>
        <p:spPr>
          <a:xfrm>
            <a:off x="228600" y="685800"/>
            <a:ext cx="8915400" cy="6172200"/>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54107965"/>
              </p:ext>
            </p:extLst>
          </p:nvPr>
        </p:nvGraphicFramePr>
        <p:xfrm>
          <a:off x="381000" y="761999"/>
          <a:ext cx="8534400" cy="6180273"/>
        </p:xfrm>
        <a:graphic>
          <a:graphicData uri="http://schemas.openxmlformats.org/drawingml/2006/table">
            <a:tbl>
              <a:tblPr firstRow="1" bandRow="1">
                <a:tableStyleId>{5C22544A-7EE6-4342-B048-85BDC9FD1C3A}</a:tableStyleId>
              </a:tblPr>
              <a:tblGrid>
                <a:gridCol w="4267200"/>
                <a:gridCol w="4267200"/>
              </a:tblGrid>
              <a:tr h="623513">
                <a:tc>
                  <a:txBody>
                    <a:bodyPr/>
                    <a:lstStyle/>
                    <a:p>
                      <a:pPr algn="ctr"/>
                      <a:r>
                        <a:rPr lang="en-US" sz="2400" dirty="0" smtClean="0">
                          <a:solidFill>
                            <a:srgbClr val="FFFF00"/>
                          </a:solidFill>
                        </a:rPr>
                        <a:t>Fixed Mindset</a:t>
                      </a:r>
                      <a:endParaRPr lang="en-US" sz="2400" dirty="0">
                        <a:solidFill>
                          <a:srgbClr val="FFFF00"/>
                        </a:solidFill>
                      </a:endParaRPr>
                    </a:p>
                  </a:txBody>
                  <a:tcPr/>
                </a:tc>
                <a:tc>
                  <a:txBody>
                    <a:bodyPr/>
                    <a:lstStyle/>
                    <a:p>
                      <a:pPr algn="ctr"/>
                      <a:r>
                        <a:rPr lang="en-US" sz="2400" dirty="0" smtClean="0">
                          <a:solidFill>
                            <a:srgbClr val="FFFF00"/>
                          </a:solidFill>
                        </a:rPr>
                        <a:t>Growth mindset</a:t>
                      </a:r>
                      <a:endParaRPr lang="en-US" sz="2400" dirty="0">
                        <a:solidFill>
                          <a:srgbClr val="FFFF00"/>
                        </a:solidFill>
                      </a:endParaRPr>
                    </a:p>
                  </a:txBody>
                  <a:tcPr/>
                </a:tc>
              </a:tr>
              <a:tr h="807482">
                <a:tc>
                  <a:txBody>
                    <a:bodyPr/>
                    <a:lstStyle/>
                    <a:p>
                      <a:r>
                        <a:rPr lang="en-US" sz="2400" b="1" dirty="0" smtClean="0">
                          <a:solidFill>
                            <a:schemeClr val="tx2"/>
                          </a:solidFill>
                        </a:rPr>
                        <a:t>1.Challenges:</a:t>
                      </a:r>
                      <a:r>
                        <a:rPr lang="en-US" sz="2400" b="1" dirty="0" smtClean="0"/>
                        <a:t> Avoid challenges.</a:t>
                      </a:r>
                      <a:endParaRPr lang="en-US" sz="2400" b="1" dirty="0"/>
                    </a:p>
                  </a:txBody>
                  <a:tcPr/>
                </a:tc>
                <a:tc>
                  <a:txBody>
                    <a:bodyPr/>
                    <a:lstStyle/>
                    <a:p>
                      <a:r>
                        <a:rPr lang="en-US" sz="2400" b="1" dirty="0" smtClean="0">
                          <a:solidFill>
                            <a:srgbClr val="FF0000"/>
                          </a:solidFill>
                        </a:rPr>
                        <a:t>1. Challenges</a:t>
                      </a:r>
                      <a:r>
                        <a:rPr lang="en-US" sz="2400" b="1" dirty="0" smtClean="0"/>
                        <a:t>: Embrace challenges</a:t>
                      </a:r>
                      <a:endParaRPr lang="en-US" sz="2400" b="1" dirty="0"/>
                    </a:p>
                  </a:txBody>
                  <a:tcPr/>
                </a:tc>
              </a:tr>
              <a:tr h="807482">
                <a:tc>
                  <a:txBody>
                    <a:bodyPr/>
                    <a:lstStyle/>
                    <a:p>
                      <a:r>
                        <a:rPr lang="en-US" sz="2400" b="1" dirty="0" smtClean="0">
                          <a:solidFill>
                            <a:schemeClr val="tx2"/>
                          </a:solidFill>
                        </a:rPr>
                        <a:t>2. Obstacles </a:t>
                      </a:r>
                      <a:r>
                        <a:rPr lang="en-US" sz="2400" b="1" dirty="0" smtClean="0">
                          <a:solidFill>
                            <a:srgbClr val="FF0000"/>
                          </a:solidFill>
                        </a:rPr>
                        <a:t>: Give up easily.</a:t>
                      </a:r>
                      <a:endParaRPr lang="en-US" sz="2400" b="1" dirty="0">
                        <a:solidFill>
                          <a:srgbClr val="FF0000"/>
                        </a:solidFill>
                      </a:endParaRPr>
                    </a:p>
                  </a:txBody>
                  <a:tcPr/>
                </a:tc>
                <a:tc>
                  <a:txBody>
                    <a:bodyPr/>
                    <a:lstStyle/>
                    <a:p>
                      <a:r>
                        <a:rPr lang="en-US" sz="2400" b="1" dirty="0" smtClean="0">
                          <a:solidFill>
                            <a:srgbClr val="7030A0"/>
                          </a:solidFill>
                        </a:rPr>
                        <a:t>2. Obstacles</a:t>
                      </a:r>
                      <a:r>
                        <a:rPr lang="en-US" sz="2400" b="1" dirty="0" smtClean="0">
                          <a:solidFill>
                            <a:srgbClr val="FF0000"/>
                          </a:solidFill>
                        </a:rPr>
                        <a:t>: Persist in the face of setback.</a:t>
                      </a:r>
                      <a:endParaRPr lang="en-US" sz="2400" b="1" dirty="0">
                        <a:solidFill>
                          <a:srgbClr val="FF0000"/>
                        </a:solidFill>
                      </a:endParaRPr>
                    </a:p>
                  </a:txBody>
                  <a:tcPr/>
                </a:tc>
              </a:tr>
              <a:tr h="807482">
                <a:tc>
                  <a:txBody>
                    <a:bodyPr/>
                    <a:lstStyle/>
                    <a:p>
                      <a:r>
                        <a:rPr lang="en-US" sz="2400" b="1" dirty="0" smtClean="0">
                          <a:solidFill>
                            <a:srgbClr val="FF0000"/>
                          </a:solidFill>
                        </a:rPr>
                        <a:t>3.Effort</a:t>
                      </a:r>
                      <a:r>
                        <a:rPr lang="en-US" sz="2400" b="1" dirty="0" smtClean="0"/>
                        <a:t>: See</a:t>
                      </a:r>
                      <a:r>
                        <a:rPr lang="en-US" sz="2400" b="1" baseline="0" dirty="0" smtClean="0"/>
                        <a:t> effort as fruitless or worse</a:t>
                      </a:r>
                      <a:r>
                        <a:rPr lang="en-US" sz="2400" b="1" dirty="0" smtClean="0"/>
                        <a:t>.</a:t>
                      </a:r>
                      <a:endParaRPr lang="en-US" sz="2400" b="1" dirty="0"/>
                    </a:p>
                  </a:txBody>
                  <a:tcPr/>
                </a:tc>
                <a:tc>
                  <a:txBody>
                    <a:bodyPr/>
                    <a:lstStyle/>
                    <a:p>
                      <a:r>
                        <a:rPr lang="en-US" sz="2400" b="1" dirty="0" smtClean="0">
                          <a:solidFill>
                            <a:srgbClr val="7030A0"/>
                          </a:solidFill>
                        </a:rPr>
                        <a:t>3. Effort: </a:t>
                      </a:r>
                      <a:r>
                        <a:rPr lang="en-US" sz="2400" b="1" dirty="0" smtClean="0"/>
                        <a:t>See effort as the</a:t>
                      </a:r>
                      <a:r>
                        <a:rPr lang="en-US" sz="2400" b="1" baseline="0" dirty="0" smtClean="0"/>
                        <a:t> path to mastery.</a:t>
                      </a:r>
                      <a:endParaRPr lang="en-US" sz="2400" b="1" dirty="0"/>
                    </a:p>
                  </a:txBody>
                  <a:tcPr/>
                </a:tc>
              </a:tr>
              <a:tr h="807482">
                <a:tc>
                  <a:txBody>
                    <a:bodyPr/>
                    <a:lstStyle/>
                    <a:p>
                      <a:r>
                        <a:rPr lang="en-US" sz="2400" b="1" i="1" dirty="0" smtClean="0">
                          <a:solidFill>
                            <a:srgbClr val="FF0000"/>
                          </a:solidFill>
                        </a:rPr>
                        <a:t>4. </a:t>
                      </a:r>
                      <a:r>
                        <a:rPr lang="en-US" sz="2400" b="1" i="1" dirty="0" smtClean="0">
                          <a:solidFill>
                            <a:schemeClr val="tx2"/>
                          </a:solidFill>
                        </a:rPr>
                        <a:t>Criticism</a:t>
                      </a:r>
                      <a:r>
                        <a:rPr lang="en-US" sz="2400" b="1" i="1" dirty="0" smtClean="0">
                          <a:solidFill>
                            <a:srgbClr val="FF0000"/>
                          </a:solidFill>
                        </a:rPr>
                        <a:t> : Ignore useful negative feedback</a:t>
                      </a:r>
                      <a:endParaRPr lang="en-US" sz="2400" b="1" i="1" dirty="0">
                        <a:solidFill>
                          <a:srgbClr val="FF0000"/>
                        </a:solidFill>
                      </a:endParaRPr>
                    </a:p>
                  </a:txBody>
                  <a:tcPr/>
                </a:tc>
                <a:tc>
                  <a:txBody>
                    <a:bodyPr/>
                    <a:lstStyle/>
                    <a:p>
                      <a:r>
                        <a:rPr lang="en-US" sz="2400" b="1" i="1" dirty="0" smtClean="0">
                          <a:solidFill>
                            <a:srgbClr val="FF0000"/>
                          </a:solidFill>
                        </a:rPr>
                        <a:t>4.</a:t>
                      </a:r>
                      <a:r>
                        <a:rPr lang="en-US" sz="2400" b="1" i="1" dirty="0" smtClean="0">
                          <a:solidFill>
                            <a:schemeClr val="tx1"/>
                          </a:solidFill>
                        </a:rPr>
                        <a:t> Criticism </a:t>
                      </a:r>
                      <a:r>
                        <a:rPr lang="en-US" sz="2400" b="1" i="1" dirty="0" smtClean="0">
                          <a:solidFill>
                            <a:srgbClr val="FF0000"/>
                          </a:solidFill>
                        </a:rPr>
                        <a:t>: Learn from criticism.</a:t>
                      </a:r>
                      <a:endParaRPr lang="en-US" sz="2400" b="1" i="1" dirty="0">
                        <a:solidFill>
                          <a:srgbClr val="FF0000"/>
                        </a:solidFill>
                      </a:endParaRPr>
                    </a:p>
                  </a:txBody>
                  <a:tcPr/>
                </a:tc>
              </a:tr>
              <a:tr h="1166362">
                <a:tc>
                  <a:txBody>
                    <a:bodyPr/>
                    <a:lstStyle/>
                    <a:p>
                      <a:r>
                        <a:rPr lang="en-US" sz="2400" b="1" dirty="0" smtClean="0"/>
                        <a:t>5.  </a:t>
                      </a:r>
                      <a:r>
                        <a:rPr lang="en-US" sz="2400" b="1" dirty="0" smtClean="0">
                          <a:solidFill>
                            <a:srgbClr val="FF0000"/>
                          </a:solidFill>
                        </a:rPr>
                        <a:t>Success of others: </a:t>
                      </a:r>
                      <a:r>
                        <a:rPr lang="en-US" sz="2400" b="1" dirty="0" smtClean="0"/>
                        <a:t>Feel threatened by the success of others.</a:t>
                      </a:r>
                      <a:endParaRPr lang="en-US" sz="2400" b="1" dirty="0"/>
                    </a:p>
                  </a:txBody>
                  <a:tcPr/>
                </a:tc>
                <a:tc>
                  <a:txBody>
                    <a:bodyPr/>
                    <a:lstStyle/>
                    <a:p>
                      <a:r>
                        <a:rPr lang="en-US" sz="2400" b="1" dirty="0" smtClean="0"/>
                        <a:t>5. </a:t>
                      </a:r>
                      <a:r>
                        <a:rPr lang="en-US" sz="2400" b="1" dirty="0" smtClean="0">
                          <a:solidFill>
                            <a:srgbClr val="FF0000"/>
                          </a:solidFill>
                        </a:rPr>
                        <a:t>Success of others</a:t>
                      </a:r>
                      <a:r>
                        <a:rPr lang="en-US" sz="2400" b="1" dirty="0" smtClean="0"/>
                        <a:t>: Find lessons and inspiration in the success of others.</a:t>
                      </a:r>
                      <a:endParaRPr lang="en-US" sz="2400" b="1" dirty="0"/>
                    </a:p>
                  </a:txBody>
                  <a:tcPr/>
                </a:tc>
              </a:tr>
              <a:tr h="1076200">
                <a:tc>
                  <a:txBody>
                    <a:bodyPr/>
                    <a:lstStyle/>
                    <a:p>
                      <a:r>
                        <a:rPr lang="en-US" sz="2400" b="1" dirty="0" smtClean="0">
                          <a:solidFill>
                            <a:schemeClr val="tx2"/>
                          </a:solidFill>
                        </a:rPr>
                        <a:t>6. Result: </a:t>
                      </a:r>
                      <a:r>
                        <a:rPr lang="en-US" sz="2400" b="1" dirty="0" smtClean="0">
                          <a:solidFill>
                            <a:srgbClr val="FF0000"/>
                          </a:solidFill>
                        </a:rPr>
                        <a:t>Achieve less than their potential</a:t>
                      </a:r>
                      <a:endParaRPr lang="en-US" sz="2400" b="1" dirty="0">
                        <a:solidFill>
                          <a:srgbClr val="FF0000"/>
                        </a:solidFill>
                      </a:endParaRPr>
                    </a:p>
                  </a:txBody>
                  <a:tcPr/>
                </a:tc>
                <a:tc>
                  <a:txBody>
                    <a:bodyPr/>
                    <a:lstStyle/>
                    <a:p>
                      <a:r>
                        <a:rPr lang="en-US" sz="2400" b="1" dirty="0" smtClean="0">
                          <a:solidFill>
                            <a:schemeClr val="tx2"/>
                          </a:solidFill>
                        </a:rPr>
                        <a:t>6. Result : </a:t>
                      </a:r>
                      <a:r>
                        <a:rPr lang="en-US" sz="2400" b="1" dirty="0" smtClean="0">
                          <a:solidFill>
                            <a:srgbClr val="FF0000"/>
                          </a:solidFill>
                        </a:rPr>
                        <a:t>They reach ever-higher level of achievement</a:t>
                      </a:r>
                      <a:endParaRPr lang="en-US" sz="2400" b="1" dirty="0">
                        <a:solidFill>
                          <a:srgbClr val="FF0000"/>
                        </a:solidFill>
                      </a:endParaRPr>
                    </a:p>
                  </a:txBody>
                  <a:tcPr/>
                </a:tc>
              </a:tr>
            </a:tbl>
          </a:graphicData>
        </a:graphic>
      </p:graphicFrame>
    </p:spTree>
    <p:extLst>
      <p:ext uri="{BB962C8B-B14F-4D97-AF65-F5344CB8AC3E}">
        <p14:creationId xmlns:p14="http://schemas.microsoft.com/office/powerpoint/2010/main" val="25162262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a:xfrm>
            <a:off x="5525819" y="9512046"/>
            <a:ext cx="1544104" cy="313224"/>
          </a:xfrm>
        </p:spPr>
        <p:txBody>
          <a:bodyPr/>
          <a:lstStyle/>
          <a:p>
            <a:fld id="{B6F15528-21DE-4FAA-801E-634DDDAF4B2B}" type="slidenum">
              <a:rPr lang="en-US" smtClean="0"/>
              <a:pPr/>
              <a:t>8</a:t>
            </a:fld>
            <a:endParaRPr lang="en-US" dirty="0"/>
          </a:p>
        </p:txBody>
      </p:sp>
      <p:pic>
        <p:nvPicPr>
          <p:cNvPr id="1026" name="Picture 2" descr="Carol Dweck Two Minds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0"/>
            <a:ext cx="78486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674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2" name="Title 1"/>
          <p:cNvSpPr>
            <a:spLocks noGrp="1"/>
          </p:cNvSpPr>
          <p:nvPr>
            <p:ph type="title"/>
          </p:nvPr>
        </p:nvSpPr>
        <p:spPr>
          <a:xfrm>
            <a:off x="235525" y="131620"/>
            <a:ext cx="8451275" cy="609600"/>
          </a:xfrm>
        </p:spPr>
        <p:txBody>
          <a:bodyPr>
            <a:noAutofit/>
          </a:bodyPr>
          <a:lstStyle/>
          <a:p>
            <a:r>
              <a:rPr lang="en-US" sz="3600" cap="none" dirty="0" smtClean="0"/>
              <a:t/>
            </a:r>
            <a:br>
              <a:rPr lang="en-US" sz="3600" cap="none" dirty="0" smtClean="0"/>
            </a:br>
            <a:r>
              <a:rPr lang="en-US" sz="3600" b="1" dirty="0" smtClean="0">
                <a:solidFill>
                  <a:srgbClr val="FF0000"/>
                </a:solidFill>
              </a:rPr>
              <a:t>Benefits of growth</a:t>
            </a:r>
            <a:r>
              <a:rPr lang="en-US" sz="3600" b="1" cap="none" dirty="0" smtClean="0">
                <a:solidFill>
                  <a:srgbClr val="FF0000"/>
                </a:solidFill>
              </a:rPr>
              <a:t> Mindsets</a:t>
            </a:r>
            <a:r>
              <a:rPr lang="en-US" sz="3600" cap="none" dirty="0" smtClean="0"/>
              <a:t/>
            </a:r>
            <a:br>
              <a:rPr lang="en-US" sz="3600" cap="none" dirty="0" smtClean="0"/>
            </a:br>
            <a:endParaRPr lang="en-US" sz="3600" cap="none" dirty="0"/>
          </a:p>
        </p:txBody>
      </p:sp>
      <p:pic>
        <p:nvPicPr>
          <p:cNvPr id="3075" name="Picture 3" descr="C:\Users\Pa To DG\Desktop\1_TQwYbsF3AYo3taSyYFfJu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752600"/>
            <a:ext cx="5867400"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5525" y="720430"/>
            <a:ext cx="8686800" cy="954107"/>
          </a:xfrm>
          <a:prstGeom prst="rect">
            <a:avLst/>
          </a:prstGeom>
        </p:spPr>
        <p:txBody>
          <a:bodyPr wrap="square">
            <a:spAutoFit/>
          </a:bodyPr>
          <a:lstStyle/>
          <a:p>
            <a:pPr algn="just"/>
            <a:r>
              <a:rPr lang="en-US" sz="2800" b="1" dirty="0"/>
              <a:t>Mindsets shape the lives we lead, the actions we take and the future possibilities of the world we live in.</a:t>
            </a:r>
          </a:p>
        </p:txBody>
      </p:sp>
    </p:spTree>
    <p:extLst>
      <p:ext uri="{BB962C8B-B14F-4D97-AF65-F5344CB8AC3E}">
        <p14:creationId xmlns:p14="http://schemas.microsoft.com/office/powerpoint/2010/main" val="30913931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2058</TotalTime>
  <Words>1501</Words>
  <Application>Microsoft Office PowerPoint</Application>
  <PresentationFormat>On-screen Show (4:3)</PresentationFormat>
  <Paragraphs>306</Paragraphs>
  <Slides>51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Candara</vt:lpstr>
      <vt:lpstr>NikoshBAN</vt:lpstr>
      <vt:lpstr>Symbol</vt:lpstr>
      <vt:lpstr>Times New Roman</vt:lpstr>
      <vt:lpstr>Wingdings</vt:lpstr>
      <vt:lpstr>Waveform</vt:lpstr>
      <vt:lpstr>  Bduiling Mindset</vt:lpstr>
      <vt:lpstr>PowerPoint Presentation</vt:lpstr>
      <vt:lpstr>Mindset</vt:lpstr>
      <vt:lpstr>Fixed Mindset : Children who are taught that they should look smart instead of loving learning tend to develop a fixed mindset. They become more concerned with how they are being judged and fear that they might not live up to expectations.</vt:lpstr>
      <vt:lpstr>Mindset</vt:lpstr>
      <vt:lpstr>Identify Fixed &amp; Growth Mindset</vt:lpstr>
      <vt:lpstr>Difference between Fixed &amp; Grtowth Mindset</vt:lpstr>
      <vt:lpstr>PowerPoint Presentation</vt:lpstr>
      <vt:lpstr> Benefits of growth Mindsets </vt:lpstr>
      <vt:lpstr> The Elements For Changing Mindset  </vt:lpstr>
      <vt:lpstr>What’s that ?</vt:lpstr>
      <vt:lpstr>What you &amp; the people desire ?</vt:lpstr>
      <vt:lpstr>Whom we appreciate? </vt:lpstr>
      <vt:lpstr>What we &amp; the people hate &amp; dislike? </vt:lpstr>
      <vt:lpstr>Causes of Negative Mindset</vt:lpstr>
      <vt:lpstr>PowerPoint Presentation</vt:lpstr>
      <vt:lpstr>Types of Behavior</vt:lpstr>
      <vt:lpstr>PowerPoint Presentation</vt:lpstr>
      <vt:lpstr>PowerPoint Presentation</vt:lpstr>
      <vt:lpstr>Symbol of spring !</vt:lpstr>
      <vt:lpstr>PowerPoint Presentation</vt:lpstr>
      <vt:lpstr>PowerPoint Presentation</vt:lpstr>
      <vt:lpstr>Mindset and Attitudes</vt:lpstr>
      <vt:lpstr>Positive Attitude</vt:lpstr>
      <vt:lpstr>Necessity of Training</vt:lpstr>
      <vt:lpstr>The Flowchart: Training and Development</vt:lpstr>
      <vt:lpstr>Apparently comparative mindset what we see outwardly</vt:lpstr>
      <vt:lpstr>PowerPoint Presentation</vt:lpstr>
      <vt:lpstr>Develop success-oriented Mindset</vt:lpstr>
      <vt:lpstr>For Success-Oriented Mindset</vt:lpstr>
      <vt:lpstr>Don’t be pessimistic &amp; demoralized</vt:lpstr>
      <vt:lpstr>Don’t lose your heart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Very Much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Mindset</dc:title>
  <dc:creator>Pa To DG</dc:creator>
  <cp:lastModifiedBy>HP</cp:lastModifiedBy>
  <cp:revision>555</cp:revision>
  <cp:lastPrinted>2019-12-09T10:48:06Z</cp:lastPrinted>
  <dcterms:created xsi:type="dcterms:W3CDTF">2006-08-16T00:00:00Z</dcterms:created>
  <dcterms:modified xsi:type="dcterms:W3CDTF">2020-12-06T15:36:40Z</dcterms:modified>
</cp:coreProperties>
</file>