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1" r:id="rId4"/>
    <p:sldId id="272" r:id="rId5"/>
    <p:sldId id="269" r:id="rId6"/>
    <p:sldId id="273" r:id="rId7"/>
    <p:sldId id="274" r:id="rId8"/>
    <p:sldId id="275" r:id="rId9"/>
    <p:sldId id="259" r:id="rId10"/>
    <p:sldId id="277" r:id="rId11"/>
    <p:sldId id="276" r:id="rId12"/>
    <p:sldId id="260" r:id="rId13"/>
    <p:sldId id="261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/imgres?imgurl=http://xiertekusa.com/images/33-105-123-06.jpg&amp;imgrefurl=http://xiertekusa.com/index.php%3Fmain_page%3Dindex%26cPath%3D41_47&amp;usg=__yryqWUCgy1ScBN-rsokQEDnyb8I=&amp;h=480&amp;w=640&amp;sz=65&amp;hl=en&amp;start=12&amp;zoom=1&amp;tbnid=GqSFgz24BVymwM:&amp;tbnh=103&amp;tbnw=137&amp;ei=PpaSTrjJBsTKsgasi9neDw&amp;prev=/search%3Fq%3DNIC%26hl%3Den%26biw%3D1024%26bih%3D543%26gbv%3D2%26tbm%3Disch&amp;itbs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Linksys_befsr8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848600" cy="2209800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Network Accessories and its Function with relevant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Jahirul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Islam (1101)</a:t>
            </a:r>
          </a:p>
          <a:p>
            <a:pPr algn="l"/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Abul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Kalam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Mohammad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Shamsuddin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(1102)</a:t>
            </a:r>
          </a:p>
          <a:p>
            <a:pPr algn="l"/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Motiur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Sheikh (1103)</a:t>
            </a:r>
          </a:p>
          <a:p>
            <a:pPr algn="just"/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Mizanur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(1104)</a:t>
            </a:r>
          </a:p>
          <a:p>
            <a:pPr algn="just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Osman </a:t>
            </a:r>
            <a:r>
              <a:rPr 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Gani</a:t>
            </a: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(1105)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0817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52757"/>
            <a:ext cx="7726383" cy="540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0"/>
            <a:ext cx="7409370" cy="35052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connects the different network segments.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switches the data packets between those networks which are either located in the different logical segments or built with the different network layer protocols.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router receives a data packet of any interface, it checks the destination address of that data packet and it forwards that data packet from the interface which is connected with the destination address.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forward a data packet to its destination, router keeps the records of connected networks to maintain in a database table known as the routing table. Routing table can be built statically or dynamically.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677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0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81400"/>
            <a:ext cx="8153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71600"/>
            <a:ext cx="8686800" cy="358140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Repeater repeats signals,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-clean and boost digital transmission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Analog networks use amplifiers to boost signal.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Repeaters only work with the physical signal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-Cannot reformat, resize, or manipulate the  data.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Repeaters are physical layer (layer 1) device.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696200" cy="68579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Optical fiber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 descr="fiber-optic-fi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20px-Laser_in_f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86684"/>
            <a:ext cx="3962400" cy="33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9906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Optical fiber is the technology associated with data transmission using light pulses travelling along with a long fiber which is usually made of plastic or glass. Metal wires are preferred for transmission in optical fiber communication as signals travel with fewer damages.</a:t>
            </a:r>
          </a:p>
        </p:txBody>
      </p:sp>
    </p:spTree>
    <p:extLst>
      <p:ext uri="{BB962C8B-B14F-4D97-AF65-F5344CB8AC3E}">
        <p14:creationId xmlns:p14="http://schemas.microsoft.com/office/powerpoint/2010/main" xmlns="" val="98620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Optical cable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411954" cy="4571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http://www.heilind.com/products/fci/news/canstar-fiber-opt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216" y="1752601"/>
            <a:ext cx="8481138" cy="457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554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772400" cy="1447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73AE0C-E895-42E7-B488-3E003E41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533400"/>
            <a:ext cx="6629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038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Network Accessories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391400" cy="4038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Computer Network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 group of two or more interconnected  systems establishing a network connection using either cable or wireless media. Every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nrtwork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involves hardware and software.</a:t>
            </a:r>
          </a:p>
          <a:p>
            <a:pPr algn="just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 Accessories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Some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essential accessories used in computer networking. Available, cables still have a major    relevance in the world of networking. Advanced users prefer an additional network card with advanced 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2238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Network Accessories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205" y="4572000"/>
            <a:ext cx="8227595" cy="1219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966 Networking Accessories                966 Networking Accessories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4114800" cy="28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5200"/>
            <a:ext cx="4267200" cy="284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0600" y="1143000"/>
            <a:ext cx="7086600" cy="224676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600200" lvl="1" indent="-1143000"/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 NIC                     2. RJ45 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</a:p>
          <a:p>
            <a:pPr marL="1600200" lvl="1" indent="-1143000"/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 Modem	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4. Hub</a:t>
            </a:r>
            <a:endParaRPr lang="en-US" alt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0200" lvl="1" indent="-1143000"/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5. Switch	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6.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Bridge	</a:t>
            </a:r>
          </a:p>
          <a:p>
            <a:pPr marL="1600200" lvl="1" indent="-1143000"/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7. Router	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	      8. Repeater</a:t>
            </a:r>
            <a:endParaRPr lang="en-US" alt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00200" lvl="1" indent="-1143000"/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9. Optical </a:t>
            </a:r>
            <a:r>
              <a:rPr lang="en-US" alt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Fiber </a:t>
            </a:r>
            <a:endParaRPr lang="en-US" alt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088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t0.gstatic.com/images?q=tbn:ANd9GcT1jccnZ6i8Gg5wIaiUpOqxA1DkSFDZKXc_kN_H_TCeZlxwdULF5H7SHffF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007181"/>
            <a:ext cx="5562600" cy="385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Network Interface Card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1"/>
            <a:ext cx="8153400" cy="467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network interface card (NIC) provides the physical connection between the network and the computer workstation.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the data packets between two different data transmission technologies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two types: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Media Specific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 LAN card are used according to the media type;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Different types of the NICs are used to connect the different types of media.</a:t>
            </a:r>
          </a:p>
          <a:p>
            <a:pPr algn="just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Network Design Specific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 - A specific network design needs a specific LAN card. For example FDDI, Token Ring and Ethernet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cannot use other types of NIC cards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1"/>
            <a:ext cx="7772400" cy="990600"/>
          </a:xfrm>
        </p:spPr>
        <p:txBody>
          <a:bodyPr/>
          <a:lstStyle/>
          <a:p>
            <a:r>
              <a:rPr lang="en-US" altLang="en-US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RJ45 CONNECTOR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533400" y="2057400"/>
            <a:ext cx="3581400" cy="4114800"/>
          </a:xfrm>
        </p:spPr>
        <p:txBody>
          <a:bodyPr>
            <a:noAutofit/>
          </a:bodyPr>
          <a:lstStyle/>
          <a:p>
            <a:pPr algn="just"/>
            <a:r>
              <a:rPr lang="en-US" alt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RJ 45 connector provides the physical connection between the Switch and the computer workstation (LAN Card).</a:t>
            </a:r>
          </a:p>
          <a:p>
            <a:endParaRPr lang="en-US" dirty="0"/>
          </a:p>
        </p:txBody>
      </p:sp>
      <p:pic>
        <p:nvPicPr>
          <p:cNvPr id="4" name="Picture 4" descr="300px-Rjxx- RJ 45 CONN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724400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965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762999" cy="48768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Modem (from modulator-demodulator) is a device that modulates an analog carrier signal to encode digital information, and also demodulates such a carrier signal to decode the transmitted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 is the device that is used to connect with the Internet.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device that enables the digital data to be transmitted over the telecommunication lines.</a:t>
            </a:r>
            <a:endParaRPr lang="en-US" sz="2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Telco company uses entirely different data transmission technology from the technology that a PC uses for the data transmission.</a:t>
            </a:r>
            <a:endParaRPr lang="en-US" sz="2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communication between the PC (Known as the DTE device) and the Telecom company' office (Known as the DCE device).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 device is common type of Modem that shows the path of the remote destination address, like Email gateway, GSNW gateway and PAD gateway.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MOD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0"/>
            <a:ext cx="739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04800" y="4114800"/>
          <a:ext cx="8575675" cy="2419350"/>
        </p:xfrm>
        <a:graphic>
          <a:graphicData uri="http://schemas.openxmlformats.org/presentationml/2006/ole">
            <p:oleObj spid="_x0000_s1027" name="Bitmap Image" r:id="rId3" imgW="5961905" imgH="2343477" progId="Paint.Picture">
              <p:embed/>
            </p:oleObj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295401"/>
            <a:ext cx="8229600" cy="3810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hub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concentrator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is a device for connecting multiple twisted pair or fiber optic Ethernet devices together, making them act as a single segment.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centralized device that connects multiple devices in a single LAN network.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Hub receives the data signals from a connected device on any of its port, it forwards to all other connected devices from the remaining ports;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one or more uplink ports that are used to connect it with </a:t>
            </a: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Hub.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Hub &amp; Passive hub are of two types.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D4AD6A-83F8-4442-BA50-43CEADE0A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981200"/>
            <a:ext cx="8077200" cy="452628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71600"/>
            <a:ext cx="8610600" cy="4754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network switch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is a computer networking device that connects network segments.</a:t>
            </a:r>
            <a:endParaRPr lang="en-US" altLang="en-US" dirty="0" smtClean="0">
              <a:latin typeface="Times New Roman" pitchFamily="18" charset="0"/>
              <a:cs typeface="Times New Roman" pitchFamily="18" charset="0"/>
              <a:hlinkClick r:id="rId3" tooltip="Linksys 8-port consumer-grade switch.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upgraded version of the Bridge. Besides providing all the functionalities of Bridge;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</a:t>
            </a: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connect the multiple devices together in a LAN segment like Hub and Bridge;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switching decisions in hardware by using Application Specific Integrated Circuits (ASICs).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G8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562" t="26761" b="26761"/>
          <a:stretch>
            <a:fillRect/>
          </a:stretch>
        </p:blipFill>
        <p:spPr bwMode="auto">
          <a:xfrm>
            <a:off x="457200" y="2362200"/>
            <a:ext cx="868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1"/>
            <a:ext cx="7772400" cy="914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820288"/>
                </a:solidFill>
              </a:rPr>
              <a:t>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4648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divide a large network into smaller segments;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connects different media types. Such as connects UTP with the </a:t>
            </a:r>
            <a:r>
              <a:rPr lang="en-GB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optic but cannot connect two different types of network layer protocol such as TCP/IP or IPX; 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connects different network architectures. Such as connects Ethernet with the Token ring; and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</a:rPr>
              <a:t>Bridge requires the same network layer protocol in all segments.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FF0000"/>
                </a:solidFill>
              </a:rPr>
              <a:t>Local bridge, Remote bridge and Wireless bridge are of 3 types.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987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346</TotalTime>
  <Words>724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Waveform</vt:lpstr>
      <vt:lpstr>Bitmap Image</vt:lpstr>
      <vt:lpstr>Presentation on Network Accessories and its Function with relevant Picture</vt:lpstr>
      <vt:lpstr>Computer Network Accessories</vt:lpstr>
      <vt:lpstr>Network Accessories Outline</vt:lpstr>
      <vt:lpstr>Network Interface Card</vt:lpstr>
      <vt:lpstr>RJ45 CONNECTOR</vt:lpstr>
      <vt:lpstr>Modem</vt:lpstr>
      <vt:lpstr>Hub</vt:lpstr>
      <vt:lpstr>Switch</vt:lpstr>
      <vt:lpstr>Bridge</vt:lpstr>
      <vt:lpstr>Router</vt:lpstr>
      <vt:lpstr>Repeater</vt:lpstr>
      <vt:lpstr>Optical fiber</vt:lpstr>
      <vt:lpstr>Optical cable line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Network Accessories and its Function with relevant Picture</dc:title>
  <dc:creator>user</dc:creator>
  <cp:lastModifiedBy>my pc</cp:lastModifiedBy>
  <cp:revision>23</cp:revision>
  <dcterms:created xsi:type="dcterms:W3CDTF">2006-08-16T00:00:00Z</dcterms:created>
  <dcterms:modified xsi:type="dcterms:W3CDTF">2021-06-03T11:43:51Z</dcterms:modified>
</cp:coreProperties>
</file>