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2" r:id="rId1"/>
  </p:sldMasterIdLst>
  <p:notesMasterIdLst>
    <p:notesMasterId r:id="rId14"/>
  </p:notesMasterIdLst>
  <p:sldIdLst>
    <p:sldId id="256" r:id="rId2"/>
    <p:sldId id="280" r:id="rId3"/>
    <p:sldId id="259" r:id="rId4"/>
    <p:sldId id="275" r:id="rId5"/>
    <p:sldId id="281" r:id="rId6"/>
    <p:sldId id="277" r:id="rId7"/>
    <p:sldId id="282" r:id="rId8"/>
    <p:sldId id="283" r:id="rId9"/>
    <p:sldId id="267" r:id="rId10"/>
    <p:sldId id="268" r:id="rId11"/>
    <p:sldId id="269" r:id="rId12"/>
    <p:sldId id="271" r:id="rId13"/>
  </p:sldIdLst>
  <p:sldSz cx="9144000" cy="6858000" type="screen4x3"/>
  <p:notesSz cx="7010400" cy="92964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17D176-6C02-4F63-93CE-D1EB6315B50C}">
          <p14:sldIdLst>
            <p14:sldId id="256"/>
            <p14:sldId id="280"/>
          </p14:sldIdLst>
        </p14:section>
        <p14:section name="Untitled Section" id="{9C4DA660-6AB9-4054-AA8D-CF825B8B74E3}">
          <p14:sldIdLst>
            <p14:sldId id="259"/>
            <p14:sldId id="275"/>
            <p14:sldId id="281"/>
            <p14:sldId id="277"/>
            <p14:sldId id="282"/>
            <p14:sldId id="283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888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157B0-72A7-42D4-A11C-F874B7DA0CF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94F71-DEF7-4EC0-B6E7-33DBD9B50C7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3000" b="1" i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Types of IPv6</a:t>
          </a:r>
          <a:r>
            <a:rPr lang="en-US" sz="3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3000" b="1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081D077-40D8-4778-87A7-25956997F19D}" type="parTrans" cxnId="{1A28A1B1-9B0A-441C-9A1D-D1099E606570}">
      <dgm:prSet/>
      <dgm:spPr/>
      <dgm:t>
        <a:bodyPr/>
        <a:lstStyle/>
        <a:p>
          <a:endParaRPr lang="en-US"/>
        </a:p>
      </dgm:t>
    </dgm:pt>
    <dgm:pt modelId="{FB1AA4F0-5E76-4462-A5A1-F3429AC4CA61}" type="sibTrans" cxnId="{1A28A1B1-9B0A-441C-9A1D-D1099E606570}">
      <dgm:prSet/>
      <dgm:spPr/>
      <dgm:t>
        <a:bodyPr/>
        <a:lstStyle/>
        <a:p>
          <a:endParaRPr lang="en-US"/>
        </a:p>
      </dgm:t>
    </dgm:pt>
    <dgm:pt modelId="{602D4DA1-D814-46E0-9FE3-15C9970232CE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500" b="1" i="0" dirty="0" smtClean="0">
              <a:latin typeface="Times New Roman" pitchFamily="18" charset="0"/>
              <a:cs typeface="Times New Roman" pitchFamily="18" charset="0"/>
            </a:rPr>
            <a:t>Unicast</a:t>
          </a:r>
          <a:endParaRPr lang="en-US" sz="2500" b="1" i="0" dirty="0">
            <a:latin typeface="Times New Roman" pitchFamily="18" charset="0"/>
            <a:cs typeface="Times New Roman" pitchFamily="18" charset="0"/>
          </a:endParaRPr>
        </a:p>
      </dgm:t>
    </dgm:pt>
    <dgm:pt modelId="{B7DF9D21-6103-4222-B685-1FFA6F26911A}" type="parTrans" cxnId="{7A199836-FA24-47E1-839C-29BAAB23C871}">
      <dgm:prSet/>
      <dgm:spPr/>
      <dgm:t>
        <a:bodyPr/>
        <a:lstStyle/>
        <a:p>
          <a:endParaRPr lang="en-US"/>
        </a:p>
      </dgm:t>
    </dgm:pt>
    <dgm:pt modelId="{20F296DC-C465-4821-9665-338730C905F0}" type="sibTrans" cxnId="{7A199836-FA24-47E1-839C-29BAAB23C871}">
      <dgm:prSet/>
      <dgm:spPr/>
      <dgm:t>
        <a:bodyPr/>
        <a:lstStyle/>
        <a:p>
          <a:endParaRPr lang="en-US"/>
        </a:p>
      </dgm:t>
    </dgm:pt>
    <dgm:pt modelId="{175F0CD9-E61C-4651-9833-B8B8E05BF7DF}">
      <dgm:prSet phldrT="[Text]" custT="1"/>
      <dgm:spPr/>
      <dgm:t>
        <a:bodyPr/>
        <a:lstStyle/>
        <a:p>
          <a:r>
            <a:rPr lang="en-US" sz="2500" b="1" i="0" dirty="0" smtClean="0">
              <a:latin typeface="Times New Roman" pitchFamily="18" charset="0"/>
              <a:cs typeface="Times New Roman" pitchFamily="18" charset="0"/>
            </a:rPr>
            <a:t>Multicast</a:t>
          </a:r>
          <a:endParaRPr lang="en-US" sz="2500" b="1" dirty="0">
            <a:latin typeface="Times New Roman" pitchFamily="18" charset="0"/>
            <a:cs typeface="Times New Roman" pitchFamily="18" charset="0"/>
          </a:endParaRPr>
        </a:p>
      </dgm:t>
    </dgm:pt>
    <dgm:pt modelId="{20241F38-2D0A-4601-B730-0AF052F9EAC4}" type="parTrans" cxnId="{882626EE-2F62-4113-ACC6-C37C00D43842}">
      <dgm:prSet/>
      <dgm:spPr/>
      <dgm:t>
        <a:bodyPr/>
        <a:lstStyle/>
        <a:p>
          <a:endParaRPr lang="en-US"/>
        </a:p>
      </dgm:t>
    </dgm:pt>
    <dgm:pt modelId="{06AD3D37-E377-49DF-BA9A-E451C064C738}" type="sibTrans" cxnId="{882626EE-2F62-4113-ACC6-C37C00D43842}">
      <dgm:prSet/>
      <dgm:spPr/>
      <dgm:t>
        <a:bodyPr/>
        <a:lstStyle/>
        <a:p>
          <a:endParaRPr lang="en-US"/>
        </a:p>
      </dgm:t>
    </dgm:pt>
    <dgm:pt modelId="{D0E48DB8-FDDD-4E67-9E4A-F57820F3B161}">
      <dgm:prSet phldrT="[Text]"/>
      <dgm:spPr>
        <a:solidFill>
          <a:srgbClr val="00B050"/>
        </a:solidFill>
      </dgm:spPr>
      <dgm:t>
        <a:bodyPr/>
        <a:lstStyle/>
        <a:p>
          <a:r>
            <a:rPr lang="en-US" b="1" i="0" dirty="0" err="1" smtClean="0">
              <a:latin typeface="Times New Roman" pitchFamily="18" charset="0"/>
              <a:cs typeface="Times New Roman" pitchFamily="18" charset="0"/>
            </a:rPr>
            <a:t>Anycast</a:t>
          </a:r>
          <a:endParaRPr lang="en-US" b="1" i="0" dirty="0">
            <a:latin typeface="Times New Roman" pitchFamily="18" charset="0"/>
            <a:cs typeface="Times New Roman" pitchFamily="18" charset="0"/>
          </a:endParaRPr>
        </a:p>
      </dgm:t>
    </dgm:pt>
    <dgm:pt modelId="{209094F4-D334-4C19-90E4-8E78DAE9DE57}" type="sibTrans" cxnId="{CFD59E40-6BD5-4A5D-8068-C10C1217FEB5}">
      <dgm:prSet/>
      <dgm:spPr/>
      <dgm:t>
        <a:bodyPr/>
        <a:lstStyle/>
        <a:p>
          <a:endParaRPr lang="en-US"/>
        </a:p>
      </dgm:t>
    </dgm:pt>
    <dgm:pt modelId="{0FB6D60D-3631-4F0D-ABED-A50814E4B5CF}" type="parTrans" cxnId="{CFD59E40-6BD5-4A5D-8068-C10C1217FEB5}">
      <dgm:prSet/>
      <dgm:spPr/>
      <dgm:t>
        <a:bodyPr/>
        <a:lstStyle/>
        <a:p>
          <a:endParaRPr lang="en-US"/>
        </a:p>
      </dgm:t>
    </dgm:pt>
    <dgm:pt modelId="{DBA5D750-C7EE-4A56-BF35-87AEE90834D8}" type="pres">
      <dgm:prSet presAssocID="{AEF157B0-72A7-42D4-A11C-F874B7DA0CF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9C4946-9E77-4080-8F9B-44A535737A4E}" type="pres">
      <dgm:prSet presAssocID="{AEF157B0-72A7-42D4-A11C-F874B7DA0CF0}" presName="hierFlow" presStyleCnt="0"/>
      <dgm:spPr/>
    </dgm:pt>
    <dgm:pt modelId="{77B31A79-C168-409D-B38D-6717B7CEDAD6}" type="pres">
      <dgm:prSet presAssocID="{AEF157B0-72A7-42D4-A11C-F874B7DA0CF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2D246CC-9E2C-45D6-ABA1-56546C9BEE89}" type="pres">
      <dgm:prSet presAssocID="{78394F71-DEF7-4EC0-B6E7-33DBD9B50C7F}" presName="Name14" presStyleCnt="0"/>
      <dgm:spPr/>
    </dgm:pt>
    <dgm:pt modelId="{78FC9619-6BBF-4256-B211-3D487420BAC0}" type="pres">
      <dgm:prSet presAssocID="{78394F71-DEF7-4EC0-B6E7-33DBD9B50C7F}" presName="level1Shape" presStyleLbl="node0" presStyleIdx="0" presStyleCnt="1" custScaleX="129037" custScaleY="1376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1BBC7C-1080-4648-B272-5D79B274C5CA}" type="pres">
      <dgm:prSet presAssocID="{78394F71-DEF7-4EC0-B6E7-33DBD9B50C7F}" presName="hierChild2" presStyleCnt="0"/>
      <dgm:spPr/>
    </dgm:pt>
    <dgm:pt modelId="{AFA0B2D5-FEAB-436C-ACA6-6934797736A2}" type="pres">
      <dgm:prSet presAssocID="{B7DF9D21-6103-4222-B685-1FFA6F26911A}" presName="Name19" presStyleLbl="parChTrans1D2" presStyleIdx="0" presStyleCnt="3"/>
      <dgm:spPr/>
    </dgm:pt>
    <dgm:pt modelId="{59167C92-7EA3-4B13-B831-2CD3DBDBE0CB}" type="pres">
      <dgm:prSet presAssocID="{602D4DA1-D814-46E0-9FE3-15C9970232CE}" presName="Name21" presStyleCnt="0"/>
      <dgm:spPr/>
    </dgm:pt>
    <dgm:pt modelId="{E8CC9B90-FFBB-4212-9169-26F32D1790BC}" type="pres">
      <dgm:prSet presAssocID="{602D4DA1-D814-46E0-9FE3-15C9970232CE}" presName="level2Shape" presStyleLbl="node2" presStyleIdx="0" presStyleCnt="3" custScaleX="197560" custScaleY="96025"/>
      <dgm:spPr/>
    </dgm:pt>
    <dgm:pt modelId="{D3690946-62F6-42D7-B25F-3288F66AF528}" type="pres">
      <dgm:prSet presAssocID="{602D4DA1-D814-46E0-9FE3-15C9970232CE}" presName="hierChild3" presStyleCnt="0"/>
      <dgm:spPr/>
    </dgm:pt>
    <dgm:pt modelId="{22AC9C85-AFFC-428C-8AA8-B66BF09DC901}" type="pres">
      <dgm:prSet presAssocID="{20241F38-2D0A-4601-B730-0AF052F9EAC4}" presName="Name19" presStyleLbl="parChTrans1D2" presStyleIdx="1" presStyleCnt="3"/>
      <dgm:spPr/>
    </dgm:pt>
    <dgm:pt modelId="{6DABB0C2-0C73-4339-85A0-02216A38E7EF}" type="pres">
      <dgm:prSet presAssocID="{175F0CD9-E61C-4651-9833-B8B8E05BF7DF}" presName="Name21" presStyleCnt="0"/>
      <dgm:spPr/>
    </dgm:pt>
    <dgm:pt modelId="{0C56969F-5E32-4A0F-ACE3-A09BB887231D}" type="pres">
      <dgm:prSet presAssocID="{175F0CD9-E61C-4651-9833-B8B8E05BF7DF}" presName="level2Shape" presStyleLbl="node2" presStyleIdx="1" presStyleCnt="3" custScaleX="197560" custScaleY="96025"/>
      <dgm:spPr/>
    </dgm:pt>
    <dgm:pt modelId="{64ACDB28-DBA7-4EDC-92FB-28F458E5F2EC}" type="pres">
      <dgm:prSet presAssocID="{175F0CD9-E61C-4651-9833-B8B8E05BF7DF}" presName="hierChild3" presStyleCnt="0"/>
      <dgm:spPr/>
    </dgm:pt>
    <dgm:pt modelId="{09B17F86-3772-443A-B14C-5A24A3F3DE88}" type="pres">
      <dgm:prSet presAssocID="{0FB6D60D-3631-4F0D-ABED-A50814E4B5CF}" presName="Name19" presStyleLbl="parChTrans1D2" presStyleIdx="2" presStyleCnt="3"/>
      <dgm:spPr/>
    </dgm:pt>
    <dgm:pt modelId="{CE702EE3-1D39-434B-A4F1-C4E8D70DBC79}" type="pres">
      <dgm:prSet presAssocID="{D0E48DB8-FDDD-4E67-9E4A-F57820F3B161}" presName="Name21" presStyleCnt="0"/>
      <dgm:spPr/>
    </dgm:pt>
    <dgm:pt modelId="{1DD30237-4BBD-44B4-8D9F-5368E161FC12}" type="pres">
      <dgm:prSet presAssocID="{D0E48DB8-FDDD-4E67-9E4A-F57820F3B161}" presName="level2Shape" presStyleLbl="node2" presStyleIdx="2" presStyleCnt="3" custScaleX="197560" custScaleY="96025"/>
      <dgm:spPr/>
    </dgm:pt>
    <dgm:pt modelId="{7E3A303D-4401-419E-B325-CAEDD9C5B024}" type="pres">
      <dgm:prSet presAssocID="{D0E48DB8-FDDD-4E67-9E4A-F57820F3B161}" presName="hierChild3" presStyleCnt="0"/>
      <dgm:spPr/>
    </dgm:pt>
    <dgm:pt modelId="{95C5D46F-E42F-4DE6-BE6F-DD441F619225}" type="pres">
      <dgm:prSet presAssocID="{AEF157B0-72A7-42D4-A11C-F874B7DA0CF0}" presName="bgShapesFlow" presStyleCnt="0"/>
      <dgm:spPr/>
    </dgm:pt>
  </dgm:ptLst>
  <dgm:cxnLst>
    <dgm:cxn modelId="{0A8682B7-EAA6-4BF1-8638-4123BA7ACA97}" type="presOf" srcId="{78394F71-DEF7-4EC0-B6E7-33DBD9B50C7F}" destId="{78FC9619-6BBF-4256-B211-3D487420BAC0}" srcOrd="0" destOrd="0" presId="urn:microsoft.com/office/officeart/2005/8/layout/hierarchy6"/>
    <dgm:cxn modelId="{0868639E-513B-434D-942B-560C6794DBB0}" type="presOf" srcId="{B7DF9D21-6103-4222-B685-1FFA6F26911A}" destId="{AFA0B2D5-FEAB-436C-ACA6-6934797736A2}" srcOrd="0" destOrd="0" presId="urn:microsoft.com/office/officeart/2005/8/layout/hierarchy6"/>
    <dgm:cxn modelId="{54071226-C170-47F2-BCDC-C1B686949EDE}" type="presOf" srcId="{602D4DA1-D814-46E0-9FE3-15C9970232CE}" destId="{E8CC9B90-FFBB-4212-9169-26F32D1790BC}" srcOrd="0" destOrd="0" presId="urn:microsoft.com/office/officeart/2005/8/layout/hierarchy6"/>
    <dgm:cxn modelId="{15B19995-F822-433D-A8E8-34EFA72A2F3B}" type="presOf" srcId="{D0E48DB8-FDDD-4E67-9E4A-F57820F3B161}" destId="{1DD30237-4BBD-44B4-8D9F-5368E161FC12}" srcOrd="0" destOrd="0" presId="urn:microsoft.com/office/officeart/2005/8/layout/hierarchy6"/>
    <dgm:cxn modelId="{1A28A1B1-9B0A-441C-9A1D-D1099E606570}" srcId="{AEF157B0-72A7-42D4-A11C-F874B7DA0CF0}" destId="{78394F71-DEF7-4EC0-B6E7-33DBD9B50C7F}" srcOrd="0" destOrd="0" parTransId="{2081D077-40D8-4778-87A7-25956997F19D}" sibTransId="{FB1AA4F0-5E76-4462-A5A1-F3429AC4CA61}"/>
    <dgm:cxn modelId="{8C7DFE63-A2D2-41C6-882C-AC847B5DBEB8}" type="presOf" srcId="{0FB6D60D-3631-4F0D-ABED-A50814E4B5CF}" destId="{09B17F86-3772-443A-B14C-5A24A3F3DE88}" srcOrd="0" destOrd="0" presId="urn:microsoft.com/office/officeart/2005/8/layout/hierarchy6"/>
    <dgm:cxn modelId="{882626EE-2F62-4113-ACC6-C37C00D43842}" srcId="{78394F71-DEF7-4EC0-B6E7-33DBD9B50C7F}" destId="{175F0CD9-E61C-4651-9833-B8B8E05BF7DF}" srcOrd="1" destOrd="0" parTransId="{20241F38-2D0A-4601-B730-0AF052F9EAC4}" sibTransId="{06AD3D37-E377-49DF-BA9A-E451C064C738}"/>
    <dgm:cxn modelId="{50B0309E-9EDE-4EDA-9F99-59C59A5B2E41}" type="presOf" srcId="{175F0CD9-E61C-4651-9833-B8B8E05BF7DF}" destId="{0C56969F-5E32-4A0F-ACE3-A09BB887231D}" srcOrd="0" destOrd="0" presId="urn:microsoft.com/office/officeart/2005/8/layout/hierarchy6"/>
    <dgm:cxn modelId="{7A199836-FA24-47E1-839C-29BAAB23C871}" srcId="{78394F71-DEF7-4EC0-B6E7-33DBD9B50C7F}" destId="{602D4DA1-D814-46E0-9FE3-15C9970232CE}" srcOrd="0" destOrd="0" parTransId="{B7DF9D21-6103-4222-B685-1FFA6F26911A}" sibTransId="{20F296DC-C465-4821-9665-338730C905F0}"/>
    <dgm:cxn modelId="{CFD59E40-6BD5-4A5D-8068-C10C1217FEB5}" srcId="{78394F71-DEF7-4EC0-B6E7-33DBD9B50C7F}" destId="{D0E48DB8-FDDD-4E67-9E4A-F57820F3B161}" srcOrd="2" destOrd="0" parTransId="{0FB6D60D-3631-4F0D-ABED-A50814E4B5CF}" sibTransId="{209094F4-D334-4C19-90E4-8E78DAE9DE57}"/>
    <dgm:cxn modelId="{E10B067A-C612-484D-9295-F486EDFFA1C7}" type="presOf" srcId="{AEF157B0-72A7-42D4-A11C-F874B7DA0CF0}" destId="{DBA5D750-C7EE-4A56-BF35-87AEE90834D8}" srcOrd="0" destOrd="0" presId="urn:microsoft.com/office/officeart/2005/8/layout/hierarchy6"/>
    <dgm:cxn modelId="{32270D3B-B68F-49F5-9715-AD23EA81E576}" type="presOf" srcId="{20241F38-2D0A-4601-B730-0AF052F9EAC4}" destId="{22AC9C85-AFFC-428C-8AA8-B66BF09DC901}" srcOrd="0" destOrd="0" presId="urn:microsoft.com/office/officeart/2005/8/layout/hierarchy6"/>
    <dgm:cxn modelId="{40448A7F-924B-48D3-BD2E-D19CD005776B}" type="presParOf" srcId="{DBA5D750-C7EE-4A56-BF35-87AEE90834D8}" destId="{8D9C4946-9E77-4080-8F9B-44A535737A4E}" srcOrd="0" destOrd="0" presId="urn:microsoft.com/office/officeart/2005/8/layout/hierarchy6"/>
    <dgm:cxn modelId="{EBB4542A-5976-4830-B98A-B4AF8880E90F}" type="presParOf" srcId="{8D9C4946-9E77-4080-8F9B-44A535737A4E}" destId="{77B31A79-C168-409D-B38D-6717B7CEDAD6}" srcOrd="0" destOrd="0" presId="urn:microsoft.com/office/officeart/2005/8/layout/hierarchy6"/>
    <dgm:cxn modelId="{EE155C8C-11EE-48A3-8A37-8E67789485AF}" type="presParOf" srcId="{77B31A79-C168-409D-B38D-6717B7CEDAD6}" destId="{C2D246CC-9E2C-45D6-ABA1-56546C9BEE89}" srcOrd="0" destOrd="0" presId="urn:microsoft.com/office/officeart/2005/8/layout/hierarchy6"/>
    <dgm:cxn modelId="{66096752-A84A-4762-AB6D-B1A15471EC9A}" type="presParOf" srcId="{C2D246CC-9E2C-45D6-ABA1-56546C9BEE89}" destId="{78FC9619-6BBF-4256-B211-3D487420BAC0}" srcOrd="0" destOrd="0" presId="urn:microsoft.com/office/officeart/2005/8/layout/hierarchy6"/>
    <dgm:cxn modelId="{29C7696E-4AD2-4872-81C3-49BA69E86545}" type="presParOf" srcId="{C2D246CC-9E2C-45D6-ABA1-56546C9BEE89}" destId="{631BBC7C-1080-4648-B272-5D79B274C5CA}" srcOrd="1" destOrd="0" presId="urn:microsoft.com/office/officeart/2005/8/layout/hierarchy6"/>
    <dgm:cxn modelId="{5F91D184-64AB-4133-8AF3-F5B689450218}" type="presParOf" srcId="{631BBC7C-1080-4648-B272-5D79B274C5CA}" destId="{AFA0B2D5-FEAB-436C-ACA6-6934797736A2}" srcOrd="0" destOrd="0" presId="urn:microsoft.com/office/officeart/2005/8/layout/hierarchy6"/>
    <dgm:cxn modelId="{54B091C0-D3BF-4788-A0CD-010EEEAB417A}" type="presParOf" srcId="{631BBC7C-1080-4648-B272-5D79B274C5CA}" destId="{59167C92-7EA3-4B13-B831-2CD3DBDBE0CB}" srcOrd="1" destOrd="0" presId="urn:microsoft.com/office/officeart/2005/8/layout/hierarchy6"/>
    <dgm:cxn modelId="{94CC879A-8F06-4283-A3BE-0AAD9C3C2DFD}" type="presParOf" srcId="{59167C92-7EA3-4B13-B831-2CD3DBDBE0CB}" destId="{E8CC9B90-FFBB-4212-9169-26F32D1790BC}" srcOrd="0" destOrd="0" presId="urn:microsoft.com/office/officeart/2005/8/layout/hierarchy6"/>
    <dgm:cxn modelId="{69AD6263-92A9-453C-AF87-74F38ABF933D}" type="presParOf" srcId="{59167C92-7EA3-4B13-B831-2CD3DBDBE0CB}" destId="{D3690946-62F6-42D7-B25F-3288F66AF528}" srcOrd="1" destOrd="0" presId="urn:microsoft.com/office/officeart/2005/8/layout/hierarchy6"/>
    <dgm:cxn modelId="{B9A69DB2-E1A8-48F6-9E85-3759CF12933E}" type="presParOf" srcId="{631BBC7C-1080-4648-B272-5D79B274C5CA}" destId="{22AC9C85-AFFC-428C-8AA8-B66BF09DC901}" srcOrd="2" destOrd="0" presId="urn:microsoft.com/office/officeart/2005/8/layout/hierarchy6"/>
    <dgm:cxn modelId="{E6C4F831-76C9-49C3-BBCC-0CACEEE1A98E}" type="presParOf" srcId="{631BBC7C-1080-4648-B272-5D79B274C5CA}" destId="{6DABB0C2-0C73-4339-85A0-02216A38E7EF}" srcOrd="3" destOrd="0" presId="urn:microsoft.com/office/officeart/2005/8/layout/hierarchy6"/>
    <dgm:cxn modelId="{F91EB9AD-3EAA-450B-AF5A-4D8503E0637C}" type="presParOf" srcId="{6DABB0C2-0C73-4339-85A0-02216A38E7EF}" destId="{0C56969F-5E32-4A0F-ACE3-A09BB887231D}" srcOrd="0" destOrd="0" presId="urn:microsoft.com/office/officeart/2005/8/layout/hierarchy6"/>
    <dgm:cxn modelId="{E685C1FC-4A54-4FC4-9C0A-59F4D49ACA8D}" type="presParOf" srcId="{6DABB0C2-0C73-4339-85A0-02216A38E7EF}" destId="{64ACDB28-DBA7-4EDC-92FB-28F458E5F2EC}" srcOrd="1" destOrd="0" presId="urn:microsoft.com/office/officeart/2005/8/layout/hierarchy6"/>
    <dgm:cxn modelId="{21529BB4-A065-411C-A350-69BE4F9E632A}" type="presParOf" srcId="{631BBC7C-1080-4648-B272-5D79B274C5CA}" destId="{09B17F86-3772-443A-B14C-5A24A3F3DE88}" srcOrd="4" destOrd="0" presId="urn:microsoft.com/office/officeart/2005/8/layout/hierarchy6"/>
    <dgm:cxn modelId="{8E0460A3-81CD-4967-8E2A-1997A2A36FB4}" type="presParOf" srcId="{631BBC7C-1080-4648-B272-5D79B274C5CA}" destId="{CE702EE3-1D39-434B-A4F1-C4E8D70DBC79}" srcOrd="5" destOrd="0" presId="urn:microsoft.com/office/officeart/2005/8/layout/hierarchy6"/>
    <dgm:cxn modelId="{9D52559A-FF17-46B1-9E45-D3BD69181BA2}" type="presParOf" srcId="{CE702EE3-1D39-434B-A4F1-C4E8D70DBC79}" destId="{1DD30237-4BBD-44B4-8D9F-5368E161FC12}" srcOrd="0" destOrd="0" presId="urn:microsoft.com/office/officeart/2005/8/layout/hierarchy6"/>
    <dgm:cxn modelId="{88530DE6-2059-4244-A00D-3BEA923A4395}" type="presParOf" srcId="{CE702EE3-1D39-434B-A4F1-C4E8D70DBC79}" destId="{7E3A303D-4401-419E-B325-CAEDD9C5B024}" srcOrd="1" destOrd="0" presId="urn:microsoft.com/office/officeart/2005/8/layout/hierarchy6"/>
    <dgm:cxn modelId="{D06D065A-7A25-4241-A778-085629BB5FF7}" type="presParOf" srcId="{DBA5D750-C7EE-4A56-BF35-87AEE90834D8}" destId="{95C5D46F-E42F-4DE6-BE6F-DD441F6192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C9619-6BBF-4256-B211-3D487420BAC0}">
      <dsp:nvSpPr>
        <dsp:cNvPr id="0" name=""/>
        <dsp:cNvSpPr/>
      </dsp:nvSpPr>
      <dsp:spPr>
        <a:xfrm>
          <a:off x="3215578" y="323880"/>
          <a:ext cx="2550918" cy="1000567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Types of IPv6</a:t>
          </a:r>
          <a:r>
            <a:rPr lang="en-US" sz="3000" b="1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 </a:t>
          </a:r>
          <a:endParaRPr lang="en-US" sz="3000" b="1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244884" y="353186"/>
        <a:ext cx="2492306" cy="941955"/>
      </dsp:txXfrm>
    </dsp:sp>
    <dsp:sp modelId="{AFA0B2D5-FEAB-436C-ACA6-6934797736A2}">
      <dsp:nvSpPr>
        <dsp:cNvPr id="0" name=""/>
        <dsp:cNvSpPr/>
      </dsp:nvSpPr>
      <dsp:spPr>
        <a:xfrm>
          <a:off x="1921081" y="1324448"/>
          <a:ext cx="2569955" cy="207122"/>
        </a:xfrm>
        <a:custGeom>
          <a:avLst/>
          <a:gdLst/>
          <a:ahLst/>
          <a:cxnLst/>
          <a:rect l="0" t="0" r="0" b="0"/>
          <a:pathLst>
            <a:path>
              <a:moveTo>
                <a:pt x="2569955" y="0"/>
              </a:moveTo>
              <a:lnTo>
                <a:pt x="2569955" y="103561"/>
              </a:lnTo>
              <a:lnTo>
                <a:pt x="0" y="103561"/>
              </a:lnTo>
              <a:lnTo>
                <a:pt x="0" y="2071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9B90-FFBB-4212-9169-26F32D1790BC}">
      <dsp:nvSpPr>
        <dsp:cNvPr id="0" name=""/>
        <dsp:cNvSpPr/>
      </dsp:nvSpPr>
      <dsp:spPr>
        <a:xfrm>
          <a:off x="932637" y="1531571"/>
          <a:ext cx="1976889" cy="497223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>
              <a:latin typeface="Times New Roman" pitchFamily="18" charset="0"/>
              <a:cs typeface="Times New Roman" pitchFamily="18" charset="0"/>
            </a:rPr>
            <a:t>Unicast</a:t>
          </a:r>
          <a:endParaRPr lang="en-US" sz="25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947200" y="1546134"/>
        <a:ext cx="1947763" cy="468097"/>
      </dsp:txXfrm>
    </dsp:sp>
    <dsp:sp modelId="{22AC9C85-AFFC-428C-8AA8-B66BF09DC901}">
      <dsp:nvSpPr>
        <dsp:cNvPr id="0" name=""/>
        <dsp:cNvSpPr/>
      </dsp:nvSpPr>
      <dsp:spPr>
        <a:xfrm>
          <a:off x="4445317" y="1324448"/>
          <a:ext cx="91440" cy="207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71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6969F-5E32-4A0F-ACE3-A09BB887231D}">
      <dsp:nvSpPr>
        <dsp:cNvPr id="0" name=""/>
        <dsp:cNvSpPr/>
      </dsp:nvSpPr>
      <dsp:spPr>
        <a:xfrm>
          <a:off x="3502592" y="1531571"/>
          <a:ext cx="1976889" cy="497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0" kern="1200" dirty="0" smtClean="0">
              <a:latin typeface="Times New Roman" pitchFamily="18" charset="0"/>
              <a:cs typeface="Times New Roman" pitchFamily="18" charset="0"/>
            </a:rPr>
            <a:t>Multicast</a:t>
          </a:r>
          <a:endParaRPr lang="en-US" sz="25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17155" y="1546134"/>
        <a:ext cx="1947763" cy="468097"/>
      </dsp:txXfrm>
    </dsp:sp>
    <dsp:sp modelId="{09B17F86-3772-443A-B14C-5A24A3F3DE88}">
      <dsp:nvSpPr>
        <dsp:cNvPr id="0" name=""/>
        <dsp:cNvSpPr/>
      </dsp:nvSpPr>
      <dsp:spPr>
        <a:xfrm>
          <a:off x="4491037" y="1324448"/>
          <a:ext cx="2569955" cy="207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561"/>
              </a:lnTo>
              <a:lnTo>
                <a:pt x="2569955" y="103561"/>
              </a:lnTo>
              <a:lnTo>
                <a:pt x="2569955" y="20712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30237-4BBD-44B4-8D9F-5368E161FC12}">
      <dsp:nvSpPr>
        <dsp:cNvPr id="0" name=""/>
        <dsp:cNvSpPr/>
      </dsp:nvSpPr>
      <dsp:spPr>
        <a:xfrm>
          <a:off x="6072548" y="1531571"/>
          <a:ext cx="1976889" cy="497223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err="1" smtClean="0">
              <a:latin typeface="Times New Roman" pitchFamily="18" charset="0"/>
              <a:cs typeface="Times New Roman" pitchFamily="18" charset="0"/>
            </a:rPr>
            <a:t>Anycast</a:t>
          </a:r>
          <a:endParaRPr lang="en-US" sz="22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087111" y="1546134"/>
        <a:ext cx="1947763" cy="468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02DEDF-102B-4718-B503-77EB9655D6D4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F06E145-347F-4486-A9F0-420B21E7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6E145-347F-4486-A9F0-420B21E72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6" y="2207361"/>
            <a:ext cx="5344675" cy="223967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6" y="4646927"/>
            <a:ext cx="5344675" cy="146734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23D3-E5BE-4DD2-8ED5-9E7EE2BFF0EB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BF4-E12A-4F0C-A9CD-B88931059AD5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ED3F-E563-4C3F-B962-8E724B66FD7B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DA-4B2F-4DDD-A795-A07C9FFE7765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973"/>
            <a:ext cx="8246070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68294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499-C388-46B2-929F-581845322F81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374900"/>
            <a:ext cx="6861138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392935"/>
            <a:ext cx="6861138" cy="488502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407-FFC6-4F01-9EA9-2BBF2888C5D1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7A-85B4-4E62-9A66-2BCDAFD23062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B84-7796-4058-950D-5DDCB883C735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374901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207360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837223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60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837223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C72-8108-416B-B810-ECAD813A7508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CFB-BCBE-4388-AD4A-B17D7A56071B}" type="datetime1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6A3C-9964-44E5-9852-952FE49B324A}" type="datetime1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DE2-C861-4CEC-AD28-4646BC618A6A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1407-FFC6-4F01-9EA9-2BBF2888C5D1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619249"/>
          </a:xfrm>
          <a:noFill/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Welcome to Our </a:t>
            </a:r>
            <a:r>
              <a:rPr lang="en-US" sz="4400" b="1" dirty="0" smtClean="0">
                <a:ln w="11430"/>
                <a:solidFill>
                  <a:srgbClr val="92D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Presentation</a:t>
            </a:r>
            <a:endParaRPr lang="en-US" sz="4400" b="1" dirty="0">
              <a:ln w="11430"/>
              <a:solidFill>
                <a:srgbClr val="92D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Nikosh" pitchFamily="2" charset="0"/>
              <a:cs typeface="Nikos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250"/>
            <a:ext cx="9144000" cy="523875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990850"/>
            <a:ext cx="9144000" cy="193899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Presentation </a:t>
            </a:r>
          </a:p>
          <a:p>
            <a:pPr algn="ctr"/>
            <a:r>
              <a:rPr lang="en-US" sz="4000" b="1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 </a:t>
            </a:r>
          </a:p>
          <a:p>
            <a:pPr algn="ctr"/>
            <a:r>
              <a:rPr lang="en-US" sz="4000" b="1" dirty="0" smtClean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sz="4000" b="1" dirty="0">
                <a:ln w="11430"/>
                <a:solidFill>
                  <a:srgbClr val="FFC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Address and Class (A, B, C &amp; D), IPv6</a:t>
            </a:r>
          </a:p>
        </p:txBody>
      </p:sp>
    </p:spTree>
    <p:extLst>
      <p:ext uri="{BB962C8B-B14F-4D97-AF65-F5344CB8AC3E}">
        <p14:creationId xmlns:p14="http://schemas.microsoft.com/office/powerpoint/2010/main" val="284225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1219200"/>
            <a:ext cx="8772525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230" marR="30480" indent="-285750" algn="just">
              <a:buFont typeface="Wingdings" pitchFamily="2" charset="2"/>
              <a:buChar char="q"/>
            </a:pPr>
            <a:r>
              <a:rPr lang="en-GB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Even </a:t>
            </a:r>
            <a:r>
              <a:rPr lang="en-GB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after converting into Hexadecimal </a:t>
            </a:r>
            <a:r>
              <a:rPr lang="en-GB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format.</a:t>
            </a:r>
          </a:p>
          <a:p>
            <a:pPr marL="316230" marR="30480" indent="-285750" algn="just">
              <a:buFont typeface="Wingdings" pitchFamily="2" charset="2"/>
              <a:buChar char="q"/>
            </a:pPr>
            <a:r>
              <a:rPr lang="en-GB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IPv6 address remains long</a:t>
            </a:r>
            <a:r>
              <a:rPr lang="en-GB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316230" marR="30480" indent="-285750" algn="just">
              <a:buFont typeface="Wingdings" pitchFamily="2" charset="2"/>
              <a:buChar char="q"/>
            </a:pPr>
            <a:r>
              <a:rPr lang="en-GB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IPv6 provides some rules to shorten the address</a:t>
            </a:r>
            <a:r>
              <a:rPr lang="en-GB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316230" marR="30480" indent="-285750" algn="just">
              <a:buFont typeface="Wingdings" pitchFamily="2" charset="2"/>
              <a:buChar char="q"/>
            </a:pPr>
            <a:r>
              <a:rPr lang="en-GB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rules are as follows:</a:t>
            </a:r>
            <a:endParaRPr lang="en-GB" sz="20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44488" marR="30480" indent="-342900" algn="just">
              <a:buFont typeface="Wingdings" pitchFamily="2" charset="2"/>
              <a:buChar char="Ø"/>
            </a:pP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Rule-1</a:t>
            </a:r>
            <a:r>
              <a:rPr lang="en-GB" sz="20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  <a:endParaRPr lang="en-GB" sz="2000" dirty="0" smtClean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744538" marR="30480" indent="-342900" algn="just">
              <a:buFont typeface="Wingdings" pitchFamily="2" charset="2"/>
              <a:buChar char="ü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Discard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leading Zero(</a:t>
            </a:r>
            <a:r>
              <a:rPr lang="en-GB" sz="2000" dirty="0" err="1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es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). </a:t>
            </a:r>
          </a:p>
          <a:p>
            <a:pPr marL="744538" marR="30480" indent="-342900" algn="just">
              <a:buFont typeface="Wingdings" pitchFamily="2" charset="2"/>
              <a:buChar char="ü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See the 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Block 5 (</a:t>
            </a:r>
            <a:r>
              <a:rPr lang="en-GB" sz="2000" dirty="0" smtClean="0"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0063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),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the leading two 0s can be 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omitted.</a:t>
            </a:r>
          </a:p>
          <a:p>
            <a:pPr marL="401638" marR="30480" algn="just"/>
            <a:endParaRPr lang="en-GB" sz="105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2001:0000:3238:DFE1: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63</a:t>
            </a: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:0000:0000:FEFB</a:t>
            </a:r>
            <a:endParaRPr lang="en-GB" sz="2000" b="1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373380" marR="30480" indent="-342900" algn="just">
              <a:buFont typeface="Wingdings" pitchFamily="2" charset="2"/>
              <a:buChar char="Ø"/>
            </a:pP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Rule-2</a:t>
            </a:r>
            <a:r>
              <a:rPr lang="en-GB" sz="20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  <a:endParaRPr lang="en-GB" sz="2000" dirty="0" smtClean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687388" marR="30480" indent="-342900" algn="just">
              <a:buFont typeface="Wingdings" pitchFamily="2" charset="2"/>
              <a:buChar char="ü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If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two of more blocks contain consecutive zeroes, omit them all and replace with double colon sign ::, such as 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(6th and 7th block):</a:t>
            </a:r>
          </a:p>
          <a:p>
            <a:pPr marL="344488" marR="30480" algn="just"/>
            <a:endParaRPr lang="en-GB" sz="1050" dirty="0" smtClean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2001:0000:3238:DFE1:63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::</a:t>
            </a: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FEFB</a:t>
            </a:r>
            <a:endParaRPr lang="en-GB" sz="2000" b="1" dirty="0" smtClean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687388" marR="30480" indent="-342900" algn="just">
              <a:buFont typeface="Wingdings" pitchFamily="2" charset="2"/>
              <a:buChar char="ü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Consecutive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blocks of zeroes can be replaced only once by :: so if there are still blocks of zeroes in the address, they can be shrunk down to a single zero, such as (2nd block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):</a:t>
            </a:r>
          </a:p>
          <a:p>
            <a:pPr marL="344488" marR="30480" algn="just"/>
            <a:endParaRPr lang="en-GB" sz="105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			</a:t>
            </a: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2001:</a:t>
            </a:r>
            <a:r>
              <a:rPr lang="en-GB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</a:t>
            </a:r>
            <a:r>
              <a:rPr lang="en-GB" sz="2000" b="1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:3238:DFE1:63</a:t>
            </a:r>
            <a:r>
              <a:rPr lang="en-GB" sz="20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::FEFB</a:t>
            </a:r>
            <a:endParaRPr lang="en-GB" sz="2000" b="1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455" y="234277"/>
            <a:ext cx="8461070" cy="74020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30480" marR="3048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</a:pPr>
            <a:r>
              <a:rPr lang="en-GB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ikosh" panose="02000000000000000000" pitchFamily="2" charset="0"/>
                <a:ea typeface="Times New Roman" panose="02020603050405020304" pitchFamily="18" charset="0"/>
                <a:cs typeface="Vrinda"/>
              </a:rPr>
              <a:t>Rule of IPv6</a:t>
            </a:r>
            <a:endParaRPr lang="en-GB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154290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75" y="485775"/>
            <a:ext cx="7810500" cy="68580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Types of IPv6 Addresses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7775"/>
            <a:ext cx="9026013" cy="515871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GB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28936622"/>
              </p:ext>
            </p:extLst>
          </p:nvPr>
        </p:nvGraphicFramePr>
        <p:xfrm>
          <a:off x="-1" y="1381124"/>
          <a:ext cx="8982075" cy="235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2004"/>
              </p:ext>
            </p:extLst>
          </p:nvPr>
        </p:nvGraphicFramePr>
        <p:xfrm>
          <a:off x="0" y="3800475"/>
          <a:ext cx="8982074" cy="254317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47776"/>
                <a:gridCol w="7734298"/>
              </a:tblGrid>
              <a:tr h="740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Unicast</a:t>
                      </a: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 unicast address is used to refer to a single host. It is meant to send data to a single destination.</a:t>
                      </a:r>
                      <a:endParaRPr lang="en-US" sz="2000" b="1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33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Multicast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 multicast address can be used to deliver a package to a group of destinations. Any packet sent to a multicast address, will be delivered to every host that has joined that     particular group.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740418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Anycast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The </a:t>
                      </a:r>
                      <a:r>
                        <a:rPr lang="en-GB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anycast</a:t>
                      </a:r>
                      <a:r>
                        <a:rPr lang="en-GB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address is very similar to the multicast address, but packets will be delivered to only one random host, instead  of the entire group.</a:t>
                      </a:r>
                      <a:endParaRPr lang="en-US" sz="2000" b="1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5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6" y="2162098"/>
            <a:ext cx="8190209" cy="3781502"/>
          </a:xfrm>
        </p:spPr>
        <p:txBody>
          <a:bodyPr>
            <a:prstTxWarp prst="textArchUp">
              <a:avLst/>
            </a:prstTxWarp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199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</a:t>
            </a:r>
            <a:r>
              <a:rPr lang="en-US" sz="199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All</a:t>
            </a:r>
            <a:endParaRPr lang="en-US" sz="199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5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0525"/>
            <a:ext cx="9143999" cy="1276350"/>
          </a:xfr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ikosh" pitchFamily="2" charset="0"/>
                <a:cs typeface="Nikosh" pitchFamily="2" charset="0"/>
              </a:rPr>
              <a:t>Presenter info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Nikosh" pitchFamily="2" charset="0"/>
              <a:cs typeface="Nikosh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9250"/>
            <a:ext cx="9144000" cy="5238750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77385" y="2024071"/>
            <a:ext cx="8509440" cy="3803506"/>
            <a:chOff x="377385" y="2024071"/>
            <a:chExt cx="8277802" cy="3803506"/>
          </a:xfrm>
        </p:grpSpPr>
        <p:sp>
          <p:nvSpPr>
            <p:cNvPr id="7" name="Freeform 6"/>
            <p:cNvSpPr/>
            <p:nvPr/>
          </p:nvSpPr>
          <p:spPr>
            <a:xfrm>
              <a:off x="377385" y="3207828"/>
              <a:ext cx="1371600" cy="1435993"/>
            </a:xfrm>
            <a:custGeom>
              <a:avLst/>
              <a:gdLst>
                <a:gd name="connsiteX0" fmla="*/ 0 w 1332262"/>
                <a:gd name="connsiteY0" fmla="*/ 133226 h 1408368"/>
                <a:gd name="connsiteX1" fmla="*/ 133226 w 1332262"/>
                <a:gd name="connsiteY1" fmla="*/ 0 h 1408368"/>
                <a:gd name="connsiteX2" fmla="*/ 1199036 w 1332262"/>
                <a:gd name="connsiteY2" fmla="*/ 0 h 1408368"/>
                <a:gd name="connsiteX3" fmla="*/ 1332262 w 1332262"/>
                <a:gd name="connsiteY3" fmla="*/ 133226 h 1408368"/>
                <a:gd name="connsiteX4" fmla="*/ 1332262 w 1332262"/>
                <a:gd name="connsiteY4" fmla="*/ 1275142 h 1408368"/>
                <a:gd name="connsiteX5" fmla="*/ 1199036 w 1332262"/>
                <a:gd name="connsiteY5" fmla="*/ 1408368 h 1408368"/>
                <a:gd name="connsiteX6" fmla="*/ 133226 w 1332262"/>
                <a:gd name="connsiteY6" fmla="*/ 1408368 h 1408368"/>
                <a:gd name="connsiteX7" fmla="*/ 0 w 1332262"/>
                <a:gd name="connsiteY7" fmla="*/ 1275142 h 1408368"/>
                <a:gd name="connsiteX8" fmla="*/ 0 w 1332262"/>
                <a:gd name="connsiteY8" fmla="*/ 133226 h 140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262" h="1408368">
                  <a:moveTo>
                    <a:pt x="0" y="133226"/>
                  </a:moveTo>
                  <a:cubicBezTo>
                    <a:pt x="0" y="59647"/>
                    <a:pt x="59647" y="0"/>
                    <a:pt x="133226" y="0"/>
                  </a:cubicBezTo>
                  <a:lnTo>
                    <a:pt x="1199036" y="0"/>
                  </a:lnTo>
                  <a:cubicBezTo>
                    <a:pt x="1272615" y="0"/>
                    <a:pt x="1332262" y="59647"/>
                    <a:pt x="1332262" y="133226"/>
                  </a:cubicBezTo>
                  <a:lnTo>
                    <a:pt x="1332262" y="1275142"/>
                  </a:lnTo>
                  <a:cubicBezTo>
                    <a:pt x="1332262" y="1348721"/>
                    <a:pt x="1272615" y="1408368"/>
                    <a:pt x="1199036" y="1408368"/>
                  </a:cubicBezTo>
                  <a:lnTo>
                    <a:pt x="133226" y="1408368"/>
                  </a:lnTo>
                  <a:cubicBezTo>
                    <a:pt x="59647" y="1408368"/>
                    <a:pt x="0" y="1348721"/>
                    <a:pt x="0" y="1275142"/>
                  </a:cubicBezTo>
                  <a:lnTo>
                    <a:pt x="0" y="1332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721" tIns="51721" rIns="51721" bIns="5172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PGDICT4D</a:t>
              </a: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sz="2000" b="0" kern="1200" baseline="30000" dirty="0" smtClean="0">
                  <a:latin typeface="Times New Roman" pitchFamily="18" charset="0"/>
                  <a:cs typeface="Times New Roman" pitchFamily="18" charset="0"/>
                </a:rPr>
                <a:t>th</a:t>
              </a: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 Batch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flipV="1">
              <a:off x="1748985" y="3937428"/>
              <a:ext cx="393963" cy="45719"/>
            </a:xfrm>
            <a:custGeom>
              <a:avLst/>
              <a:gdLst>
                <a:gd name="connsiteX0" fmla="*/ 0 w 532905"/>
                <a:gd name="connsiteY0" fmla="*/ 11381 h 22763"/>
                <a:gd name="connsiteX1" fmla="*/ 532905 w 532905"/>
                <a:gd name="connsiteY1" fmla="*/ 11381 h 2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2905" h="22763">
                  <a:moveTo>
                    <a:pt x="0" y="11381"/>
                  </a:moveTo>
                  <a:lnTo>
                    <a:pt x="532905" y="11381"/>
                  </a:lnTo>
                </a:path>
              </a:pathLst>
            </a:custGeom>
            <a:noFill/>
          </p:spPr>
          <p:style>
            <a:lnRef idx="2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830" tIns="-1941" rIns="265830" bIns="-19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kern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142948" y="3209158"/>
              <a:ext cx="1749162" cy="1433331"/>
            </a:xfrm>
            <a:custGeom>
              <a:avLst/>
              <a:gdLst>
                <a:gd name="connsiteX0" fmla="*/ 0 w 1796556"/>
                <a:gd name="connsiteY0" fmla="*/ 140576 h 1405757"/>
                <a:gd name="connsiteX1" fmla="*/ 140576 w 1796556"/>
                <a:gd name="connsiteY1" fmla="*/ 0 h 1405757"/>
                <a:gd name="connsiteX2" fmla="*/ 1655980 w 1796556"/>
                <a:gd name="connsiteY2" fmla="*/ 0 h 1405757"/>
                <a:gd name="connsiteX3" fmla="*/ 1796556 w 1796556"/>
                <a:gd name="connsiteY3" fmla="*/ 140576 h 1405757"/>
                <a:gd name="connsiteX4" fmla="*/ 1796556 w 1796556"/>
                <a:gd name="connsiteY4" fmla="*/ 1265181 h 1405757"/>
                <a:gd name="connsiteX5" fmla="*/ 1655980 w 1796556"/>
                <a:gd name="connsiteY5" fmla="*/ 1405757 h 1405757"/>
                <a:gd name="connsiteX6" fmla="*/ 140576 w 1796556"/>
                <a:gd name="connsiteY6" fmla="*/ 1405757 h 1405757"/>
                <a:gd name="connsiteX7" fmla="*/ 0 w 1796556"/>
                <a:gd name="connsiteY7" fmla="*/ 1265181 h 1405757"/>
                <a:gd name="connsiteX8" fmla="*/ 0 w 1796556"/>
                <a:gd name="connsiteY8" fmla="*/ 140576 h 14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6556" h="1405757">
                  <a:moveTo>
                    <a:pt x="0" y="140576"/>
                  </a:moveTo>
                  <a:cubicBezTo>
                    <a:pt x="0" y="62938"/>
                    <a:pt x="62938" y="0"/>
                    <a:pt x="140576" y="0"/>
                  </a:cubicBezTo>
                  <a:lnTo>
                    <a:pt x="1655980" y="0"/>
                  </a:lnTo>
                  <a:cubicBezTo>
                    <a:pt x="1733618" y="0"/>
                    <a:pt x="1796556" y="62938"/>
                    <a:pt x="1796556" y="140576"/>
                  </a:cubicBezTo>
                  <a:lnTo>
                    <a:pt x="1796556" y="1265181"/>
                  </a:lnTo>
                  <a:cubicBezTo>
                    <a:pt x="1796556" y="1342819"/>
                    <a:pt x="1733618" y="1405757"/>
                    <a:pt x="1655980" y="1405757"/>
                  </a:cubicBezTo>
                  <a:lnTo>
                    <a:pt x="140576" y="1405757"/>
                  </a:lnTo>
                  <a:cubicBezTo>
                    <a:pt x="62938" y="1405757"/>
                    <a:pt x="0" y="1342819"/>
                    <a:pt x="0" y="1265181"/>
                  </a:cubicBezTo>
                  <a:lnTo>
                    <a:pt x="0" y="14057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873" tIns="53873" rIns="53873" bIns="53873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Networking and Data Communication Module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3892110" y="3891709"/>
              <a:ext cx="327738" cy="45719"/>
            </a:xfrm>
            <a:custGeom>
              <a:avLst/>
              <a:gdLst>
                <a:gd name="connsiteX0" fmla="*/ 0 w 532905"/>
                <a:gd name="connsiteY0" fmla="*/ 11381 h 22763"/>
                <a:gd name="connsiteX1" fmla="*/ 532905 w 532905"/>
                <a:gd name="connsiteY1" fmla="*/ 11381 h 2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2905" h="22763">
                  <a:moveTo>
                    <a:pt x="0" y="11381"/>
                  </a:moveTo>
                  <a:lnTo>
                    <a:pt x="532905" y="1138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830" tIns="-1941" rIns="265830" bIns="-194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kern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219848" y="3586225"/>
              <a:ext cx="932163" cy="679197"/>
            </a:xfrm>
            <a:custGeom>
              <a:avLst/>
              <a:gdLst>
                <a:gd name="connsiteX0" fmla="*/ 0 w 1045519"/>
                <a:gd name="connsiteY0" fmla="*/ 66613 h 666131"/>
                <a:gd name="connsiteX1" fmla="*/ 66613 w 1045519"/>
                <a:gd name="connsiteY1" fmla="*/ 0 h 666131"/>
                <a:gd name="connsiteX2" fmla="*/ 978906 w 1045519"/>
                <a:gd name="connsiteY2" fmla="*/ 0 h 666131"/>
                <a:gd name="connsiteX3" fmla="*/ 1045519 w 1045519"/>
                <a:gd name="connsiteY3" fmla="*/ 66613 h 666131"/>
                <a:gd name="connsiteX4" fmla="*/ 1045519 w 1045519"/>
                <a:gd name="connsiteY4" fmla="*/ 599518 h 666131"/>
                <a:gd name="connsiteX5" fmla="*/ 978906 w 1045519"/>
                <a:gd name="connsiteY5" fmla="*/ 666131 h 666131"/>
                <a:gd name="connsiteX6" fmla="*/ 66613 w 1045519"/>
                <a:gd name="connsiteY6" fmla="*/ 666131 h 666131"/>
                <a:gd name="connsiteX7" fmla="*/ 0 w 1045519"/>
                <a:gd name="connsiteY7" fmla="*/ 599518 h 666131"/>
                <a:gd name="connsiteX8" fmla="*/ 0 w 1045519"/>
                <a:gd name="connsiteY8" fmla="*/ 66613 h 66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5519" h="666131">
                  <a:moveTo>
                    <a:pt x="0" y="66613"/>
                  </a:moveTo>
                  <a:cubicBezTo>
                    <a:pt x="0" y="29824"/>
                    <a:pt x="29824" y="0"/>
                    <a:pt x="66613" y="0"/>
                  </a:cubicBezTo>
                  <a:lnTo>
                    <a:pt x="978906" y="0"/>
                  </a:lnTo>
                  <a:cubicBezTo>
                    <a:pt x="1015695" y="0"/>
                    <a:pt x="1045519" y="29824"/>
                    <a:pt x="1045519" y="66613"/>
                  </a:cubicBezTo>
                  <a:lnTo>
                    <a:pt x="1045519" y="599518"/>
                  </a:lnTo>
                  <a:cubicBezTo>
                    <a:pt x="1045519" y="636307"/>
                    <a:pt x="1015695" y="666131"/>
                    <a:pt x="978906" y="666131"/>
                  </a:cubicBezTo>
                  <a:lnTo>
                    <a:pt x="66613" y="666131"/>
                  </a:lnTo>
                  <a:cubicBezTo>
                    <a:pt x="29824" y="666131"/>
                    <a:pt x="0" y="636307"/>
                    <a:pt x="0" y="599518"/>
                  </a:cubicBezTo>
                  <a:lnTo>
                    <a:pt x="0" y="66613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10" tIns="32210" rIns="32210" bIns="3221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Group Member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7350740">
              <a:off x="4562598" y="3134599"/>
              <a:ext cx="1653954" cy="20295"/>
            </a:xfrm>
            <a:custGeom>
              <a:avLst/>
              <a:gdLst>
                <a:gd name="connsiteX0" fmla="*/ 0 w 1622136"/>
                <a:gd name="connsiteY0" fmla="*/ 11381 h 22763"/>
                <a:gd name="connsiteX1" fmla="*/ 1622136 w 1622136"/>
                <a:gd name="connsiteY1" fmla="*/ 11381 h 2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2136" h="22763">
                  <a:moveTo>
                    <a:pt x="0" y="11381"/>
                  </a:moveTo>
                  <a:lnTo>
                    <a:pt x="1622136" y="1138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3215" tIns="-29172" rIns="783215" bIns="-2917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kern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27139" y="2024071"/>
              <a:ext cx="3008376" cy="679197"/>
            </a:xfrm>
            <a:custGeom>
              <a:avLst/>
              <a:gdLst>
                <a:gd name="connsiteX0" fmla="*/ 0 w 3356209"/>
                <a:gd name="connsiteY0" fmla="*/ 66613 h 666131"/>
                <a:gd name="connsiteX1" fmla="*/ 66613 w 3356209"/>
                <a:gd name="connsiteY1" fmla="*/ 0 h 666131"/>
                <a:gd name="connsiteX2" fmla="*/ 3289596 w 3356209"/>
                <a:gd name="connsiteY2" fmla="*/ 0 h 666131"/>
                <a:gd name="connsiteX3" fmla="*/ 3356209 w 3356209"/>
                <a:gd name="connsiteY3" fmla="*/ 66613 h 666131"/>
                <a:gd name="connsiteX4" fmla="*/ 3356209 w 3356209"/>
                <a:gd name="connsiteY4" fmla="*/ 599518 h 666131"/>
                <a:gd name="connsiteX5" fmla="*/ 3289596 w 3356209"/>
                <a:gd name="connsiteY5" fmla="*/ 666131 h 666131"/>
                <a:gd name="connsiteX6" fmla="*/ 66613 w 3356209"/>
                <a:gd name="connsiteY6" fmla="*/ 666131 h 666131"/>
                <a:gd name="connsiteX7" fmla="*/ 0 w 3356209"/>
                <a:gd name="connsiteY7" fmla="*/ 599518 h 666131"/>
                <a:gd name="connsiteX8" fmla="*/ 0 w 3356209"/>
                <a:gd name="connsiteY8" fmla="*/ 66613 h 66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6209" h="666131">
                  <a:moveTo>
                    <a:pt x="0" y="66613"/>
                  </a:moveTo>
                  <a:cubicBezTo>
                    <a:pt x="0" y="29824"/>
                    <a:pt x="29824" y="0"/>
                    <a:pt x="66613" y="0"/>
                  </a:cubicBezTo>
                  <a:lnTo>
                    <a:pt x="3289596" y="0"/>
                  </a:lnTo>
                  <a:cubicBezTo>
                    <a:pt x="3326385" y="0"/>
                    <a:pt x="3356209" y="29824"/>
                    <a:pt x="3356209" y="66613"/>
                  </a:cubicBezTo>
                  <a:lnTo>
                    <a:pt x="3356209" y="599518"/>
                  </a:lnTo>
                  <a:cubicBezTo>
                    <a:pt x="3356209" y="636307"/>
                    <a:pt x="3326385" y="666131"/>
                    <a:pt x="3289596" y="666131"/>
                  </a:cubicBezTo>
                  <a:lnTo>
                    <a:pt x="66613" y="666131"/>
                  </a:lnTo>
                  <a:cubicBezTo>
                    <a:pt x="29824" y="666131"/>
                    <a:pt x="0" y="636307"/>
                    <a:pt x="0" y="599518"/>
                  </a:cubicBezTo>
                  <a:lnTo>
                    <a:pt x="0" y="6661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10" tIns="32210" rIns="32210" bIns="3221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latin typeface="Times New Roman" pitchFamily="18" charset="0"/>
                  <a:cs typeface="Times New Roman" pitchFamily="18" charset="0"/>
                </a:rPr>
                <a:t>Md. </a:t>
              </a:r>
              <a:r>
                <a:rPr lang="en-US" sz="2000" b="1" kern="1200" dirty="0" err="1" smtClean="0">
                  <a:latin typeface="Times New Roman" pitchFamily="18" charset="0"/>
                  <a:cs typeface="Times New Roman" pitchFamily="18" charset="0"/>
                </a:rPr>
                <a:t>Sirajul</a:t>
              </a:r>
              <a:r>
                <a:rPr lang="en-US" sz="2000" b="1" kern="1200" dirty="0" smtClean="0">
                  <a:latin typeface="Times New Roman" pitchFamily="18" charset="0"/>
                  <a:cs typeface="Times New Roman" pitchFamily="18" charset="0"/>
                </a:rPr>
                <a:t> Islam </a:t>
              </a:r>
            </a:p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Roll-06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8289469">
              <a:off x="4913834" y="3525138"/>
              <a:ext cx="951482" cy="20295"/>
            </a:xfrm>
            <a:custGeom>
              <a:avLst/>
              <a:gdLst>
                <a:gd name="connsiteX0" fmla="*/ 0 w 933178"/>
                <a:gd name="connsiteY0" fmla="*/ 11381 h 22763"/>
                <a:gd name="connsiteX1" fmla="*/ 933178 w 933178"/>
                <a:gd name="connsiteY1" fmla="*/ 11381 h 2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178" h="22763">
                  <a:moveTo>
                    <a:pt x="0" y="11381"/>
                  </a:moveTo>
                  <a:lnTo>
                    <a:pt x="933178" y="1138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5960" tIns="-11948" rIns="455960" bIns="-1194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kern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27139" y="2805148"/>
              <a:ext cx="3008376" cy="679197"/>
            </a:xfrm>
            <a:custGeom>
              <a:avLst/>
              <a:gdLst>
                <a:gd name="connsiteX0" fmla="*/ 0 w 3356209"/>
                <a:gd name="connsiteY0" fmla="*/ 66613 h 666131"/>
                <a:gd name="connsiteX1" fmla="*/ 66613 w 3356209"/>
                <a:gd name="connsiteY1" fmla="*/ 0 h 666131"/>
                <a:gd name="connsiteX2" fmla="*/ 3289596 w 3356209"/>
                <a:gd name="connsiteY2" fmla="*/ 0 h 666131"/>
                <a:gd name="connsiteX3" fmla="*/ 3356209 w 3356209"/>
                <a:gd name="connsiteY3" fmla="*/ 66613 h 666131"/>
                <a:gd name="connsiteX4" fmla="*/ 3356209 w 3356209"/>
                <a:gd name="connsiteY4" fmla="*/ 599518 h 666131"/>
                <a:gd name="connsiteX5" fmla="*/ 3289596 w 3356209"/>
                <a:gd name="connsiteY5" fmla="*/ 666131 h 666131"/>
                <a:gd name="connsiteX6" fmla="*/ 66613 w 3356209"/>
                <a:gd name="connsiteY6" fmla="*/ 666131 h 666131"/>
                <a:gd name="connsiteX7" fmla="*/ 0 w 3356209"/>
                <a:gd name="connsiteY7" fmla="*/ 599518 h 666131"/>
                <a:gd name="connsiteX8" fmla="*/ 0 w 3356209"/>
                <a:gd name="connsiteY8" fmla="*/ 66613 h 66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6209" h="666131">
                  <a:moveTo>
                    <a:pt x="0" y="66613"/>
                  </a:moveTo>
                  <a:cubicBezTo>
                    <a:pt x="0" y="29824"/>
                    <a:pt x="29824" y="0"/>
                    <a:pt x="66613" y="0"/>
                  </a:cubicBezTo>
                  <a:lnTo>
                    <a:pt x="3289596" y="0"/>
                  </a:lnTo>
                  <a:cubicBezTo>
                    <a:pt x="3326385" y="0"/>
                    <a:pt x="3356209" y="29824"/>
                    <a:pt x="3356209" y="66613"/>
                  </a:cubicBezTo>
                  <a:lnTo>
                    <a:pt x="3356209" y="599518"/>
                  </a:lnTo>
                  <a:cubicBezTo>
                    <a:pt x="3356209" y="636307"/>
                    <a:pt x="3326385" y="666131"/>
                    <a:pt x="3289596" y="666131"/>
                  </a:cubicBezTo>
                  <a:lnTo>
                    <a:pt x="66613" y="666131"/>
                  </a:lnTo>
                  <a:cubicBezTo>
                    <a:pt x="29824" y="666131"/>
                    <a:pt x="0" y="636307"/>
                    <a:pt x="0" y="599518"/>
                  </a:cubicBezTo>
                  <a:lnTo>
                    <a:pt x="0" y="6661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10" tIns="32210" rIns="32210" bIns="3221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smtClean="0">
                  <a:latin typeface="Times New Roman" pitchFamily="18" charset="0"/>
                  <a:cs typeface="Times New Roman" pitchFamily="18" charset="0"/>
                </a:rPr>
                <a:t>Md. </a:t>
              </a:r>
              <a:r>
                <a:rPr lang="en-US" sz="2000" b="1" kern="1200" dirty="0" err="1" smtClean="0">
                  <a:latin typeface="Times New Roman" pitchFamily="18" charset="0"/>
                  <a:cs typeface="Times New Roman" pitchFamily="18" charset="0"/>
                </a:rPr>
                <a:t>Solaiman</a:t>
              </a:r>
              <a:r>
                <a:rPr lang="en-US" sz="2000" b="1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kern="1200" dirty="0" err="1" smtClean="0">
                  <a:latin typeface="Times New Roman" pitchFamily="18" charset="0"/>
                  <a:cs typeface="Times New Roman" pitchFamily="18" charset="0"/>
                </a:rPr>
                <a:t>Gazi</a:t>
              </a: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Roll-07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52012" y="3914219"/>
              <a:ext cx="504324" cy="23209"/>
            </a:xfrm>
            <a:custGeom>
              <a:avLst/>
              <a:gdLst>
                <a:gd name="connsiteX0" fmla="*/ 0 w 565652"/>
                <a:gd name="connsiteY0" fmla="*/ 11381 h 22763"/>
                <a:gd name="connsiteX1" fmla="*/ 565652 w 565652"/>
                <a:gd name="connsiteY1" fmla="*/ 11381 h 2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5652" h="22763">
                  <a:moveTo>
                    <a:pt x="0" y="11381"/>
                  </a:moveTo>
                  <a:lnTo>
                    <a:pt x="565652" y="1138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81385" tIns="-2759" rIns="281385" bIns="-276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kern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646811" y="3586225"/>
              <a:ext cx="3008376" cy="679197"/>
            </a:xfrm>
            <a:custGeom>
              <a:avLst/>
              <a:gdLst>
                <a:gd name="connsiteX0" fmla="*/ 0 w 3330830"/>
                <a:gd name="connsiteY0" fmla="*/ 66613 h 666131"/>
                <a:gd name="connsiteX1" fmla="*/ 66613 w 3330830"/>
                <a:gd name="connsiteY1" fmla="*/ 0 h 666131"/>
                <a:gd name="connsiteX2" fmla="*/ 3264217 w 3330830"/>
                <a:gd name="connsiteY2" fmla="*/ 0 h 666131"/>
                <a:gd name="connsiteX3" fmla="*/ 3330830 w 3330830"/>
                <a:gd name="connsiteY3" fmla="*/ 66613 h 666131"/>
                <a:gd name="connsiteX4" fmla="*/ 3330830 w 3330830"/>
                <a:gd name="connsiteY4" fmla="*/ 599518 h 666131"/>
                <a:gd name="connsiteX5" fmla="*/ 3264217 w 3330830"/>
                <a:gd name="connsiteY5" fmla="*/ 666131 h 666131"/>
                <a:gd name="connsiteX6" fmla="*/ 66613 w 3330830"/>
                <a:gd name="connsiteY6" fmla="*/ 666131 h 666131"/>
                <a:gd name="connsiteX7" fmla="*/ 0 w 3330830"/>
                <a:gd name="connsiteY7" fmla="*/ 599518 h 666131"/>
                <a:gd name="connsiteX8" fmla="*/ 0 w 3330830"/>
                <a:gd name="connsiteY8" fmla="*/ 66613 h 66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0830" h="666131">
                  <a:moveTo>
                    <a:pt x="0" y="66613"/>
                  </a:moveTo>
                  <a:cubicBezTo>
                    <a:pt x="0" y="29824"/>
                    <a:pt x="29824" y="0"/>
                    <a:pt x="66613" y="0"/>
                  </a:cubicBezTo>
                  <a:lnTo>
                    <a:pt x="3264217" y="0"/>
                  </a:lnTo>
                  <a:cubicBezTo>
                    <a:pt x="3301006" y="0"/>
                    <a:pt x="3330830" y="29824"/>
                    <a:pt x="3330830" y="66613"/>
                  </a:cubicBezTo>
                  <a:lnTo>
                    <a:pt x="3330830" y="599518"/>
                  </a:lnTo>
                  <a:cubicBezTo>
                    <a:pt x="3330830" y="636307"/>
                    <a:pt x="3301006" y="666131"/>
                    <a:pt x="3264217" y="666131"/>
                  </a:cubicBezTo>
                  <a:lnTo>
                    <a:pt x="66613" y="666131"/>
                  </a:lnTo>
                  <a:cubicBezTo>
                    <a:pt x="29824" y="666131"/>
                    <a:pt x="0" y="636307"/>
                    <a:pt x="0" y="599518"/>
                  </a:cubicBezTo>
                  <a:lnTo>
                    <a:pt x="0" y="66613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10" tIns="32210" rIns="32210" bIns="3221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700" b="1" kern="120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GB" sz="17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1700" b="1" kern="1200" baseline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Mohammad </a:t>
              </a:r>
              <a:r>
                <a:rPr lang="en-GB" sz="1700" b="1" kern="1200" baseline="0" dirty="0" err="1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Kamruzzaman</a:t>
              </a:r>
              <a:r>
                <a:rPr lang="en-GB" sz="1700" b="1" kern="1200" baseline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0" kern="1200" baseline="0" dirty="0" smtClean="0">
                  <a:latin typeface="Times New Roman" pitchFamily="18" charset="0"/>
                  <a:cs typeface="Times New Roman" pitchFamily="18" charset="0"/>
                </a:rPr>
                <a:t>Roll-08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3310531">
              <a:off x="4913834" y="4306215"/>
              <a:ext cx="951482" cy="20295"/>
            </a:xfrm>
            <a:custGeom>
              <a:avLst/>
              <a:gdLst>
                <a:gd name="connsiteX0" fmla="*/ 0 w 933178"/>
                <a:gd name="connsiteY0" fmla="*/ 11381 h 22763"/>
                <a:gd name="connsiteX1" fmla="*/ 933178 w 933178"/>
                <a:gd name="connsiteY1" fmla="*/ 11381 h 2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3178" h="22763">
                  <a:moveTo>
                    <a:pt x="0" y="11381"/>
                  </a:moveTo>
                  <a:lnTo>
                    <a:pt x="933178" y="1138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5959" tIns="-11948" rIns="455960" bIns="-11948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kern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627138" y="4367302"/>
              <a:ext cx="3008376" cy="679197"/>
            </a:xfrm>
            <a:custGeom>
              <a:avLst/>
              <a:gdLst>
                <a:gd name="connsiteX0" fmla="*/ 0 w 3356209"/>
                <a:gd name="connsiteY0" fmla="*/ 66613 h 666131"/>
                <a:gd name="connsiteX1" fmla="*/ 66613 w 3356209"/>
                <a:gd name="connsiteY1" fmla="*/ 0 h 666131"/>
                <a:gd name="connsiteX2" fmla="*/ 3289596 w 3356209"/>
                <a:gd name="connsiteY2" fmla="*/ 0 h 666131"/>
                <a:gd name="connsiteX3" fmla="*/ 3356209 w 3356209"/>
                <a:gd name="connsiteY3" fmla="*/ 66613 h 666131"/>
                <a:gd name="connsiteX4" fmla="*/ 3356209 w 3356209"/>
                <a:gd name="connsiteY4" fmla="*/ 599518 h 666131"/>
                <a:gd name="connsiteX5" fmla="*/ 3289596 w 3356209"/>
                <a:gd name="connsiteY5" fmla="*/ 666131 h 666131"/>
                <a:gd name="connsiteX6" fmla="*/ 66613 w 3356209"/>
                <a:gd name="connsiteY6" fmla="*/ 666131 h 666131"/>
                <a:gd name="connsiteX7" fmla="*/ 0 w 3356209"/>
                <a:gd name="connsiteY7" fmla="*/ 599518 h 666131"/>
                <a:gd name="connsiteX8" fmla="*/ 0 w 3356209"/>
                <a:gd name="connsiteY8" fmla="*/ 66613 h 66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6209" h="666131">
                  <a:moveTo>
                    <a:pt x="0" y="66613"/>
                  </a:moveTo>
                  <a:cubicBezTo>
                    <a:pt x="0" y="29824"/>
                    <a:pt x="29824" y="0"/>
                    <a:pt x="66613" y="0"/>
                  </a:cubicBezTo>
                  <a:lnTo>
                    <a:pt x="3289596" y="0"/>
                  </a:lnTo>
                  <a:cubicBezTo>
                    <a:pt x="3326385" y="0"/>
                    <a:pt x="3356209" y="29824"/>
                    <a:pt x="3356209" y="66613"/>
                  </a:cubicBezTo>
                  <a:lnTo>
                    <a:pt x="3356209" y="599518"/>
                  </a:lnTo>
                  <a:cubicBezTo>
                    <a:pt x="3356209" y="636307"/>
                    <a:pt x="3326385" y="666131"/>
                    <a:pt x="3289596" y="666131"/>
                  </a:cubicBezTo>
                  <a:lnTo>
                    <a:pt x="66613" y="666131"/>
                  </a:lnTo>
                  <a:cubicBezTo>
                    <a:pt x="29824" y="666131"/>
                    <a:pt x="0" y="636307"/>
                    <a:pt x="0" y="599518"/>
                  </a:cubicBezTo>
                  <a:lnTo>
                    <a:pt x="0" y="666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10" tIns="32210" rIns="32210" bIns="3221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1" kern="1200" dirty="0" err="1" smtClean="0">
                  <a:latin typeface="Times New Roman" pitchFamily="18" charset="0"/>
                  <a:cs typeface="Times New Roman" pitchFamily="18" charset="0"/>
                </a:rPr>
                <a:t>Joytan</a:t>
              </a:r>
              <a:r>
                <a:rPr lang="en-US" sz="2000" b="1" kern="1200" dirty="0" smtClean="0">
                  <a:latin typeface="Times New Roman" pitchFamily="18" charset="0"/>
                  <a:cs typeface="Times New Roman" pitchFamily="18" charset="0"/>
                </a:rPr>
                <a:t> Roy</a:t>
              </a:r>
            </a:p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kern="1200" dirty="0" smtClean="0">
                  <a:latin typeface="Times New Roman" pitchFamily="18" charset="0"/>
                  <a:cs typeface="Times New Roman" pitchFamily="18" charset="0"/>
                </a:rPr>
                <a:t>Roll-09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 rot="4249260">
              <a:off x="4562598" y="4696753"/>
              <a:ext cx="1653954" cy="20295"/>
            </a:xfrm>
            <a:custGeom>
              <a:avLst/>
              <a:gdLst>
                <a:gd name="connsiteX0" fmla="*/ 0 w 1622136"/>
                <a:gd name="connsiteY0" fmla="*/ 11381 h 22763"/>
                <a:gd name="connsiteX1" fmla="*/ 1622136 w 1622136"/>
                <a:gd name="connsiteY1" fmla="*/ 11381 h 2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2136" h="22763">
                  <a:moveTo>
                    <a:pt x="0" y="11381"/>
                  </a:moveTo>
                  <a:lnTo>
                    <a:pt x="1622136" y="11381"/>
                  </a:lnTo>
                </a:path>
              </a:pathLst>
            </a:custGeom>
            <a:noFill/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3215" tIns="-29172" rIns="783214" bIns="-29172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0" kern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627139" y="5148380"/>
              <a:ext cx="3008376" cy="679197"/>
            </a:xfrm>
            <a:custGeom>
              <a:avLst/>
              <a:gdLst>
                <a:gd name="connsiteX0" fmla="*/ 0 w 3356209"/>
                <a:gd name="connsiteY0" fmla="*/ 66613 h 666131"/>
                <a:gd name="connsiteX1" fmla="*/ 66613 w 3356209"/>
                <a:gd name="connsiteY1" fmla="*/ 0 h 666131"/>
                <a:gd name="connsiteX2" fmla="*/ 3289596 w 3356209"/>
                <a:gd name="connsiteY2" fmla="*/ 0 h 666131"/>
                <a:gd name="connsiteX3" fmla="*/ 3356209 w 3356209"/>
                <a:gd name="connsiteY3" fmla="*/ 66613 h 666131"/>
                <a:gd name="connsiteX4" fmla="*/ 3356209 w 3356209"/>
                <a:gd name="connsiteY4" fmla="*/ 599518 h 666131"/>
                <a:gd name="connsiteX5" fmla="*/ 3289596 w 3356209"/>
                <a:gd name="connsiteY5" fmla="*/ 666131 h 666131"/>
                <a:gd name="connsiteX6" fmla="*/ 66613 w 3356209"/>
                <a:gd name="connsiteY6" fmla="*/ 666131 h 666131"/>
                <a:gd name="connsiteX7" fmla="*/ 0 w 3356209"/>
                <a:gd name="connsiteY7" fmla="*/ 599518 h 666131"/>
                <a:gd name="connsiteX8" fmla="*/ 0 w 3356209"/>
                <a:gd name="connsiteY8" fmla="*/ 66613 h 66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6209" h="666131">
                  <a:moveTo>
                    <a:pt x="0" y="66613"/>
                  </a:moveTo>
                  <a:cubicBezTo>
                    <a:pt x="0" y="29824"/>
                    <a:pt x="29824" y="0"/>
                    <a:pt x="66613" y="0"/>
                  </a:cubicBezTo>
                  <a:lnTo>
                    <a:pt x="3289596" y="0"/>
                  </a:lnTo>
                  <a:cubicBezTo>
                    <a:pt x="3326385" y="0"/>
                    <a:pt x="3356209" y="29824"/>
                    <a:pt x="3356209" y="66613"/>
                  </a:cubicBezTo>
                  <a:lnTo>
                    <a:pt x="3356209" y="599518"/>
                  </a:lnTo>
                  <a:cubicBezTo>
                    <a:pt x="3356209" y="636307"/>
                    <a:pt x="3326385" y="666131"/>
                    <a:pt x="3289596" y="666131"/>
                  </a:cubicBezTo>
                  <a:lnTo>
                    <a:pt x="66613" y="666131"/>
                  </a:lnTo>
                  <a:cubicBezTo>
                    <a:pt x="29824" y="666131"/>
                    <a:pt x="0" y="636307"/>
                    <a:pt x="0" y="599518"/>
                  </a:cubicBezTo>
                  <a:lnTo>
                    <a:pt x="0" y="6661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10" tIns="32210" rIns="32210" bIns="32210" numCol="1" spcCol="1270" anchor="ctr" anchorCtr="0">
              <a:noAutofit/>
            </a:bodyPr>
            <a:lstStyle/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1" kern="1200" dirty="0" smtClean="0">
                  <a:latin typeface="Times New Roman" pitchFamily="18" charset="0"/>
                  <a:cs typeface="Times New Roman" pitchFamily="18" charset="0"/>
                </a:rPr>
                <a:t>Abu</a:t>
              </a:r>
              <a:r>
                <a:rPr lang="en-GB" sz="2000" b="1" kern="1200" baseline="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000" b="1" kern="1200" baseline="0" dirty="0" err="1" smtClean="0">
                  <a:latin typeface="Times New Roman" pitchFamily="18" charset="0"/>
                  <a:cs typeface="Times New Roman" pitchFamily="18" charset="0"/>
                </a:rPr>
                <a:t>Taher</a:t>
              </a:r>
              <a:r>
                <a:rPr lang="en-GB" sz="2000" b="1" kern="1200" baseline="0" dirty="0" smtClean="0">
                  <a:latin typeface="Times New Roman" pitchFamily="18" charset="0"/>
                  <a:cs typeface="Times New Roman" pitchFamily="18" charset="0"/>
                </a:rPr>
                <a:t> Mia</a:t>
              </a:r>
            </a:p>
            <a:p>
              <a:pPr lvl="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b="0" kern="1200" baseline="0" dirty="0" smtClean="0">
                  <a:latin typeface="Times New Roman" pitchFamily="18" charset="0"/>
                  <a:cs typeface="Times New Roman" pitchFamily="18" charset="0"/>
                </a:rPr>
                <a:t>Roll-10</a:t>
              </a:r>
              <a:endParaRPr lang="en-US" sz="2000" b="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25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419100"/>
            <a:ext cx="8058151" cy="10763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49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 address</a:t>
            </a:r>
            <a:r>
              <a:rPr lang="en-GB" sz="49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497896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n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 address definition:</a:t>
            </a:r>
          </a:p>
          <a:p>
            <a:pPr algn="just"/>
            <a:r>
              <a:rPr lang="en-US" sz="2000" b="1" dirty="0">
                <a:ln/>
                <a:latin typeface="Times New Roman" pitchFamily="18" charset="0"/>
                <a:cs typeface="Times New Roman" pitchFamily="18" charset="0"/>
              </a:rPr>
              <a:t>An IP address is a unique address that identifies a device on the internet or a local network. IP stands for "Internet Protocol," which is the set of rules governing the format of data sent via the internet or local network.</a:t>
            </a:r>
          </a:p>
          <a:p>
            <a:pPr algn="just"/>
            <a:endParaRPr lang="en-US" sz="2000" b="1" dirty="0">
              <a:ln/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u="sng" dirty="0">
                <a:ln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an IP?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>
                <a:ln/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 IP address is a string of numbers separated by periods.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>
                <a:ln/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IP addresses are expressed as a set of four numbers.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dirty="0">
                <a:ln/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marL="1257300" algn="just">
              <a:buFont typeface="Wingdings" pitchFamily="2" charset="2"/>
              <a:buChar char="ü"/>
            </a:pPr>
            <a:r>
              <a:rPr lang="en-US" sz="2000" b="1" dirty="0">
                <a:ln/>
                <a:latin typeface="Times New Roman" pitchFamily="18" charset="0"/>
                <a:cs typeface="Times New Roman" pitchFamily="18" charset="0"/>
              </a:rPr>
              <a:t>address might be 192.158.1.38. </a:t>
            </a:r>
          </a:p>
          <a:p>
            <a:pPr marL="1257300" algn="just">
              <a:buFont typeface="Wingdings" pitchFamily="2" charset="2"/>
              <a:buChar char="ü"/>
            </a:pPr>
            <a:r>
              <a:rPr lang="en-US" sz="2000" b="1" dirty="0">
                <a:ln/>
                <a:latin typeface="Times New Roman" pitchFamily="18" charset="0"/>
                <a:cs typeface="Times New Roman" pitchFamily="18" charset="0"/>
              </a:rPr>
              <a:t>Each number in the set can range from 0 to 255. </a:t>
            </a:r>
          </a:p>
          <a:p>
            <a:pPr marL="1257300" algn="just">
              <a:buFont typeface="Wingdings" pitchFamily="2" charset="2"/>
              <a:buChar char="ü"/>
            </a:pPr>
            <a:r>
              <a:rPr lang="en-US" sz="2000" b="1" dirty="0">
                <a:ln/>
                <a:latin typeface="Times New Roman" pitchFamily="18" charset="0"/>
                <a:cs typeface="Times New Roman" pitchFamily="18" charset="0"/>
              </a:rPr>
              <a:t>So, the full IP addressing range goes from 0.0.0.0 to 255.255.255.255.</a:t>
            </a:r>
          </a:p>
          <a:p>
            <a:pPr algn="just"/>
            <a:endParaRPr lang="en-US" sz="2000" b="1" dirty="0">
              <a:ln/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2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E684E1-53FA-344F-9B25-BC15D500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9143999" cy="10001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44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 Address Classes:</a:t>
            </a:r>
            <a:endParaRPr lang="x-none" sz="44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4451"/>
            <a:ext cx="8753475" cy="10858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versions of IP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addresses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IPv4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IPv6. I will discuss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IPv4 organizes IP addresses.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IPv4 are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4,294,967,296 IP addresses. These addresses are organized into five IP classes. These classes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are-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24399"/>
                  </p:ext>
                </p:extLst>
              </p:nvPr>
            </p:nvGraphicFramePr>
            <p:xfrm>
              <a:off x="76200" y="2431161"/>
              <a:ext cx="8989695" cy="433158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04850"/>
                    <a:gridCol w="1038225"/>
                    <a:gridCol w="762000"/>
                    <a:gridCol w="1066800"/>
                    <a:gridCol w="1154430"/>
                    <a:gridCol w="1383030"/>
                    <a:gridCol w="1097280"/>
                    <a:gridCol w="1783080"/>
                  </a:tblGrid>
                  <a:tr h="678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Class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Network Bit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Host Bit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Network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Host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Total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Address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Start 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address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End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address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2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128 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16777216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𝟐𝟒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2147483648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𝟑𝟏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127.255.255.255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16384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𝟏𝟒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65536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𝟏𝟔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1073741824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𝟑𝟎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128.0.0.0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191.255.255.255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2097152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𝟐𝟏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256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536870912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𝟐𝟗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192.0.0.0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223.255.255.255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</a:p>
                        <a:p>
                          <a:pPr algn="ctr"/>
                          <a:r>
                            <a:rPr lang="en-US" sz="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(Multicast)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268435456</a:t>
                          </a:r>
                        </a:p>
                        <a:p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𝟐𝟖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224.0.0.0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239.255.255.255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</a:t>
                          </a:r>
                        </a:p>
                        <a:p>
                          <a:pPr algn="ctr"/>
                          <a:r>
                            <a:rPr lang="en-US" sz="9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(reserved)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268435456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𝟐𝟖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1" dirty="0" smtClean="0">
                            <a:solidFill>
                              <a:srgbClr val="FF0000"/>
                            </a:solidFill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240.0.0.0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255.255.255.255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24399"/>
                  </p:ext>
                </p:extLst>
              </p:nvPr>
            </p:nvGraphicFramePr>
            <p:xfrm>
              <a:off x="76200" y="2431161"/>
              <a:ext cx="8989695" cy="4331589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04850"/>
                    <a:gridCol w="1038225"/>
                    <a:gridCol w="762000"/>
                    <a:gridCol w="1066800"/>
                    <a:gridCol w="1154430"/>
                    <a:gridCol w="1383030"/>
                    <a:gridCol w="1097280"/>
                    <a:gridCol w="1783080"/>
                  </a:tblGrid>
                  <a:tr h="678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Class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Network Bit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Host Bit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Network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Host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Total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Address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Start 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address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End</a:t>
                          </a:r>
                          <a:r>
                            <a:rPr lang="en-US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address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2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A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35429" t="-77333" r="-508000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0582" t="-77333" r="-370370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41850" t="-77333" r="-208370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127.255.255.255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B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16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35429" t="-237500" r="-508000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0582" t="-237500" r="-370370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41850" t="-237500" r="-208370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128.0.0.0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191.255.255.255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C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24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8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35429" t="-337500" r="-508000" b="-2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10582" t="-337500" r="-370370" b="-2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41850" t="-337500" r="-208370" b="-2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192.0.0.0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223.255.255.255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D</a:t>
                          </a:r>
                        </a:p>
                        <a:p>
                          <a:pPr algn="ctr"/>
                          <a:r>
                            <a:rPr lang="en-US" sz="8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(Multicast)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41850" t="-433628" r="-208370" b="-1079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224.0.0.0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239.255.255.255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</a:t>
                          </a:r>
                        </a:p>
                        <a:p>
                          <a:pPr algn="ctr"/>
                          <a:r>
                            <a:rPr lang="en-US" sz="900" b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(reserved)</a:t>
                          </a:r>
                          <a:endParaRPr lang="en-US" b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not defined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41850" t="-538393" r="-208370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240.0.0.0</a:t>
                          </a:r>
                          <a:endParaRPr lang="en-US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255.255.255.255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4773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E684E1-53FA-344F-9B25-BC15D500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14299"/>
            <a:ext cx="9001124" cy="1028701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4000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 Address Classes:</a:t>
            </a:r>
            <a:endParaRPr lang="x-none" sz="4000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172384"/>
            <a:ext cx="8629650" cy="5590366"/>
          </a:xfrm>
        </p:spPr>
      </p:pic>
    </p:spTree>
    <p:extLst>
      <p:ext uri="{BB962C8B-B14F-4D97-AF65-F5344CB8AC3E}">
        <p14:creationId xmlns:p14="http://schemas.microsoft.com/office/powerpoint/2010/main" val="454745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FFBF6-E4FB-964B-B0E6-6663D9C3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381973"/>
            <a:ext cx="8010525" cy="101803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 Address Classes:</a:t>
            </a:r>
            <a:endParaRPr lang="x-none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62D22-6449-724D-B4B1-697C73BC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622425"/>
            <a:ext cx="8248650" cy="48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A </a:t>
            </a:r>
            <a:r>
              <a:rPr lang="en-US" sz="20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1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eight bits or dotted decimal number of the network part and 2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3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4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twenty-four bits or dotted decimal number of the host part. Those are network called ‘Class A’ network. There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128 possible Class A networks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Example- 0.0.0.0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127.0.0.0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0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1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sixteen bits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dotted decimal number of the network part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4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sixteen bits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dotted decimal number of the host part. Those are network called ‘Class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B’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Example- 128.0.0.0 to 191.255.0.0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 :</a:t>
            </a:r>
            <a:endParaRPr lang="en-US" sz="2000" b="1" u="sng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, 2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3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twenty-four bits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dotted decimal number of the network part and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eight bits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dotted decimal number of the host part. Those are network called ‘Class C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network.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Example-192.0.0.0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223.255.255.0.</a:t>
            </a:r>
          </a:p>
        </p:txBody>
      </p:sp>
    </p:spTree>
    <p:extLst>
      <p:ext uri="{BB962C8B-B14F-4D97-AF65-F5344CB8AC3E}">
        <p14:creationId xmlns:p14="http://schemas.microsoft.com/office/powerpoint/2010/main" val="36859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FFBF6-E4FB-964B-B0E6-6663D9C3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381973"/>
            <a:ext cx="8010525" cy="101803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 Address Classes:</a:t>
            </a:r>
            <a:endParaRPr lang="x-none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62D22-6449-724D-B4B1-697C73BC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409700"/>
            <a:ext cx="8248650" cy="5029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8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D:</a:t>
            </a:r>
            <a:endParaRPr lang="en-US" sz="3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228600" algn="just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D addresses are used for multicasting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571500" indent="-2286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is not used for "normal" networking operations.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2286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addresses have their first three bits set to “1” and their fourth bit set to “0”.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2286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no host addresses within the Class D address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 marL="571500" indent="-228600"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hosts within a group share the group’s IP address for receiver purposes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Example-</a:t>
            </a:r>
          </a:p>
          <a:p>
            <a:pPr marL="571500" indent="-228600" algn="just">
              <a:buFont typeface="Wingdings" pitchFamily="2" charset="2"/>
              <a:buChar char="§"/>
            </a:pPr>
            <a:endParaRPr lang="en-US" sz="24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71500" indent="-228600" algn="just">
              <a:buFont typeface="Wingdings" pitchFamily="2" charset="2"/>
              <a:buChar char="§"/>
            </a:pPr>
            <a:endParaRPr lang="en-US" sz="2000" b="1" u="sng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Network Addressing">
            <a:extLst>
              <a:ext uri="{FF2B5EF4-FFF2-40B4-BE49-F238E27FC236}">
                <a16:creationId xmlns="" xmlns:a16="http://schemas.microsoft.com/office/drawing/2014/main" id="{5F293BF0-860C-6A4B-A7C3-C68400D0A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55953"/>
            <a:ext cx="6076949" cy="114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8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FFBF6-E4FB-964B-B0E6-6663D9C3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381973"/>
            <a:ext cx="8010525" cy="101803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b="1" u="sng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IP Address Classes:</a:t>
            </a:r>
            <a:endParaRPr lang="x-none" b="1" u="sng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62D22-6449-724D-B4B1-697C73BC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1" y="1409700"/>
            <a:ext cx="8248650" cy="502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Class E </a:t>
            </a:r>
            <a:r>
              <a:rPr lang="en-US" sz="3400" b="1" u="sng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E IP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addresses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reserved for experimental and research purposes.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ranges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240.0.0.0 – 255.255.255.254.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doesn’t have any sub-net mask. 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higher order bits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first octet of class E are always set to 1111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2558"/>
              </p:ext>
            </p:extLst>
          </p:nvPr>
        </p:nvGraphicFramePr>
        <p:xfrm>
          <a:off x="828675" y="4018364"/>
          <a:ext cx="6438900" cy="741680"/>
        </p:xfrm>
        <a:graphic>
          <a:graphicData uri="http://schemas.openxmlformats.org/drawingml/2006/table">
            <a:tbl>
              <a:tblPr firstRow="1" bandRow="1"/>
              <a:tblGrid>
                <a:gridCol w="1287780"/>
                <a:gridCol w="1287780"/>
                <a:gridCol w="1287780"/>
                <a:gridCol w="1287780"/>
                <a:gridCol w="1287780"/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					               28 bit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Host ID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69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75" y="1171706"/>
            <a:ext cx="8667750" cy="3559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230" marR="30480" indent="-28575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  <a:buFont typeface="Wingdings" pitchFamily="2" charset="2"/>
              <a:buChar char="q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An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IPv6 address is made of 128 bits divided into eight 16-bits blocks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316230" marR="30480" indent="-28575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  <a:buFont typeface="Wingdings" pitchFamily="2" charset="2"/>
              <a:buChar char="q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Each block is then converted into 4-digit Hexadecimal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numbers (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alphanumeric value)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separated by colon symbols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 </a:t>
            </a:r>
          </a:p>
          <a:p>
            <a:pPr marL="316230" marR="30480" indent="-28575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  <a:buFont typeface="Wingdings" pitchFamily="2" charset="2"/>
              <a:buChar char="q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For </a:t>
            </a:r>
            <a:r>
              <a:rPr lang="en-GB" sz="20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example, given below is a 128 bit IPv6 address represented in binary format and divided into eight 16-bits blocks:</a:t>
            </a:r>
            <a:endParaRPr lang="en-GB" sz="20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marL="571500" indent="-2857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Binary: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0010000000000001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0000000000000000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0011001000111000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      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1101111111100001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0000000001100011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0000000000000000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		      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0000000000000000</a:t>
            </a: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  </a:t>
            </a:r>
            <a:r>
              <a:rPr lang="en-GB" sz="2000" u="sng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1111111011111011</a:t>
            </a:r>
          </a:p>
          <a:p>
            <a:pPr marL="571500" indent="-28575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ü"/>
            </a:pPr>
            <a:r>
              <a:rPr lang="en-GB" sz="20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Hexadecimal:- 2001:0000:3238:DFE1:0063:0000:0000:FEFB</a:t>
            </a:r>
            <a:endParaRPr lang="en-GB" sz="20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pic>
        <p:nvPicPr>
          <p:cNvPr id="12" name="Picture 11" descr="IPV6 Compression Rules and Representation - Networking &amp; Virtualizatio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82488"/>
            <a:ext cx="5638800" cy="163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6675" y="243802"/>
            <a:ext cx="8667750" cy="7680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IPv6 address:</a:t>
            </a:r>
            <a:endParaRPr lang="en-GB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7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1561-network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161561-network-template-16x9</Template>
  <TotalTime>531</TotalTime>
  <Words>752</Words>
  <Application>Microsoft Office PowerPoint</Application>
  <PresentationFormat>On-screen Show (4:3)</PresentationFormat>
  <Paragraphs>175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161561-network-template-16x9</vt:lpstr>
      <vt:lpstr>Welcome to Our Presentation</vt:lpstr>
      <vt:lpstr>Presenter info</vt:lpstr>
      <vt:lpstr>IP address:</vt:lpstr>
      <vt:lpstr>IP Address Classes:</vt:lpstr>
      <vt:lpstr>IP Address Classes:</vt:lpstr>
      <vt:lpstr>IP Address Classes:</vt:lpstr>
      <vt:lpstr>IP Address Classes:</vt:lpstr>
      <vt:lpstr>IP Address Classes:</vt:lpstr>
      <vt:lpstr>PowerPoint Presentation</vt:lpstr>
      <vt:lpstr>PowerPoint Presentation</vt:lpstr>
      <vt:lpstr>Types of IPv6 Addresses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 </dc:title>
  <cp:lastModifiedBy>DELL</cp:lastModifiedBy>
  <cp:revision>72</cp:revision>
  <dcterms:modified xsi:type="dcterms:W3CDTF">2021-06-05T19:31:24Z</dcterms:modified>
</cp:coreProperties>
</file>