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62" r:id="rId6"/>
    <p:sldId id="365" r:id="rId7"/>
    <p:sldId id="361" r:id="rId8"/>
    <p:sldId id="366" r:id="rId9"/>
    <p:sldId id="367" r:id="rId10"/>
    <p:sldId id="368" r:id="rId11"/>
    <p:sldId id="369" r:id="rId12"/>
    <p:sldId id="355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0784" y="1206631"/>
            <a:ext cx="8530963" cy="198993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/>
              <a:t>Network Security Concerns and Remedies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9899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Mst. Farhana Rahman</a:t>
            </a:r>
            <a:r>
              <a:rPr lang="en-US" dirty="0"/>
              <a:t> </a:t>
            </a:r>
            <a:r>
              <a:rPr lang="en-US" b="1" dirty="0"/>
              <a:t>(Roll: 14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N M Shajadur Rahman (Roll: 13)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Abdul Awal (Roll: 12)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Md. Aslam Hossen (Roll: 11)</a:t>
            </a:r>
          </a:p>
          <a:p>
            <a:endParaRPr lang="en-US" dirty="0"/>
          </a:p>
          <a:p>
            <a:r>
              <a:rPr lang="en-US" sz="2000" dirty="0"/>
              <a:t>PGDICT4D Course 11th Batch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0CD6B40-AFFA-4E4F-8DB9-2E4ABE403FB8}"/>
              </a:ext>
            </a:extLst>
          </p:cNvPr>
          <p:cNvSpPr txBox="1">
            <a:spLocks/>
          </p:cNvSpPr>
          <p:nvPr/>
        </p:nvSpPr>
        <p:spPr>
          <a:xfrm>
            <a:off x="6188026" y="3661433"/>
            <a:ext cx="3184574" cy="50099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Presented By “Group C”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flipV="1">
            <a:off x="12382500" y="6205207"/>
            <a:ext cx="438150" cy="527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311" y="483136"/>
            <a:ext cx="4941477" cy="88375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474" y="2150154"/>
            <a:ext cx="10979738" cy="39678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Network security is a major part of a network that needs to be maintained because information is being passed through networks is very vulnerable to attack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With an increasing amount of people getting connected to networks, the security threats that cause massive harm are increasing also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Network security have seen a massive increase of hackers and criminals creating malicious threats that have been pumped into networks across the world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03" y="407726"/>
            <a:ext cx="9445657" cy="88375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800" dirty="0"/>
              <a:t>Examples of some network threats 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196" y="2157502"/>
            <a:ext cx="4887273" cy="330984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Viruses and Worms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Trojan Horses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SPAM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Phishing 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Maliciously Coded Websites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Password Attacks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4707" y="2157502"/>
            <a:ext cx="5901567" cy="28475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DDoS (Distributed Denial of Service)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Cryptojacking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APT (Advanced Persistent Threats)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Rootkits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SQL Injection Attack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1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95" y="749256"/>
            <a:ext cx="8905841" cy="6108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Network Security Concerns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110249"/>
            <a:ext cx="10039155" cy="33950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Lack of awareness of threats and risks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Wide-open network policies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Unencrypted network traffic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Complexity of security measurements and administration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Software bugs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Availability of cracking tools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48" y="1425659"/>
            <a:ext cx="8905841" cy="115495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b="1" dirty="0"/>
              <a:t>Network Security Concerns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altLang="en-US" sz="3100" dirty="0">
                <a:solidFill>
                  <a:schemeClr val="tx2"/>
                </a:solidFill>
                <a:latin typeface="Arial" panose="020B0604020202020204" pitchFamily="34" charset="0"/>
              </a:rPr>
              <a:t>Threat, Vulnerability, Risk</a:t>
            </a:r>
            <a:b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044260"/>
            <a:ext cx="10039155" cy="4196284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spc="1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Threat: </a:t>
            </a:r>
            <a:r>
              <a:rPr lang="en-US" sz="2800" dirty="0"/>
              <a:t>potential occurrence that can have an undesired effect on the system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spc="1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Vulnerability: </a:t>
            </a:r>
            <a:r>
              <a:rPr lang="en-US" sz="2800" dirty="0"/>
              <a:t>characteristics of the system that makes is possible for a threat to potentially occur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spc="1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Attack: </a:t>
            </a:r>
            <a:r>
              <a:rPr lang="en-US" sz="2800" dirty="0"/>
              <a:t>action of malicious intruder that exploits vulnerabilities of the system to cause a threat to occur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spc="1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Risk: </a:t>
            </a:r>
            <a:r>
              <a:rPr lang="en-US" sz="2800" dirty="0"/>
              <a:t>measure of the possibility of security breaches and severity of the damage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03" y="520841"/>
            <a:ext cx="9445657" cy="883750"/>
          </a:xfrm>
        </p:spPr>
        <p:txBody>
          <a:bodyPr>
            <a:normAutofit/>
          </a:bodyPr>
          <a:lstStyle/>
          <a:p>
            <a:pPr algn="ctr"/>
            <a:r>
              <a:rPr lang="en-AU" sz="4800" dirty="0"/>
              <a:t>Network Security Remedies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196" y="2157502"/>
            <a:ext cx="4906130" cy="33383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Policy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/>
              <a:t> What to protect?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Mechanism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/>
              <a:t> How to protect?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Assurance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/>
              <a:t> How good is the protection?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F3B6B536-B858-405F-80F7-3408AA84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806" y="3015006"/>
            <a:ext cx="3276600" cy="3124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98E9D32E-706C-4DE1-B58A-394CA61A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033" y="3720052"/>
            <a:ext cx="1905000" cy="1676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" name="Line 7">
            <a:extLst>
              <a:ext uri="{FF2B5EF4-FFF2-40B4-BE49-F238E27FC236}">
                <a16:creationId xmlns:a16="http://schemas.microsoft.com/office/drawing/2014/main" id="{366DE60F-D162-43AA-83C2-52946D1F37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49033" y="2977298"/>
            <a:ext cx="762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320EC0-8D3C-41AE-B5A0-0349275B8B94}"/>
              </a:ext>
            </a:extLst>
          </p:cNvPr>
          <p:cNvSpPr txBox="1"/>
          <p:nvPr/>
        </p:nvSpPr>
        <p:spPr>
          <a:xfrm>
            <a:off x="9826658" y="2646277"/>
            <a:ext cx="1928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C000"/>
                </a:solidFill>
                <a:latin typeface="Arial" panose="020B0604020202020204" pitchFamily="34" charset="0"/>
              </a:rPr>
              <a:t>Organizational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C000"/>
                </a:solidFill>
                <a:latin typeface="Arial" panose="020B0604020202020204" pitchFamily="34" charset="0"/>
              </a:rPr>
              <a:t>Policy</a:t>
            </a:r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12B200CC-30C7-4AD6-8E28-B192059A8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4058" y="4979086"/>
            <a:ext cx="1219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FA3E67-D677-449D-899D-DBCA64E90DDD}"/>
              </a:ext>
            </a:extLst>
          </p:cNvPr>
          <p:cNvSpPr txBox="1"/>
          <p:nvPr/>
        </p:nvSpPr>
        <p:spPr>
          <a:xfrm>
            <a:off x="4597727" y="5283886"/>
            <a:ext cx="2569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C000"/>
                </a:solidFill>
                <a:latin typeface="Arial" panose="020B0604020202020204" pitchFamily="34" charset="0"/>
              </a:rPr>
              <a:t>Computerized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C000"/>
                </a:solidFill>
                <a:latin typeface="Arial" panose="020B0604020202020204" pitchFamily="34" charset="0"/>
              </a:rPr>
              <a:t>Information System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C000"/>
                </a:solidFill>
                <a:latin typeface="Arial" panose="020B0604020202020204" pitchFamily="34" charset="0"/>
              </a:rPr>
              <a:t>Policy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37CC4603-1A35-4473-8C64-2810CAFE7B9F}"/>
              </a:ext>
            </a:extLst>
          </p:cNvPr>
          <p:cNvSpPr txBox="1">
            <a:spLocks noChangeArrowheads="1"/>
          </p:cNvSpPr>
          <p:nvPr/>
        </p:nvSpPr>
        <p:spPr>
          <a:xfrm>
            <a:off x="6359951" y="2075235"/>
            <a:ext cx="3801358" cy="533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600" b="0" dirty="0">
                <a:solidFill>
                  <a:srgbClr val="92D050"/>
                </a:solidFill>
              </a:rPr>
              <a:t>Security Policy</a:t>
            </a:r>
          </a:p>
        </p:txBody>
      </p:sp>
    </p:spTree>
    <p:extLst>
      <p:ext uri="{BB962C8B-B14F-4D97-AF65-F5344CB8AC3E}">
        <p14:creationId xmlns:p14="http://schemas.microsoft.com/office/powerpoint/2010/main" val="405233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790" y="466773"/>
            <a:ext cx="9445657" cy="883750"/>
          </a:xfrm>
        </p:spPr>
        <p:txBody>
          <a:bodyPr>
            <a:normAutofit/>
          </a:bodyPr>
          <a:lstStyle/>
          <a:p>
            <a:pPr algn="ctr"/>
            <a:r>
              <a:rPr lang="en-AU" sz="4800" dirty="0"/>
              <a:t>Network Security Remedies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527" y="2553425"/>
            <a:ext cx="5386897" cy="3272337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Cryptography: </a:t>
            </a:r>
            <a:r>
              <a:rPr lang="en-US" sz="3100" dirty="0"/>
              <a:t>symmetric, public, hash, protocols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100" dirty="0"/>
              <a:t> Authentication and identification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100" dirty="0"/>
              <a:t> Access control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100" dirty="0"/>
              <a:t> Data and application security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100" dirty="0"/>
              <a:t> Network security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100" dirty="0"/>
              <a:t> Firewalls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100" dirty="0"/>
              <a:t> Intrusion detection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01F83F-73C2-45FD-B182-BE6CCB003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045627"/>
            <a:ext cx="3036477" cy="404216"/>
          </a:xfrm>
        </p:spPr>
        <p:txBody>
          <a:bodyPr>
            <a:normAutofit/>
          </a:bodyPr>
          <a:lstStyle/>
          <a:p>
            <a:r>
              <a:rPr lang="en-US" sz="2400" b="1" dirty="0"/>
              <a:t>Security Technologies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07AAF05-214E-48FD-9F2D-158E14E59481}"/>
              </a:ext>
            </a:extLst>
          </p:cNvPr>
          <p:cNvSpPr txBox="1">
            <a:spLocks/>
          </p:cNvSpPr>
          <p:nvPr/>
        </p:nvSpPr>
        <p:spPr>
          <a:xfrm>
            <a:off x="6468750" y="2053805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Methods of Defense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2BDD36A-30DA-4A4C-84B5-288EF15CDC3E}"/>
              </a:ext>
            </a:extLst>
          </p:cNvPr>
          <p:cNvSpPr txBox="1">
            <a:spLocks/>
          </p:cNvSpPr>
          <p:nvPr/>
        </p:nvSpPr>
        <p:spPr>
          <a:xfrm>
            <a:off x="6350470" y="2534570"/>
            <a:ext cx="5386897" cy="3272337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600" dirty="0"/>
              <a:t> </a:t>
            </a:r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Prevent: </a:t>
            </a:r>
            <a:r>
              <a:rPr lang="en-US" sz="3100" dirty="0"/>
              <a:t>block attack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100" dirty="0"/>
              <a:t> </a:t>
            </a:r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Deter: </a:t>
            </a:r>
            <a:r>
              <a:rPr lang="en-US" sz="3100" dirty="0"/>
              <a:t>make the attack harder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100" dirty="0"/>
              <a:t> </a:t>
            </a:r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Deflect: </a:t>
            </a:r>
            <a:r>
              <a:rPr lang="en-US" sz="3100" dirty="0"/>
              <a:t>make other targets more attractive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100" dirty="0"/>
              <a:t> </a:t>
            </a:r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Detect: </a:t>
            </a:r>
            <a:r>
              <a:rPr lang="en-US" sz="3100" dirty="0"/>
              <a:t>identify misuse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100" dirty="0"/>
              <a:t> </a:t>
            </a:r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Tolerate: </a:t>
            </a:r>
            <a:r>
              <a:rPr lang="en-US" sz="3100" dirty="0"/>
              <a:t>function under attack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100" dirty="0"/>
              <a:t> </a:t>
            </a:r>
            <a:r>
              <a:rPr lang="en-US" sz="3100" b="1" dirty="0">
                <a:solidFill>
                  <a:schemeClr val="accent1">
                    <a:lumMod val="50000"/>
                  </a:schemeClr>
                </a:solidFill>
              </a:rPr>
              <a:t>Recover: </a:t>
            </a:r>
            <a:r>
              <a:rPr lang="en-US" sz="3100" dirty="0"/>
              <a:t>restore to correct state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100" dirty="0"/>
              <a:t> Documentation and reporting</a:t>
            </a:r>
          </a:p>
        </p:txBody>
      </p:sp>
    </p:spTree>
    <p:extLst>
      <p:ext uri="{BB962C8B-B14F-4D97-AF65-F5344CB8AC3E}">
        <p14:creationId xmlns:p14="http://schemas.microsoft.com/office/powerpoint/2010/main" val="45112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79" y="749256"/>
            <a:ext cx="8905841" cy="610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Network Security Remedies 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110249"/>
            <a:ext cx="10039155" cy="431883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Viruses and Worms : </a:t>
            </a:r>
            <a:r>
              <a:rPr lang="en-US" sz="2800" dirty="0"/>
              <a:t>Install a security suite, such as Kaspersky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Trojan Horses : </a:t>
            </a:r>
            <a:r>
              <a:rPr lang="en-US" sz="2800" dirty="0"/>
              <a:t>Security suites, such as Norton Internet Security;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SPAM : </a:t>
            </a:r>
            <a:r>
              <a:rPr lang="en-US" sz="2800" dirty="0"/>
              <a:t>Filters are an effective way to stop SPAM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Phishing :  </a:t>
            </a:r>
            <a:r>
              <a:rPr lang="en-US" sz="2800" dirty="0"/>
              <a:t>Filters to be used to prevent threat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Maliciously Coded Websites : </a:t>
            </a:r>
            <a:r>
              <a:rPr lang="en-US" sz="2800" dirty="0"/>
              <a:t>Using a security suite, such as AVG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Password Attacks : </a:t>
            </a:r>
            <a:r>
              <a:rPr lang="en-US" sz="2800" dirty="0"/>
              <a:t>No software but password should be strong and change regularly.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5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6B4622-2C4A-42C6-97A0-935B50E64FE6}"/>
              </a:ext>
            </a:extLst>
          </p:cNvPr>
          <p:cNvSpPr txBox="1">
            <a:spLocks/>
          </p:cNvSpPr>
          <p:nvPr/>
        </p:nvSpPr>
        <p:spPr>
          <a:xfrm>
            <a:off x="2500592" y="1312698"/>
            <a:ext cx="4941477" cy="61086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spc="50" dirty="0">
                <a:latin typeface="+mj-lt"/>
              </a:rPr>
              <a:t>Reference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4637096-C97C-4A51-8869-B3BC748B8561}"/>
              </a:ext>
            </a:extLst>
          </p:cNvPr>
          <p:cNvSpPr txBox="1">
            <a:spLocks/>
          </p:cNvSpPr>
          <p:nvPr/>
        </p:nvSpPr>
        <p:spPr>
          <a:xfrm>
            <a:off x="1334415" y="2376659"/>
            <a:ext cx="9129337" cy="328176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dirty="0"/>
              <a:t>https://www.rsisecurity.com/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https://securitytrails.com/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www.sciencedirect.com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Industrial Network Protocols by Eric D. Knapp, Joel Thomas </a:t>
            </a:r>
            <a:r>
              <a:rPr lang="en-US" dirty="0" err="1"/>
              <a:t>Langill</a:t>
            </a:r>
            <a:r>
              <a:rPr lang="en-US" dirty="0"/>
              <a:t>, in Industrial Network Security (Second Edition), 2015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Cloud Security by Edward G. Amoroso, in Computer and Information Security Handbook (Third Edition), 2017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414F8D9-2A2B-4891-8ED5-53CCAF80AE8D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113</TotalTime>
  <Words>554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Network Security Concerns and Remedies</vt:lpstr>
      <vt:lpstr>Introduction</vt:lpstr>
      <vt:lpstr>Examples of some network threats </vt:lpstr>
      <vt:lpstr>Network Security Concerns</vt:lpstr>
      <vt:lpstr>Network Security Concerns Cont… Threat, Vulnerability, Risk </vt:lpstr>
      <vt:lpstr>Network Security Remedies</vt:lpstr>
      <vt:lpstr>Network Security Remedies</vt:lpstr>
      <vt:lpstr>Network Security Remedies  Cont…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Concerns and Remedies</dc:title>
  <dc:creator>EMRD BD</dc:creator>
  <cp:lastModifiedBy>ASUS</cp:lastModifiedBy>
  <cp:revision>32</cp:revision>
  <dcterms:created xsi:type="dcterms:W3CDTF">2021-05-22T15:28:15Z</dcterms:created>
  <dcterms:modified xsi:type="dcterms:W3CDTF">2021-06-06T13:54:32Z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