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789713E-4EEE-42D3-AD61-3B1AD3023FE4}">
          <p14:sldIdLst>
            <p14:sldId id="263"/>
            <p14:sldId id="264"/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2A4"/>
    <a:srgbClr val="F94144"/>
    <a:srgbClr val="F3722C"/>
    <a:srgbClr val="00B0F0"/>
    <a:srgbClr val="1D4999"/>
    <a:srgbClr val="3070AB"/>
    <a:srgbClr val="41719C"/>
    <a:srgbClr val="2E6CA4"/>
    <a:srgbClr val="2F6FA9"/>
    <a:srgbClr val="6D7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 autoAdjust="0"/>
    <p:restoredTop sz="86355" autoAdjust="0"/>
  </p:normalViewPr>
  <p:slideViewPr>
    <p:cSldViewPr snapToGrid="0">
      <p:cViewPr varScale="1">
        <p:scale>
          <a:sx n="72" d="100"/>
          <a:sy n="72" d="100"/>
        </p:scale>
        <p:origin x="90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arul Hasan" userId="e076b985d63a7eae" providerId="Windows Live" clId="Web-{9637DA16-36A1-4F12-8F38-C6901A6C4960}"/>
    <pc:docChg chg="modSld modMainMaster">
      <pc:chgData name="Nasarul Hasan" userId="e076b985d63a7eae" providerId="Windows Live" clId="Web-{9637DA16-36A1-4F12-8F38-C6901A6C4960}" dt="2021-05-30T07:21:18.529" v="10"/>
      <pc:docMkLst>
        <pc:docMk/>
      </pc:docMkLst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1962349647" sldId="256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446983233" sldId="257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1788769178" sldId="258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148627684" sldId="259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510463476" sldId="260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4033879143" sldId="261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3123368026" sldId="262"/>
        </pc:sldMkLst>
      </pc:sldChg>
      <pc:sldChg chg="modTransition addAnim modAnim">
        <pc:chgData name="Nasarul Hasan" userId="e076b985d63a7eae" providerId="Windows Live" clId="Web-{9637DA16-36A1-4F12-8F38-C6901A6C4960}" dt="2021-05-30T07:21:18.529" v="10"/>
        <pc:sldMkLst>
          <pc:docMk/>
          <pc:sldMk cId="2289578755" sldId="263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108930852" sldId="264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346975377" sldId="265"/>
        </pc:sldMkLst>
      </pc:sldChg>
      <pc:sldMasterChg chg="modTransition modSldLayout">
        <pc:chgData name="Nasarul Hasan" userId="e076b985d63a7eae" providerId="Windows Live" clId="Web-{9637DA16-36A1-4F12-8F38-C6901A6C4960}" dt="2021-05-30T07:21:18.529" v="10"/>
        <pc:sldMasterMkLst>
          <pc:docMk/>
          <pc:sldMasterMk cId="2013642027" sldId="2147483648"/>
        </pc:sldMasterMkLst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4177221317" sldId="2147483649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941201206" sldId="2147483650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602316310" sldId="2147483651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379615633" sldId="2147483652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029845908" sldId="2147483653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270175148" sldId="2147483654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414709002" sldId="2147483655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1996045866" sldId="2147483656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734614391" sldId="2147483657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446164693" sldId="2147483658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4027016047" sldId="2147483659"/>
          </pc:sldLayoutMkLst>
        </pc:sldLayoutChg>
      </pc:sldMasterChg>
    </pc:docChg>
  </pc:docChgLst>
  <pc:docChgLst>
    <pc:chgData name="Nasarul Hasan" userId="e076b985d63a7eae" providerId="LiveId" clId="{EE7439C3-ECFE-4634-8D62-7D0799462DEF}"/>
    <pc:docChg chg="undo redo custSel addSld delSld modSld sldOrd modSection">
      <pc:chgData name="Nasarul Hasan" userId="e076b985d63a7eae" providerId="LiveId" clId="{EE7439C3-ECFE-4634-8D62-7D0799462DEF}" dt="2021-06-06T13:09:32.683" v="1022" actId="20577"/>
      <pc:docMkLst>
        <pc:docMk/>
      </pc:docMkLst>
      <pc:sldChg chg="delSp modSp mod delAnim">
        <pc:chgData name="Nasarul Hasan" userId="e076b985d63a7eae" providerId="LiveId" clId="{EE7439C3-ECFE-4634-8D62-7D0799462DEF}" dt="2021-06-02T16:55:44.641" v="923" actId="14429"/>
        <pc:sldMkLst>
          <pc:docMk/>
          <pc:sldMk cId="1962349647" sldId="256"/>
        </pc:sldMkLst>
        <pc:spChg chg="mod">
          <ac:chgData name="Nasarul Hasan" userId="e076b985d63a7eae" providerId="LiveId" clId="{EE7439C3-ECFE-4634-8D62-7D0799462DEF}" dt="2021-05-30T18:22:37.046" v="536" actId="1076"/>
          <ac:spMkLst>
            <pc:docMk/>
            <pc:sldMk cId="1962349647" sldId="256"/>
            <ac:spMk id="2" creationId="{00000000-0000-0000-0000-000000000000}"/>
          </ac:spMkLst>
        </pc:spChg>
        <pc:spChg chg="mod modVis">
          <ac:chgData name="Nasarul Hasan" userId="e076b985d63a7eae" providerId="LiveId" clId="{EE7439C3-ECFE-4634-8D62-7D0799462DEF}" dt="2021-06-02T16:55:38.005" v="919" actId="14429"/>
          <ac:spMkLst>
            <pc:docMk/>
            <pc:sldMk cId="1962349647" sldId="256"/>
            <ac:spMk id="5" creationId="{E99D6D97-8B5D-4E3C-8226-119394EBAE2D}"/>
          </ac:spMkLst>
        </pc:spChg>
        <pc:spChg chg="mod">
          <ac:chgData name="Nasarul Hasan" userId="e076b985d63a7eae" providerId="LiveId" clId="{EE7439C3-ECFE-4634-8D62-7D0799462DEF}" dt="2021-05-30T18:22:28.783" v="535" actId="1036"/>
          <ac:spMkLst>
            <pc:docMk/>
            <pc:sldMk cId="1962349647" sldId="256"/>
            <ac:spMk id="37" creationId="{00000000-0000-0000-0000-000000000000}"/>
          </ac:spMkLst>
        </pc:spChg>
        <pc:spChg chg="del mod">
          <ac:chgData name="Nasarul Hasan" userId="e076b985d63a7eae" providerId="LiveId" clId="{EE7439C3-ECFE-4634-8D62-7D0799462DEF}" dt="2021-05-30T18:22:04.676" v="527" actId="478"/>
          <ac:spMkLst>
            <pc:docMk/>
            <pc:sldMk cId="1962349647" sldId="256"/>
            <ac:spMk id="82" creationId="{1A3C8A17-FE55-4DBF-92E7-11C5A0134C1A}"/>
          </ac:spMkLst>
        </pc:spChg>
        <pc:grpChg chg="mod modVis">
          <ac:chgData name="Nasarul Hasan" userId="e076b985d63a7eae" providerId="LiveId" clId="{EE7439C3-ECFE-4634-8D62-7D0799462DEF}" dt="2021-06-02T16:55:44.641" v="923" actId="14429"/>
          <ac:grpSpMkLst>
            <pc:docMk/>
            <pc:sldMk cId="1962349647" sldId="256"/>
            <ac:grpSpMk id="12" creationId="{00000000-0000-0000-0000-000000000000}"/>
          </ac:grpSpMkLst>
        </pc:grp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6" creationId="{00000000-0000-0000-0000-000000000000}"/>
          </ac:picMkLst>
        </pc:pic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10" creationId="{00000000-0000-0000-0000-000000000000}"/>
          </ac:picMkLst>
        </pc:pic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14" creationId="{00000000-0000-0000-0000-000000000000}"/>
          </ac:picMkLst>
        </pc:pic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16" creationId="{00000000-0000-0000-0000-000000000000}"/>
          </ac:picMkLst>
        </pc:pic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18" creationId="{00000000-0000-0000-0000-000000000000}"/>
          </ac:picMkLst>
        </pc:picChg>
        <pc:picChg chg="del">
          <ac:chgData name="Nasarul Hasan" userId="e076b985d63a7eae" providerId="LiveId" clId="{EE7439C3-ECFE-4634-8D62-7D0799462DEF}" dt="2021-05-30T18:05:22.941" v="390" actId="478"/>
          <ac:picMkLst>
            <pc:docMk/>
            <pc:sldMk cId="1962349647" sldId="256"/>
            <ac:picMk id="20" creationId="{00000000-0000-0000-0000-000000000000}"/>
          </ac:picMkLst>
        </pc:picChg>
      </pc:sldChg>
      <pc:sldChg chg="addSp delSp modSp mod modAnim">
        <pc:chgData name="Nasarul Hasan" userId="e076b985d63a7eae" providerId="LiveId" clId="{EE7439C3-ECFE-4634-8D62-7D0799462DEF}" dt="2021-06-06T13:09:32.683" v="1022" actId="20577"/>
        <pc:sldMkLst>
          <pc:docMk/>
          <pc:sldMk cId="446983233" sldId="257"/>
        </pc:sldMkLst>
        <pc:spChg chg="mod topLvl">
          <ac:chgData name="Nasarul Hasan" userId="e076b985d63a7eae" providerId="LiveId" clId="{EE7439C3-ECFE-4634-8D62-7D0799462DEF}" dt="2021-06-02T16:44:26.126" v="879" actId="164"/>
          <ac:spMkLst>
            <pc:docMk/>
            <pc:sldMk cId="446983233" sldId="257"/>
            <ac:spMk id="9" creationId="{00000000-0000-0000-0000-000000000000}"/>
          </ac:spMkLst>
        </pc:spChg>
        <pc:spChg chg="mod">
          <ac:chgData name="Nasarul Hasan" userId="e076b985d63a7eae" providerId="LiveId" clId="{EE7439C3-ECFE-4634-8D62-7D0799462DEF}" dt="2021-06-02T16:56:11.339" v="924" actId="1076"/>
          <ac:spMkLst>
            <pc:docMk/>
            <pc:sldMk cId="446983233" sldId="257"/>
            <ac:spMk id="27" creationId="{00000000-0000-0000-0000-000000000000}"/>
          </ac:spMkLst>
        </pc:spChg>
        <pc:spChg chg="mod">
          <ac:chgData name="Nasarul Hasan" userId="e076b985d63a7eae" providerId="LiveId" clId="{EE7439C3-ECFE-4634-8D62-7D0799462DEF}" dt="2021-06-06T13:09:32.683" v="1022" actId="20577"/>
          <ac:spMkLst>
            <pc:docMk/>
            <pc:sldMk cId="446983233" sldId="257"/>
            <ac:spMk id="37" creationId="{00000000-0000-0000-0000-000000000000}"/>
          </ac:spMkLst>
        </pc:spChg>
        <pc:grpChg chg="add mod">
          <ac:chgData name="Nasarul Hasan" userId="e076b985d63a7eae" providerId="LiveId" clId="{EE7439C3-ECFE-4634-8D62-7D0799462DEF}" dt="2021-06-02T16:44:26.126" v="879" actId="164"/>
          <ac:grpSpMkLst>
            <pc:docMk/>
            <pc:sldMk cId="446983233" sldId="257"/>
            <ac:grpSpMk id="6" creationId="{DEE26EDE-EC92-4492-9954-053B32B861B6}"/>
          </ac:grpSpMkLst>
        </pc:grpChg>
        <pc:grpChg chg="del">
          <ac:chgData name="Nasarul Hasan" userId="e076b985d63a7eae" providerId="LiveId" clId="{EE7439C3-ECFE-4634-8D62-7D0799462DEF}" dt="2021-06-02T16:44:05.640" v="875" actId="165"/>
          <ac:grpSpMkLst>
            <pc:docMk/>
            <pc:sldMk cId="446983233" sldId="257"/>
            <ac:grpSpMk id="8" creationId="{00000000-0000-0000-0000-000000000000}"/>
          </ac:grpSpMkLst>
        </pc:grpChg>
        <pc:picChg chg="mod ord topLvl">
          <ac:chgData name="Nasarul Hasan" userId="e076b985d63a7eae" providerId="LiveId" clId="{EE7439C3-ECFE-4634-8D62-7D0799462DEF}" dt="2021-06-02T16:44:26.126" v="879" actId="164"/>
          <ac:picMkLst>
            <pc:docMk/>
            <pc:sldMk cId="446983233" sldId="257"/>
            <ac:picMk id="10" creationId="{00000000-0000-0000-0000-000000000000}"/>
          </ac:picMkLst>
        </pc:picChg>
        <pc:picChg chg="mod">
          <ac:chgData name="Nasarul Hasan" userId="e076b985d63a7eae" providerId="LiveId" clId="{EE7439C3-ECFE-4634-8D62-7D0799462DEF}" dt="2021-06-02T16:48:50.316" v="910" actId="1076"/>
          <ac:picMkLst>
            <pc:docMk/>
            <pc:sldMk cId="446983233" sldId="257"/>
            <ac:picMk id="29" creationId="{00000000-0000-0000-0000-000000000000}"/>
          </ac:picMkLst>
        </pc:picChg>
      </pc:sldChg>
      <pc:sldChg chg="addSp delSp modSp mod modAnim">
        <pc:chgData name="Nasarul Hasan" userId="e076b985d63a7eae" providerId="LiveId" clId="{EE7439C3-ECFE-4634-8D62-7D0799462DEF}" dt="2021-06-02T16:56:14.875" v="925" actId="1076"/>
        <pc:sldMkLst>
          <pc:docMk/>
          <pc:sldMk cId="1788769178" sldId="258"/>
        </pc:sldMkLst>
        <pc:spChg chg="mod topLvl">
          <ac:chgData name="Nasarul Hasan" userId="e076b985d63a7eae" providerId="LiveId" clId="{EE7439C3-ECFE-4634-8D62-7D0799462DEF}" dt="2021-06-02T16:45:15.788" v="884" actId="164"/>
          <ac:spMkLst>
            <pc:docMk/>
            <pc:sldMk cId="1788769178" sldId="258"/>
            <ac:spMk id="4" creationId="{00000000-0000-0000-0000-000000000000}"/>
          </ac:spMkLst>
        </pc:spChg>
        <pc:spChg chg="mod">
          <ac:chgData name="Nasarul Hasan" userId="e076b985d63a7eae" providerId="LiveId" clId="{EE7439C3-ECFE-4634-8D62-7D0799462DEF}" dt="2021-06-02T16:56:14.875" v="925" actId="1076"/>
          <ac:spMkLst>
            <pc:docMk/>
            <pc:sldMk cId="1788769178" sldId="258"/>
            <ac:spMk id="26" creationId="{00000000-0000-0000-0000-000000000000}"/>
          </ac:spMkLst>
        </pc:spChg>
        <pc:grpChg chg="del mod">
          <ac:chgData name="Nasarul Hasan" userId="e076b985d63a7eae" providerId="LiveId" clId="{EE7439C3-ECFE-4634-8D62-7D0799462DEF}" dt="2021-06-02T16:44:58.171" v="882" actId="165"/>
          <ac:grpSpMkLst>
            <pc:docMk/>
            <pc:sldMk cId="1788769178" sldId="258"/>
            <ac:grpSpMk id="3" creationId="{00000000-0000-0000-0000-000000000000}"/>
          </ac:grpSpMkLst>
        </pc:grpChg>
        <pc:grpChg chg="add mod">
          <ac:chgData name="Nasarul Hasan" userId="e076b985d63a7eae" providerId="LiveId" clId="{EE7439C3-ECFE-4634-8D62-7D0799462DEF}" dt="2021-06-02T16:45:15.788" v="884" actId="164"/>
          <ac:grpSpMkLst>
            <pc:docMk/>
            <pc:sldMk cId="1788769178" sldId="258"/>
            <ac:grpSpMk id="33" creationId="{F04D2D6E-0A22-4751-AD68-6DA92A058626}"/>
          </ac:grpSpMkLst>
        </pc:grpChg>
        <pc:picChg chg="mod ord topLvl">
          <ac:chgData name="Nasarul Hasan" userId="e076b985d63a7eae" providerId="LiveId" clId="{EE7439C3-ECFE-4634-8D62-7D0799462DEF}" dt="2021-06-02T16:45:15.788" v="884" actId="164"/>
          <ac:picMkLst>
            <pc:docMk/>
            <pc:sldMk cId="1788769178" sldId="258"/>
            <ac:picMk id="5" creationId="{00000000-0000-0000-0000-000000000000}"/>
          </ac:picMkLst>
        </pc:picChg>
      </pc:sldChg>
      <pc:sldChg chg="addSp delSp modSp mod modAnim">
        <pc:chgData name="Nasarul Hasan" userId="e076b985d63a7eae" providerId="LiveId" clId="{EE7439C3-ECFE-4634-8D62-7D0799462DEF}" dt="2021-06-02T16:57:08.671" v="926" actId="1076"/>
        <pc:sldMkLst>
          <pc:docMk/>
          <pc:sldMk cId="2148627684" sldId="259"/>
        </pc:sldMkLst>
        <pc:spChg chg="mod">
          <ac:chgData name="Nasarul Hasan" userId="e076b985d63a7eae" providerId="LiveId" clId="{EE7439C3-ECFE-4634-8D62-7D0799462DEF}" dt="2021-05-30T18:52:09.795" v="857" actId="207"/>
          <ac:spMkLst>
            <pc:docMk/>
            <pc:sldMk cId="2148627684" sldId="259"/>
            <ac:spMk id="3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6-02T16:45:39.074" v="890" actId="164"/>
          <ac:spMkLst>
            <pc:docMk/>
            <pc:sldMk cId="2148627684" sldId="259"/>
            <ac:spMk id="18" creationId="{00000000-0000-0000-0000-000000000000}"/>
          </ac:spMkLst>
        </pc:spChg>
        <pc:spChg chg="mod">
          <ac:chgData name="Nasarul Hasan" userId="e076b985d63a7eae" providerId="LiveId" clId="{EE7439C3-ECFE-4634-8D62-7D0799462DEF}" dt="2021-05-30T18:52:03.364" v="856" actId="207"/>
          <ac:spMkLst>
            <pc:docMk/>
            <pc:sldMk cId="2148627684" sldId="259"/>
            <ac:spMk id="34" creationId="{00000000-0000-0000-0000-000000000000}"/>
          </ac:spMkLst>
        </pc:spChg>
        <pc:spChg chg="del">
          <ac:chgData name="Nasarul Hasan" userId="e076b985d63a7eae" providerId="LiveId" clId="{EE7439C3-ECFE-4634-8D62-7D0799462DEF}" dt="2021-05-30T18:52:17.941" v="858" actId="478"/>
          <ac:spMkLst>
            <pc:docMk/>
            <pc:sldMk cId="2148627684" sldId="259"/>
            <ac:spMk id="36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5-30T18:52:55.008" v="862" actId="164"/>
          <ac:spMkLst>
            <pc:docMk/>
            <pc:sldMk cId="2148627684" sldId="259"/>
            <ac:spMk id="39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5-30T18:52:55.008" v="862" actId="164"/>
          <ac:spMkLst>
            <pc:docMk/>
            <pc:sldMk cId="2148627684" sldId="259"/>
            <ac:spMk id="42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5-30T18:52:55.008" v="862" actId="164"/>
          <ac:spMkLst>
            <pc:docMk/>
            <pc:sldMk cId="2148627684" sldId="259"/>
            <ac:spMk id="43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5-30T18:52:55.008" v="862" actId="164"/>
          <ac:spMkLst>
            <pc:docMk/>
            <pc:sldMk cId="2148627684" sldId="259"/>
            <ac:spMk id="44" creationId="{00000000-0000-0000-0000-000000000000}"/>
          </ac:spMkLst>
        </pc:spChg>
        <pc:spChg chg="mod topLvl">
          <ac:chgData name="Nasarul Hasan" userId="e076b985d63a7eae" providerId="LiveId" clId="{EE7439C3-ECFE-4634-8D62-7D0799462DEF}" dt="2021-05-30T18:52:55.008" v="862" actId="164"/>
          <ac:spMkLst>
            <pc:docMk/>
            <pc:sldMk cId="2148627684" sldId="259"/>
            <ac:spMk id="52" creationId="{00000000-0000-0000-0000-000000000000}"/>
          </ac:spMkLst>
        </pc:spChg>
        <pc:grpChg chg="mod">
          <ac:chgData name="Nasarul Hasan" userId="e076b985d63a7eae" providerId="LiveId" clId="{EE7439C3-ECFE-4634-8D62-7D0799462DEF}" dt="2021-06-02T16:57:08.671" v="926" actId="1076"/>
          <ac:grpSpMkLst>
            <pc:docMk/>
            <pc:sldMk cId="2148627684" sldId="259"/>
            <ac:grpSpMk id="4" creationId="{00000000-0000-0000-0000-000000000000}"/>
          </ac:grpSpMkLst>
        </pc:grpChg>
        <pc:grpChg chg="add mod">
          <ac:chgData name="Nasarul Hasan" userId="e076b985d63a7eae" providerId="LiveId" clId="{EE7439C3-ECFE-4634-8D62-7D0799462DEF}" dt="2021-06-02T16:45:39.074" v="890" actId="164"/>
          <ac:grpSpMkLst>
            <pc:docMk/>
            <pc:sldMk cId="2148627684" sldId="259"/>
            <ac:grpSpMk id="6" creationId="{B002FF3E-0C35-40D6-8D66-BC2E7AB7637A}"/>
          </ac:grpSpMkLst>
        </pc:grpChg>
        <pc:grpChg chg="del mod">
          <ac:chgData name="Nasarul Hasan" userId="e076b985d63a7eae" providerId="LiveId" clId="{EE7439C3-ECFE-4634-8D62-7D0799462DEF}" dt="2021-06-02T16:45:26.282" v="887" actId="165"/>
          <ac:grpSpMkLst>
            <pc:docMk/>
            <pc:sldMk cId="2148627684" sldId="259"/>
            <ac:grpSpMk id="17" creationId="{00000000-0000-0000-0000-000000000000}"/>
          </ac:grpSpMkLst>
        </pc:grpChg>
        <pc:grpChg chg="add mod">
          <ac:chgData name="Nasarul Hasan" userId="e076b985d63a7eae" providerId="LiveId" clId="{EE7439C3-ECFE-4634-8D62-7D0799462DEF}" dt="2021-05-30T18:52:55.008" v="862" actId="164"/>
          <ac:grpSpMkLst>
            <pc:docMk/>
            <pc:sldMk cId="2148627684" sldId="259"/>
            <ac:grpSpMk id="33" creationId="{1A155B26-32F9-4C1C-88C8-06FF1ED2D112}"/>
          </ac:grpSpMkLst>
        </pc:grpChg>
        <pc:grpChg chg="del">
          <ac:chgData name="Nasarul Hasan" userId="e076b985d63a7eae" providerId="LiveId" clId="{EE7439C3-ECFE-4634-8D62-7D0799462DEF}" dt="2021-05-30T18:52:32.698" v="860" actId="165"/>
          <ac:grpSpMkLst>
            <pc:docMk/>
            <pc:sldMk cId="2148627684" sldId="259"/>
            <ac:grpSpMk id="53" creationId="{00000000-0000-0000-0000-000000000000}"/>
          </ac:grpSpMkLst>
        </pc:grpChg>
        <pc:picChg chg="del">
          <ac:chgData name="Nasarul Hasan" userId="e076b985d63a7eae" providerId="LiveId" clId="{EE7439C3-ECFE-4634-8D62-7D0799462DEF}" dt="2021-05-30T18:52:20.084" v="859" actId="478"/>
          <ac:picMkLst>
            <pc:docMk/>
            <pc:sldMk cId="2148627684" sldId="259"/>
            <ac:picMk id="6" creationId="{00000000-0000-0000-0000-000000000000}"/>
          </ac:picMkLst>
        </pc:picChg>
        <pc:picChg chg="mod ord topLvl">
          <ac:chgData name="Nasarul Hasan" userId="e076b985d63a7eae" providerId="LiveId" clId="{EE7439C3-ECFE-4634-8D62-7D0799462DEF}" dt="2021-06-02T16:45:39.074" v="890" actId="164"/>
          <ac:picMkLst>
            <pc:docMk/>
            <pc:sldMk cId="2148627684" sldId="259"/>
            <ac:picMk id="19" creationId="{00000000-0000-0000-0000-000000000000}"/>
          </ac:picMkLst>
        </pc:picChg>
        <pc:picChg chg="mod topLvl">
          <ac:chgData name="Nasarul Hasan" userId="e076b985d63a7eae" providerId="LiveId" clId="{EE7439C3-ECFE-4634-8D62-7D0799462DEF}" dt="2021-05-30T18:52:55.008" v="862" actId="164"/>
          <ac:picMkLst>
            <pc:docMk/>
            <pc:sldMk cId="2148627684" sldId="259"/>
            <ac:picMk id="41" creationId="{00000000-0000-0000-0000-000000000000}"/>
          </ac:picMkLst>
        </pc:picChg>
        <pc:cxnChg chg="mod topLvl">
          <ac:chgData name="Nasarul Hasan" userId="e076b985d63a7eae" providerId="LiveId" clId="{EE7439C3-ECFE-4634-8D62-7D0799462DEF}" dt="2021-05-30T18:52:55.008" v="862" actId="164"/>
          <ac:cxnSpMkLst>
            <pc:docMk/>
            <pc:sldMk cId="2148627684" sldId="259"/>
            <ac:cxnSpMk id="45" creationId="{00000000-0000-0000-0000-000000000000}"/>
          </ac:cxnSpMkLst>
        </pc:cxnChg>
        <pc:cxnChg chg="mod topLvl">
          <ac:chgData name="Nasarul Hasan" userId="e076b985d63a7eae" providerId="LiveId" clId="{EE7439C3-ECFE-4634-8D62-7D0799462DEF}" dt="2021-05-30T18:52:55.008" v="862" actId="164"/>
          <ac:cxnSpMkLst>
            <pc:docMk/>
            <pc:sldMk cId="2148627684" sldId="259"/>
            <ac:cxnSpMk id="46" creationId="{00000000-0000-0000-0000-000000000000}"/>
          </ac:cxnSpMkLst>
        </pc:cxnChg>
      </pc:sldChg>
      <pc:sldChg chg="addSp delSp modSp mod">
        <pc:chgData name="Nasarul Hasan" userId="e076b985d63a7eae" providerId="LiveId" clId="{EE7439C3-ECFE-4634-8D62-7D0799462DEF}" dt="2021-06-02T16:46:34.401" v="895" actId="164"/>
        <pc:sldMkLst>
          <pc:docMk/>
          <pc:sldMk cId="2510463476" sldId="260"/>
        </pc:sldMkLst>
        <pc:spChg chg="mod topLvl">
          <ac:chgData name="Nasarul Hasan" userId="e076b985d63a7eae" providerId="LiveId" clId="{EE7439C3-ECFE-4634-8D62-7D0799462DEF}" dt="2021-06-02T16:46:34.401" v="895" actId="164"/>
          <ac:spMkLst>
            <pc:docMk/>
            <pc:sldMk cId="2510463476" sldId="260"/>
            <ac:spMk id="11" creationId="{00000000-0000-0000-0000-000000000000}"/>
          </ac:spMkLst>
        </pc:spChg>
        <pc:grpChg chg="del mod">
          <ac:chgData name="Nasarul Hasan" userId="e076b985d63a7eae" providerId="LiveId" clId="{EE7439C3-ECFE-4634-8D62-7D0799462DEF}" dt="2021-06-02T16:46:12.631" v="893" actId="165"/>
          <ac:grpSpMkLst>
            <pc:docMk/>
            <pc:sldMk cId="2510463476" sldId="260"/>
            <ac:grpSpMk id="10" creationId="{00000000-0000-0000-0000-000000000000}"/>
          </ac:grpSpMkLst>
        </pc:grpChg>
        <pc:grpChg chg="add mod">
          <ac:chgData name="Nasarul Hasan" userId="e076b985d63a7eae" providerId="LiveId" clId="{EE7439C3-ECFE-4634-8D62-7D0799462DEF}" dt="2021-06-02T16:46:34.401" v="895" actId="164"/>
          <ac:grpSpMkLst>
            <pc:docMk/>
            <pc:sldMk cId="2510463476" sldId="260"/>
            <ac:grpSpMk id="34" creationId="{B0DC7737-9BB9-4204-9E89-1449912B1AFB}"/>
          </ac:grpSpMkLst>
        </pc:grpChg>
        <pc:picChg chg="mod ord topLvl">
          <ac:chgData name="Nasarul Hasan" userId="e076b985d63a7eae" providerId="LiveId" clId="{EE7439C3-ECFE-4634-8D62-7D0799462DEF}" dt="2021-06-02T16:46:34.401" v="895" actId="164"/>
          <ac:picMkLst>
            <pc:docMk/>
            <pc:sldMk cId="2510463476" sldId="260"/>
            <ac:picMk id="12" creationId="{00000000-0000-0000-0000-000000000000}"/>
          </ac:picMkLst>
        </pc:picChg>
      </pc:sldChg>
      <pc:sldChg chg="modSp mod modAnim">
        <pc:chgData name="Nasarul Hasan" userId="e076b985d63a7eae" providerId="LiveId" clId="{EE7439C3-ECFE-4634-8D62-7D0799462DEF}" dt="2021-05-30T18:24:23.359" v="541"/>
        <pc:sldMkLst>
          <pc:docMk/>
          <pc:sldMk cId="3123368026" sldId="262"/>
        </pc:sldMkLst>
        <pc:spChg chg="mod">
          <ac:chgData name="Nasarul Hasan" userId="e076b985d63a7eae" providerId="LiveId" clId="{EE7439C3-ECFE-4634-8D62-7D0799462DEF}" dt="2021-05-30T18:24:14.854" v="538" actId="1076"/>
          <ac:spMkLst>
            <pc:docMk/>
            <pc:sldMk cId="3123368026" sldId="262"/>
            <ac:spMk id="42" creationId="{00000000-0000-0000-0000-000000000000}"/>
          </ac:spMkLst>
        </pc:spChg>
      </pc:sldChg>
      <pc:sldChg chg="addSp delSp modSp mod ord modAnim">
        <pc:chgData name="Nasarul Hasan" userId="e076b985d63a7eae" providerId="LiveId" clId="{EE7439C3-ECFE-4634-8D62-7D0799462DEF}" dt="2021-06-05T13:17:02.726" v="1016" actId="14429"/>
        <pc:sldMkLst>
          <pc:docMk/>
          <pc:sldMk cId="2108930852" sldId="264"/>
        </pc:sldMkLst>
        <pc:spChg chg="add mod topLvl">
          <ac:chgData name="Nasarul Hasan" userId="e076b985d63a7eae" providerId="LiveId" clId="{EE7439C3-ECFE-4634-8D62-7D0799462DEF}" dt="2021-05-30T18:17:51.027" v="517" actId="164"/>
          <ac:spMkLst>
            <pc:docMk/>
            <pc:sldMk cId="2108930852" sldId="264"/>
            <ac:spMk id="2" creationId="{F3E4A17E-2E3D-4ECB-A601-0F597DC9CD19}"/>
          </ac:spMkLst>
        </pc:spChg>
        <pc:spChg chg="add mod topLvl">
          <ac:chgData name="Nasarul Hasan" userId="e076b985d63a7eae" providerId="LiveId" clId="{EE7439C3-ECFE-4634-8D62-7D0799462DEF}" dt="2021-05-30T18:17:51.027" v="517" actId="164"/>
          <ac:spMkLst>
            <pc:docMk/>
            <pc:sldMk cId="2108930852" sldId="264"/>
            <ac:spMk id="4" creationId="{4E5FA692-4394-4B70-9C10-65D8AA8D5102}"/>
          </ac:spMkLst>
        </pc:spChg>
        <pc:spChg chg="add mod topLvl">
          <ac:chgData name="Nasarul Hasan" userId="e076b985d63a7eae" providerId="LiveId" clId="{EE7439C3-ECFE-4634-8D62-7D0799462DEF}" dt="2021-05-30T18:17:51.027" v="517" actId="164"/>
          <ac:spMkLst>
            <pc:docMk/>
            <pc:sldMk cId="2108930852" sldId="264"/>
            <ac:spMk id="5" creationId="{58BDF828-DBF2-4B5F-9C6D-07AF01E84352}"/>
          </ac:spMkLst>
        </pc:spChg>
        <pc:spChg chg="add mod topLvl">
          <ac:chgData name="Nasarul Hasan" userId="e076b985d63a7eae" providerId="LiveId" clId="{EE7439C3-ECFE-4634-8D62-7D0799462DEF}" dt="2021-05-30T18:48:56.904" v="780" actId="164"/>
          <ac:spMkLst>
            <pc:docMk/>
            <pc:sldMk cId="2108930852" sldId="264"/>
            <ac:spMk id="8" creationId="{141A484F-FC9A-44D5-95D3-1C5FAF4605C5}"/>
          </ac:spMkLst>
        </pc:spChg>
        <pc:spChg chg="add mod topLvl">
          <ac:chgData name="Nasarul Hasan" userId="e076b985d63a7eae" providerId="LiveId" clId="{EE7439C3-ECFE-4634-8D62-7D0799462DEF}" dt="2021-05-30T18:48:56.904" v="780" actId="164"/>
          <ac:spMkLst>
            <pc:docMk/>
            <pc:sldMk cId="2108930852" sldId="264"/>
            <ac:spMk id="11" creationId="{A95576BA-EF79-4197-9620-4386D92CCE09}"/>
          </ac:spMkLst>
        </pc:spChg>
        <pc:spChg chg="mod">
          <ac:chgData name="Nasarul Hasan" userId="e076b985d63a7eae" providerId="LiveId" clId="{EE7439C3-ECFE-4634-8D62-7D0799462DEF}" dt="2021-05-30T18:45:01.965" v="750" actId="1036"/>
          <ac:spMkLst>
            <pc:docMk/>
            <pc:sldMk cId="2108930852" sldId="264"/>
            <ac:spMk id="22" creationId="{00000000-0000-0000-0000-000000000000}"/>
          </ac:spMkLst>
        </pc:spChg>
        <pc:spChg chg="add mod ord">
          <ac:chgData name="Nasarul Hasan" userId="e076b985d63a7eae" providerId="LiveId" clId="{EE7439C3-ECFE-4634-8D62-7D0799462DEF}" dt="2021-05-30T18:17:51.027" v="517" actId="164"/>
          <ac:spMkLst>
            <pc:docMk/>
            <pc:sldMk cId="2108930852" sldId="264"/>
            <ac:spMk id="88" creationId="{44BA5D34-D46F-4A58-BE6C-CCB7C32EE34B}"/>
          </ac:spMkLst>
        </pc:spChg>
        <pc:spChg chg="mod">
          <ac:chgData name="Nasarul Hasan" userId="e076b985d63a7eae" providerId="LiveId" clId="{EE7439C3-ECFE-4634-8D62-7D0799462DEF}" dt="2021-05-30T17:26:31.558" v="109" actId="403"/>
          <ac:spMkLst>
            <pc:docMk/>
            <pc:sldMk cId="2108930852" sldId="264"/>
            <ac:spMk id="89" creationId="{50D1022E-9760-4B95-9362-682AE38028F6}"/>
          </ac:spMkLst>
        </pc:spChg>
        <pc:spChg chg="mod topLvl">
          <ac:chgData name="Nasarul Hasan" userId="e076b985d63a7eae" providerId="LiveId" clId="{EE7439C3-ECFE-4634-8D62-7D0799462DEF}" dt="2021-05-30T18:50:15.033" v="853" actId="164"/>
          <ac:spMkLst>
            <pc:docMk/>
            <pc:sldMk cId="2108930852" sldId="264"/>
            <ac:spMk id="98" creationId="{5799AC18-79D5-47CF-A165-F309D81E1445}"/>
          </ac:spMkLst>
        </pc:spChg>
        <pc:spChg chg="mod topLvl">
          <ac:chgData name="Nasarul Hasan" userId="e076b985d63a7eae" providerId="LiveId" clId="{EE7439C3-ECFE-4634-8D62-7D0799462DEF}" dt="2021-05-30T18:50:15.033" v="853" actId="164"/>
          <ac:spMkLst>
            <pc:docMk/>
            <pc:sldMk cId="2108930852" sldId="264"/>
            <ac:spMk id="99" creationId="{F48B5F4A-F046-4BE7-B461-E63E271EC8B1}"/>
          </ac:spMkLst>
        </pc:spChg>
        <pc:spChg chg="mod">
          <ac:chgData name="Nasarul Hasan" userId="e076b985d63a7eae" providerId="LiveId" clId="{EE7439C3-ECFE-4634-8D62-7D0799462DEF}" dt="2021-06-02T17:19:42.109" v="1007" actId="1076"/>
          <ac:spMkLst>
            <pc:docMk/>
            <pc:sldMk cId="2108930852" sldId="264"/>
            <ac:spMk id="248" creationId="{00000000-0000-0000-0000-000000000000}"/>
          </ac:spMkLst>
        </pc:spChg>
        <pc:grpChg chg="add del mod">
          <ac:chgData name="Nasarul Hasan" userId="e076b985d63a7eae" providerId="LiveId" clId="{EE7439C3-ECFE-4634-8D62-7D0799462DEF}" dt="2021-05-30T18:16:22.717" v="484" actId="165"/>
          <ac:grpSpMkLst>
            <pc:docMk/>
            <pc:sldMk cId="2108930852" sldId="264"/>
            <ac:grpSpMk id="6" creationId="{9CF1F758-F099-4655-9D44-BE379F82D21A}"/>
          </ac:grpSpMkLst>
        </pc:grpChg>
        <pc:grpChg chg="add mod modVis">
          <ac:chgData name="Nasarul Hasan" userId="e076b985d63a7eae" providerId="LiveId" clId="{EE7439C3-ECFE-4634-8D62-7D0799462DEF}" dt="2021-06-05T13:17:02.726" v="1016" actId="14429"/>
          <ac:grpSpMkLst>
            <pc:docMk/>
            <pc:sldMk cId="2108930852" sldId="264"/>
            <ac:grpSpMk id="7" creationId="{63BC35F4-9C51-4451-A7D6-68E314FFF893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9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10" creationId="{00000000-0000-0000-0000-000000000000}"/>
          </ac:grpSpMkLst>
        </pc:grpChg>
        <pc:grpChg chg="add del mod">
          <ac:chgData name="Nasarul Hasan" userId="e076b985d63a7eae" providerId="LiveId" clId="{EE7439C3-ECFE-4634-8D62-7D0799462DEF}" dt="2021-05-30T18:42:22.726" v="694" actId="165"/>
          <ac:grpSpMkLst>
            <pc:docMk/>
            <pc:sldMk cId="2108930852" sldId="264"/>
            <ac:grpSpMk id="13" creationId="{78676420-D9AB-47D6-BB48-211B9C8D7EF2}"/>
          </ac:grpSpMkLst>
        </pc:grpChg>
        <pc:grpChg chg="add del mod">
          <ac:chgData name="Nasarul Hasan" userId="e076b985d63a7eae" providerId="LiveId" clId="{EE7439C3-ECFE-4634-8D62-7D0799462DEF}" dt="2021-05-30T18:44:08.099" v="724" actId="165"/>
          <ac:grpSpMkLst>
            <pc:docMk/>
            <pc:sldMk cId="2108930852" sldId="264"/>
            <ac:grpSpMk id="15" creationId="{0F56DB41-73C2-4676-A2F5-0620B41E6368}"/>
          </ac:grpSpMkLst>
        </pc:grpChg>
        <pc:grpChg chg="add del mod">
          <ac:chgData name="Nasarul Hasan" userId="e076b985d63a7eae" providerId="LiveId" clId="{EE7439C3-ECFE-4634-8D62-7D0799462DEF}" dt="2021-05-30T18:44:08.099" v="724" actId="165"/>
          <ac:grpSpMkLst>
            <pc:docMk/>
            <pc:sldMk cId="2108930852" sldId="264"/>
            <ac:grpSpMk id="16" creationId="{D44B9F70-CFDF-4128-9D9A-D016DCDFEFC3}"/>
          </ac:grpSpMkLst>
        </pc:grpChg>
        <pc:grpChg chg="add del mod">
          <ac:chgData name="Nasarul Hasan" userId="e076b985d63a7eae" providerId="LiveId" clId="{EE7439C3-ECFE-4634-8D62-7D0799462DEF}" dt="2021-05-30T18:48:03.466" v="770" actId="165"/>
          <ac:grpSpMkLst>
            <pc:docMk/>
            <pc:sldMk cId="2108930852" sldId="264"/>
            <ac:grpSpMk id="17" creationId="{40B62F07-141A-480F-B227-9BAE8D0FADCE}"/>
          </ac:grpSpMkLst>
        </pc:grpChg>
        <pc:grpChg chg="add mod">
          <ac:chgData name="Nasarul Hasan" userId="e076b985d63a7eae" providerId="LiveId" clId="{EE7439C3-ECFE-4634-8D62-7D0799462DEF}" dt="2021-05-30T18:45:55.354" v="755" actId="164"/>
          <ac:grpSpMkLst>
            <pc:docMk/>
            <pc:sldMk cId="2108930852" sldId="264"/>
            <ac:grpSpMk id="18" creationId="{1C7FC0E7-CDF5-4556-91CE-772577A7D5DB}"/>
          </ac:grpSpMkLst>
        </pc:grpChg>
        <pc:grpChg chg="add del mod">
          <ac:chgData name="Nasarul Hasan" userId="e076b985d63a7eae" providerId="LiveId" clId="{EE7439C3-ECFE-4634-8D62-7D0799462DEF}" dt="2021-05-30T18:49:14.362" v="781" actId="165"/>
          <ac:grpSpMkLst>
            <pc:docMk/>
            <pc:sldMk cId="2108930852" sldId="264"/>
            <ac:grpSpMk id="20" creationId="{96DD2E7D-44A4-4ACD-A488-7B2B3A3ACE73}"/>
          </ac:grpSpMkLst>
        </pc:grpChg>
        <pc:grpChg chg="add mod ord">
          <ac:chgData name="Nasarul Hasan" userId="e076b985d63a7eae" providerId="LiveId" clId="{EE7439C3-ECFE-4634-8D62-7D0799462DEF}" dt="2021-05-30T18:57:55.993" v="874" actId="171"/>
          <ac:grpSpMkLst>
            <pc:docMk/>
            <pc:sldMk cId="2108930852" sldId="264"/>
            <ac:grpSpMk id="23" creationId="{9E75E78D-1DF3-4406-B61B-69677C6FF24D}"/>
          </ac:grpSpMkLst>
        </pc:grpChg>
        <pc:grpChg chg="add mod ord">
          <ac:chgData name="Nasarul Hasan" userId="e076b985d63a7eae" providerId="LiveId" clId="{EE7439C3-ECFE-4634-8D62-7D0799462DEF}" dt="2021-05-30T18:57:55.993" v="874" actId="171"/>
          <ac:grpSpMkLst>
            <pc:docMk/>
            <pc:sldMk cId="2108930852" sldId="264"/>
            <ac:grpSpMk id="24" creationId="{09748555-0834-4D02-8FF7-DF00D49848E0}"/>
          </ac:grpSpMkLst>
        </pc:grpChg>
        <pc:grpChg chg="add del mod">
          <ac:chgData name="Nasarul Hasan" userId="e076b985d63a7eae" providerId="LiveId" clId="{EE7439C3-ECFE-4634-8D62-7D0799462DEF}" dt="2021-05-30T18:42:07.622" v="692" actId="165"/>
          <ac:grpSpMkLst>
            <pc:docMk/>
            <pc:sldMk cId="2108930852" sldId="264"/>
            <ac:grpSpMk id="97" creationId="{D10D05DC-B443-4433-86E1-8F6D1EA876C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180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187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191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198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02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09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13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20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24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31" creationId="{00000000-0000-0000-0000-000000000000}"/>
          </ac:grpSpMkLst>
        </pc:grpChg>
        <pc:grpChg chg="mod">
          <ac:chgData name="Nasarul Hasan" userId="e076b985d63a7eae" providerId="LiveId" clId="{EE7439C3-ECFE-4634-8D62-7D0799462DEF}" dt="2021-05-30T18:37:11.210" v="582" actId="1038"/>
          <ac:grpSpMkLst>
            <pc:docMk/>
            <pc:sldMk cId="2108930852" sldId="264"/>
            <ac:grpSpMk id="235" creationId="{00000000-0000-0000-0000-000000000000}"/>
          </ac:grpSpMkLst>
        </pc:grpChg>
        <pc:grpChg chg="mod">
          <ac:chgData name="Nasarul Hasan" userId="e076b985d63a7eae" providerId="LiveId" clId="{EE7439C3-ECFE-4634-8D62-7D0799462DEF}" dt="2021-06-02T17:12:05.759" v="929" actId="1076"/>
          <ac:grpSpMkLst>
            <pc:docMk/>
            <pc:sldMk cId="2108930852" sldId="264"/>
            <ac:grpSpMk id="242" creationId="{00000000-0000-0000-0000-000000000000}"/>
          </ac:grpSpMkLst>
        </pc:grpChg>
        <pc:cxnChg chg="mod">
          <ac:chgData name="Nasarul Hasan" userId="e076b985d63a7eae" providerId="LiveId" clId="{EE7439C3-ECFE-4634-8D62-7D0799462DEF}" dt="2021-06-02T17:19:32.527" v="1000" actId="1076"/>
          <ac:cxnSpMkLst>
            <pc:docMk/>
            <pc:sldMk cId="2108930852" sldId="264"/>
            <ac:cxnSpMk id="19" creationId="{00000000-0000-0000-0000-000000000000}"/>
          </ac:cxnSpMkLst>
        </pc:cxnChg>
      </pc:sldChg>
      <pc:sldChg chg="delSp modSp del mod delAnim">
        <pc:chgData name="Nasarul Hasan" userId="e076b985d63a7eae" providerId="LiveId" clId="{EE7439C3-ECFE-4634-8D62-7D0799462DEF}" dt="2021-05-30T17:57:16.718" v="363" actId="47"/>
        <pc:sldMkLst>
          <pc:docMk/>
          <pc:sldMk cId="2346975377" sldId="265"/>
        </pc:sldMkLst>
        <pc:spChg chg="del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2" creationId="{B3EEA139-D842-45C3-8CDE-AB5705783D0E}"/>
          </ac:spMkLst>
        </pc:spChg>
        <pc:spChg chg="del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3" creationId="{00000000-0000-0000-0000-000000000000}"/>
          </ac:spMkLst>
        </pc:spChg>
        <pc:spChg chg="del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4" creationId="{00000000-0000-0000-0000-000000000000}"/>
          </ac:spMkLst>
        </pc:spChg>
        <pc:spChg chg="del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5" creationId="{649D25C4-E4BE-4556-BEB0-228BAA8CB98B}"/>
          </ac:spMkLst>
        </pc:spChg>
        <pc:spChg chg="del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7" creationId="{D415ED9E-7AFE-4AF4-ABB2-C6039E362921}"/>
          </ac:spMkLst>
        </pc:spChg>
        <pc:spChg chg="del mod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8" creationId="{DF950E6F-E40A-4E9C-84E1-E69E7B51A1AE}"/>
          </ac:spMkLst>
        </pc:spChg>
        <pc:spChg chg="del mod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9" creationId="{A33601C5-F5CF-48F3-A350-4159486F2A2F}"/>
          </ac:spMkLst>
        </pc:spChg>
        <pc:spChg chg="del mod">
          <ac:chgData name="Nasarul Hasan" userId="e076b985d63a7eae" providerId="LiveId" clId="{EE7439C3-ECFE-4634-8D62-7D0799462DEF}" dt="2021-05-30T17:55:51.085" v="362" actId="21"/>
          <ac:spMkLst>
            <pc:docMk/>
            <pc:sldMk cId="2346975377" sldId="265"/>
            <ac:spMk id="10" creationId="{F876381E-33F4-46D0-8FE6-5FD09E773FA1}"/>
          </ac:spMkLst>
        </pc:spChg>
      </pc:sldChg>
      <pc:sldChg chg="addSp modSp mod ord modAnim">
        <pc:chgData name="Nasarul Hasan" userId="e076b985d63a7eae" providerId="LiveId" clId="{EE7439C3-ECFE-4634-8D62-7D0799462DEF}" dt="2021-06-05T15:28:33.348" v="1020" actId="1035"/>
        <pc:sldMkLst>
          <pc:docMk/>
          <pc:sldMk cId="1166661709" sldId="266"/>
        </pc:sldMkLst>
        <pc:spChg chg="mod">
          <ac:chgData name="Nasarul Hasan" userId="e076b985d63a7eae" providerId="LiveId" clId="{EE7439C3-ECFE-4634-8D62-7D0799462DEF}" dt="2021-06-05T15:28:33.348" v="1020" actId="1035"/>
          <ac:spMkLst>
            <pc:docMk/>
            <pc:sldMk cId="1166661709" sldId="266"/>
            <ac:spMk id="5" creationId="{00000000-0000-0000-0000-000000000000}"/>
          </ac:spMkLst>
        </pc:spChg>
        <pc:spChg chg="mod ord">
          <ac:chgData name="Nasarul Hasan" userId="e076b985d63a7eae" providerId="LiveId" clId="{EE7439C3-ECFE-4634-8D62-7D0799462DEF}" dt="2021-05-30T17:45:15.876" v="280" actId="12789"/>
          <ac:spMkLst>
            <pc:docMk/>
            <pc:sldMk cId="1166661709" sldId="266"/>
            <ac:spMk id="6" creationId="{00000000-0000-0000-0000-000000000000}"/>
          </ac:spMkLst>
        </pc:spChg>
        <pc:spChg chg="add mod">
          <ac:chgData name="Nasarul Hasan" userId="e076b985d63a7eae" providerId="LiveId" clId="{EE7439C3-ECFE-4634-8D62-7D0799462DEF}" dt="2021-05-30T17:45:15.876" v="280" actId="12789"/>
          <ac:spMkLst>
            <pc:docMk/>
            <pc:sldMk cId="1166661709" sldId="266"/>
            <ac:spMk id="7" creationId="{B7B6DBBB-12DD-4668-BD95-0EBE8C1BF12F}"/>
          </ac:spMkLst>
        </pc:spChg>
        <pc:spChg chg="mod">
          <ac:chgData name="Nasarul Hasan" userId="e076b985d63a7eae" providerId="LiveId" clId="{EE7439C3-ECFE-4634-8D62-7D0799462DEF}" dt="2021-05-30T17:51:24.322" v="329" actId="1076"/>
          <ac:spMkLst>
            <pc:docMk/>
            <pc:sldMk cId="1166661709" sldId="266"/>
            <ac:spMk id="8" creationId="{DF950E6F-E40A-4E9C-84E1-E69E7B51A1AE}"/>
          </ac:spMkLst>
        </pc:spChg>
        <pc:spChg chg="mod">
          <ac:chgData name="Nasarul Hasan" userId="e076b985d63a7eae" providerId="LiveId" clId="{EE7439C3-ECFE-4634-8D62-7D0799462DEF}" dt="2021-05-30T18:02:10.444" v="376" actId="1076"/>
          <ac:spMkLst>
            <pc:docMk/>
            <pc:sldMk cId="1166661709" sldId="266"/>
            <ac:spMk id="9" creationId="{F876381E-33F4-46D0-8FE6-5FD09E773FA1}"/>
          </ac:spMkLst>
        </pc:spChg>
        <pc:spChg chg="mod">
          <ac:chgData name="Nasarul Hasan" userId="e076b985d63a7eae" providerId="LiveId" clId="{EE7439C3-ECFE-4634-8D62-7D0799462DEF}" dt="2021-05-30T17:50:23.272" v="325" actId="1036"/>
          <ac:spMkLst>
            <pc:docMk/>
            <pc:sldMk cId="1166661709" sldId="266"/>
            <ac:spMk id="10" creationId="{A33601C5-F5CF-48F3-A350-4159486F2A2F}"/>
          </ac:spMkLst>
        </pc:spChg>
        <pc:spChg chg="add mod">
          <ac:chgData name="Nasarul Hasan" userId="e076b985d63a7eae" providerId="LiveId" clId="{EE7439C3-ECFE-4634-8D62-7D0799462DEF}" dt="2021-05-30T18:26:36.156" v="553" actId="1076"/>
          <ac:spMkLst>
            <pc:docMk/>
            <pc:sldMk cId="1166661709" sldId="266"/>
            <ac:spMk id="11" creationId="{57EEB7D0-FCAD-4B9A-B83B-4D5D7DE81C20}"/>
          </ac:spMkLst>
        </pc:spChg>
      </pc:sldChg>
      <pc:sldChg chg="addSp delSp modSp new add del mod ord setBg modClrScheme delAnim modAnim chgLayout">
        <pc:chgData name="Nasarul Hasan" userId="e076b985d63a7eae" providerId="LiveId" clId="{EE7439C3-ECFE-4634-8D62-7D0799462DEF}" dt="2021-05-30T18:02:16.321" v="381" actId="47"/>
        <pc:sldMkLst>
          <pc:docMk/>
          <pc:sldMk cId="256516609" sldId="267"/>
        </pc:sldMkLst>
        <pc:spChg chg="del mod ord">
          <ac:chgData name="Nasarul Hasan" userId="e076b985d63a7eae" providerId="LiveId" clId="{EE7439C3-ECFE-4634-8D62-7D0799462DEF}" dt="2021-05-30T17:55:04.143" v="361" actId="21"/>
          <ac:spMkLst>
            <pc:docMk/>
            <pc:sldMk cId="256516609" sldId="267"/>
            <ac:spMk id="2" creationId="{A5A32086-1907-4FF5-BA9D-98E00BDFAE4E}"/>
          </ac:spMkLst>
        </pc:spChg>
        <pc:spChg chg="add del mod">
          <ac:chgData name="Nasarul Hasan" userId="e076b985d63a7eae" providerId="LiveId" clId="{EE7439C3-ECFE-4634-8D62-7D0799462DEF}" dt="2021-05-30T17:55:04.143" v="361" actId="21"/>
          <ac:spMkLst>
            <pc:docMk/>
            <pc:sldMk cId="256516609" sldId="267"/>
            <ac:spMk id="3" creationId="{A9967FFF-86DE-4A7F-9A19-FD055FC5F315}"/>
          </ac:spMkLst>
        </pc:spChg>
        <pc:spChg chg="add del mod ord">
          <ac:chgData name="Nasarul Hasan" userId="e076b985d63a7eae" providerId="LiveId" clId="{EE7439C3-ECFE-4634-8D62-7D0799462DEF}" dt="2021-05-30T17:33:41.092" v="139" actId="478"/>
          <ac:spMkLst>
            <pc:docMk/>
            <pc:sldMk cId="256516609" sldId="267"/>
            <ac:spMk id="5" creationId="{10F55733-FCC7-4204-9716-816283DC85CA}"/>
          </ac:spMkLst>
        </pc:spChg>
        <pc:spChg chg="add del mod ord">
          <ac:chgData name="Nasarul Hasan" userId="e076b985d63a7eae" providerId="LiveId" clId="{EE7439C3-ECFE-4634-8D62-7D0799462DEF}" dt="2021-05-30T17:33:31.164" v="136" actId="3680"/>
          <ac:spMkLst>
            <pc:docMk/>
            <pc:sldMk cId="256516609" sldId="267"/>
            <ac:spMk id="6" creationId="{DF479529-9698-4CB2-8ECC-E9BF3A12768C}"/>
          </ac:spMkLst>
        </pc:spChg>
        <pc:spChg chg="add mod">
          <ac:chgData name="Nasarul Hasan" userId="e076b985d63a7eae" providerId="LiveId" clId="{EE7439C3-ECFE-4634-8D62-7D0799462DEF}" dt="2021-05-30T17:55:04.143" v="361" actId="21"/>
          <ac:spMkLst>
            <pc:docMk/>
            <pc:sldMk cId="256516609" sldId="267"/>
            <ac:spMk id="10" creationId="{EB1C66A0-2CEA-45AB-AD40-07B1A4AFBBFD}"/>
          </ac:spMkLst>
        </pc:spChg>
        <pc:graphicFrameChg chg="add del mod ord modGraphic">
          <ac:chgData name="Nasarul Hasan" userId="e076b985d63a7eae" providerId="LiveId" clId="{EE7439C3-ECFE-4634-8D62-7D0799462DEF}" dt="2021-05-30T17:33:19.754" v="135" actId="3680"/>
          <ac:graphicFrameMkLst>
            <pc:docMk/>
            <pc:sldMk cId="256516609" sldId="267"/>
            <ac:graphicFrameMk id="7" creationId="{F54A994C-6259-4B44-BD02-46F01A4E4FE8}"/>
          </ac:graphicFrameMkLst>
        </pc:graphicFrameChg>
        <pc:graphicFrameChg chg="add del mod ord modGraphic">
          <ac:chgData name="Nasarul Hasan" userId="e076b985d63a7eae" providerId="LiveId" clId="{EE7439C3-ECFE-4634-8D62-7D0799462DEF}" dt="2021-05-30T17:55:04.143" v="361" actId="21"/>
          <ac:graphicFrameMkLst>
            <pc:docMk/>
            <pc:sldMk cId="256516609" sldId="267"/>
            <ac:graphicFrameMk id="8" creationId="{73EBDED0-E39D-4365-A461-E60D45987FE2}"/>
          </ac:graphicFrameMkLst>
        </pc:graphicFrameChg>
        <pc:picChg chg="add del mod">
          <ac:chgData name="Nasarul Hasan" userId="e076b985d63a7eae" providerId="LiveId" clId="{EE7439C3-ECFE-4634-8D62-7D0799462DEF}" dt="2021-05-30T17:55:04.143" v="361" actId="21"/>
          <ac:picMkLst>
            <pc:docMk/>
            <pc:sldMk cId="256516609" sldId="267"/>
            <ac:picMk id="4" creationId="{91CAC89E-AD8A-4C13-8716-E0D7B0942C65}"/>
          </ac:picMkLst>
        </pc:picChg>
      </pc:sldChg>
    </pc:docChg>
  </pc:docChgLst>
  <pc:docChgLst>
    <pc:chgData name="Nasarul Hasan" userId="e076b985d63a7eae" providerId="LiveId" clId="{D3668BD4-E69A-4672-9411-2E8861DE8FBA}"/>
    <pc:docChg chg="undo custSel modSld">
      <pc:chgData name="Nasarul Hasan" userId="e076b985d63a7eae" providerId="LiveId" clId="{D3668BD4-E69A-4672-9411-2E8861DE8FBA}" dt="2021-05-30T14:05:45.656" v="74" actId="1036"/>
      <pc:docMkLst>
        <pc:docMk/>
      </pc:docMkLst>
      <pc:sldChg chg="modSp mod modAnim">
        <pc:chgData name="Nasarul Hasan" userId="e076b985d63a7eae" providerId="LiveId" clId="{D3668BD4-E69A-4672-9411-2E8861DE8FBA}" dt="2021-05-30T07:33:58.368" v="15"/>
        <pc:sldMkLst>
          <pc:docMk/>
          <pc:sldMk cId="2289578755" sldId="263"/>
        </pc:sldMkLst>
        <pc:grpChg chg="mod">
          <ac:chgData name="Nasarul Hasan" userId="e076b985d63a7eae" providerId="LiveId" clId="{D3668BD4-E69A-4672-9411-2E8861DE8FBA}" dt="2021-05-30T07:33:30.360" v="1" actId="1076"/>
          <ac:grpSpMkLst>
            <pc:docMk/>
            <pc:sldMk cId="2289578755" sldId="263"/>
            <ac:grpSpMk id="22" creationId="{6ECFA671-5215-44E7-B573-616972129ABA}"/>
          </ac:grpSpMkLst>
        </pc:grpChg>
      </pc:sldChg>
      <pc:sldChg chg="modSp mod setBg">
        <pc:chgData name="Nasarul Hasan" userId="e076b985d63a7eae" providerId="LiveId" clId="{D3668BD4-E69A-4672-9411-2E8861DE8FBA}" dt="2021-05-30T14:05:45.656" v="74" actId="1036"/>
        <pc:sldMkLst>
          <pc:docMk/>
          <pc:sldMk cId="1166661709" sldId="266"/>
        </pc:sldMkLst>
        <pc:spChg chg="mod">
          <ac:chgData name="Nasarul Hasan" userId="e076b985d63a7eae" providerId="LiveId" clId="{D3668BD4-E69A-4672-9411-2E8861DE8FBA}" dt="2021-05-30T14:05:45.656" v="74" actId="1036"/>
          <ac:spMkLst>
            <pc:docMk/>
            <pc:sldMk cId="1166661709" sldId="266"/>
            <ac:spMk id="5" creationId="{00000000-0000-0000-0000-000000000000}"/>
          </ac:spMkLst>
        </pc:spChg>
        <pc:spChg chg="mod">
          <ac:chgData name="Nasarul Hasan" userId="e076b985d63a7eae" providerId="LiveId" clId="{D3668BD4-E69A-4672-9411-2E8861DE8FBA}" dt="2021-05-30T14:05:29.411" v="64" actId="207"/>
          <ac:spMkLst>
            <pc:docMk/>
            <pc:sldMk cId="1166661709" sldId="266"/>
            <ac:spMk id="6" creationId="{00000000-0000-0000-0000-000000000000}"/>
          </ac:spMkLst>
        </pc:spChg>
      </pc:sldChg>
    </pc:docChg>
  </pc:docChgLst>
  <pc:docChgLst>
    <pc:chgData name="Nasarul Hasan" userId="e076b985d63a7eae" providerId="Windows Live" clId="Web-{EADAB220-9AF7-4BF7-B6B1-11D3F25265E9}"/>
    <pc:docChg chg="modSld">
      <pc:chgData name="Nasarul Hasan" userId="e076b985d63a7eae" providerId="Windows Live" clId="Web-{EADAB220-9AF7-4BF7-B6B1-11D3F25265E9}" dt="2021-05-30T07:07:07.727" v="32"/>
      <pc:docMkLst>
        <pc:docMk/>
      </pc:docMkLst>
      <pc:sldChg chg="addSp delSp modSp addAnim delAnim">
        <pc:chgData name="Nasarul Hasan" userId="e076b985d63a7eae" providerId="Windows Live" clId="Web-{EADAB220-9AF7-4BF7-B6B1-11D3F25265E9}" dt="2021-05-30T07:07:07.727" v="32"/>
        <pc:sldMkLst>
          <pc:docMk/>
          <pc:sldMk cId="2289578755" sldId="263"/>
        </pc:sldMkLst>
        <pc:spChg chg="mod">
          <ac:chgData name="Nasarul Hasan" userId="e076b985d63a7eae" providerId="Windows Live" clId="Web-{EADAB220-9AF7-4BF7-B6B1-11D3F25265E9}" dt="2021-05-30T07:05:53.913" v="22" actId="1076"/>
          <ac:spMkLst>
            <pc:docMk/>
            <pc:sldMk cId="2289578755" sldId="263"/>
            <ac:spMk id="9" creationId="{853217E8-3B41-4877-B150-BCF81F26AD60}"/>
          </ac:spMkLst>
        </pc:spChg>
        <pc:spChg chg="mod">
          <ac:chgData name="Nasarul Hasan" userId="e076b985d63a7eae" providerId="Windows Live" clId="Web-{EADAB220-9AF7-4BF7-B6B1-11D3F25265E9}" dt="2021-05-30T07:07:07.727" v="32"/>
          <ac:spMkLst>
            <pc:docMk/>
            <pc:sldMk cId="2289578755" sldId="263"/>
            <ac:spMk id="25" creationId="{3FC9AEB9-77FB-4476-BF35-E83FB159D213}"/>
          </ac:spMkLst>
        </pc:spChg>
        <pc:spChg chg="mod">
          <ac:chgData name="Nasarul Hasan" userId="e076b985d63a7eae" providerId="Windows Live" clId="Web-{EADAB220-9AF7-4BF7-B6B1-11D3F25265E9}" dt="2021-05-30T07:07:07.727" v="31"/>
          <ac:spMkLst>
            <pc:docMk/>
            <pc:sldMk cId="2289578755" sldId="263"/>
            <ac:spMk id="26" creationId="{72E264A1-9E4D-4A52-B90C-374009D93DF9}"/>
          </ac:spMkLst>
        </pc:spChg>
        <pc:spChg chg="topLvl">
          <ac:chgData name="Nasarul Hasan" userId="e076b985d63a7eae" providerId="Windows Live" clId="Web-{EADAB220-9AF7-4BF7-B6B1-11D3F25265E9}" dt="2021-05-30T07:00:29.109" v="9"/>
          <ac:spMkLst>
            <pc:docMk/>
            <pc:sldMk cId="2289578755" sldId="263"/>
            <ac:spMk id="33" creationId="{853217E8-3B41-4877-B150-BCF81F26AD60}"/>
          </ac:spMkLst>
        </pc:spChg>
        <pc:grpChg chg="add del">
          <ac:chgData name="Nasarul Hasan" userId="e076b985d63a7eae" providerId="Windows Live" clId="Web-{EADAB220-9AF7-4BF7-B6B1-11D3F25265E9}" dt="2021-05-30T07:00:36.937" v="10"/>
          <ac:grpSpMkLst>
            <pc:docMk/>
            <pc:sldMk cId="2289578755" sldId="263"/>
            <ac:grpSpMk id="10" creationId="{6E3111FC-032F-4738-AB3E-1E6E0ACB168A}"/>
          </ac:grpSpMkLst>
        </pc:grpChg>
        <pc:grpChg chg="add ord">
          <ac:chgData name="Nasarul Hasan" userId="e076b985d63a7eae" providerId="Windows Live" clId="Web-{EADAB220-9AF7-4BF7-B6B1-11D3F25265E9}" dt="2021-05-30T07:05:41.569" v="21"/>
          <ac:grpSpMkLst>
            <pc:docMk/>
            <pc:sldMk cId="2289578755" sldId="263"/>
            <ac:grpSpMk id="22" creationId="{6ECFA671-5215-44E7-B573-616972129ABA}"/>
          </ac:grpSpMkLst>
        </pc:grpChg>
        <pc:grpChg chg="add ord">
          <ac:chgData name="Nasarul Hasan" userId="e076b985d63a7eae" providerId="Windows Live" clId="Web-{EADAB220-9AF7-4BF7-B6B1-11D3F25265E9}" dt="2021-05-30T07:06:18.195" v="26"/>
          <ac:grpSpMkLst>
            <pc:docMk/>
            <pc:sldMk cId="2289578755" sldId="263"/>
            <ac:grpSpMk id="23" creationId="{6D87BDCD-3810-4449-835A-37A3455C72A4}"/>
          </ac:grpSpMkLst>
        </pc:grpChg>
        <pc:picChg chg="add mod">
          <ac:chgData name="Nasarul Hasan" userId="e076b985d63a7eae" providerId="Windows Live" clId="Web-{EADAB220-9AF7-4BF7-B6B1-11D3F25265E9}" dt="2021-05-30T07:04:17.708" v="19" actId="1076"/>
          <ac:picMkLst>
            <pc:docMk/>
            <pc:sldMk cId="2289578755" sldId="263"/>
            <ac:picMk id="4" creationId="{0AB81533-F1B8-447A-8264-FED9311C138A}"/>
          </ac:picMkLst>
        </pc:picChg>
        <pc:picChg chg="topLvl">
          <ac:chgData name="Nasarul Hasan" userId="e076b985d63a7eae" providerId="Windows Live" clId="Web-{EADAB220-9AF7-4BF7-B6B1-11D3F25265E9}" dt="2021-05-30T07:00:29.109" v="9"/>
          <ac:picMkLst>
            <pc:docMk/>
            <pc:sldMk cId="2289578755" sldId="263"/>
            <ac:picMk id="5" creationId="{D3A9E613-5EA0-4FA6-80FC-274CDD2B788E}"/>
          </ac:picMkLst>
        </pc:picChg>
        <pc:picChg chg="add mod">
          <ac:chgData name="Nasarul Hasan" userId="e076b985d63a7eae" providerId="Windows Live" clId="Web-{EADAB220-9AF7-4BF7-B6B1-11D3F25265E9}" dt="2021-05-30T07:05:58.054" v="24" actId="1076"/>
          <ac:picMkLst>
            <pc:docMk/>
            <pc:sldMk cId="2289578755" sldId="263"/>
            <ac:picMk id="7" creationId="{C3A3F84D-A0E1-4843-ABC7-46B8AFFBA3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BB6DD-D0C3-471B-8AFC-2E246CE7FD38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0F64-5C5E-4775-A25A-37C66660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F1D-EE20-4DEE-8D23-535A8EAD40C8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22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690-E97C-49C8-AF0B-9E1015FAD5FE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16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9210-4A65-46F1-87C7-FA4C35301DF2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0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B7F9-9CC8-4C4B-9A21-ED21E84C1395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20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77C-7F74-44CD-98DD-4CAECAE52954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1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DF7-1B84-4152-970F-ED57A715ADA8}" type="datetime1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1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BC92-E20C-43AA-8CDC-962454F9A476}" type="datetime1">
              <a:rPr lang="en-AU" smtClean="0"/>
              <a:t>6/06/2021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4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6AC3-3C26-44F3-863C-E93AB4EFDC70}" type="datetime1">
              <a:rPr lang="en-AU" smtClean="0"/>
              <a:t>6/06/2021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17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16BA-8D69-46CE-8C42-8049932D7C09}" type="datetime1">
              <a:rPr lang="en-AU" smtClean="0"/>
              <a:t>6/06/2021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70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722-29FF-428C-8AA2-CF6D26A7B3D4}" type="datetime1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4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7764-E76A-4AC5-BF94-E8CFF38A8D87}" type="datetime1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61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C57B-20BE-401C-A6F9-B5292C12B9B6}" type="datetime1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6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18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12" Type="http://schemas.openxmlformats.org/officeDocument/2006/relationships/slide" Target="slide5.xml"/><Relationship Id="rId17" Type="http://schemas.openxmlformats.org/officeDocument/2006/relationships/slide" Target="slide6.xml"/><Relationship Id="rId2" Type="http://schemas.openxmlformats.org/officeDocument/2006/relationships/notesSlide" Target="../notesSlides/notesSlide1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8.xml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17" Type="http://schemas.openxmlformats.org/officeDocument/2006/relationships/image" Target="../media/image15.png"/><Relationship Id="rId2" Type="http://schemas.openxmlformats.org/officeDocument/2006/relationships/slide" Target="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12" Type="http://schemas.openxmlformats.org/officeDocument/2006/relationships/slide" Target="slide7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4.xml"/><Relationship Id="rId5" Type="http://schemas.openxmlformats.org/officeDocument/2006/relationships/image" Target="../media/image7.png"/><Relationship Id="rId15" Type="http://schemas.openxmlformats.org/officeDocument/2006/relationships/slide" Target="slide3.xm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4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5" Type="http://schemas.openxmlformats.org/officeDocument/2006/relationships/slide" Target="slide9.xm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slide" Target="slide6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18" Type="http://schemas.openxmlformats.org/officeDocument/2006/relationships/image" Target="../media/image18.png"/><Relationship Id="rId3" Type="http://schemas.openxmlformats.org/officeDocument/2006/relationships/slide" Target="slide7.xml"/><Relationship Id="rId7" Type="http://schemas.openxmlformats.org/officeDocument/2006/relationships/image" Target="../media/image9.png"/><Relationship Id="rId12" Type="http://schemas.openxmlformats.org/officeDocument/2006/relationships/slide" Target="slide5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6.xml"/><Relationship Id="rId5" Type="http://schemas.openxmlformats.org/officeDocument/2006/relationships/image" Target="../media/image6.png"/><Relationship Id="rId15" Type="http://schemas.openxmlformats.org/officeDocument/2006/relationships/slide" Target="slide9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.xm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4.xml"/><Relationship Id="rId17" Type="http://schemas.openxmlformats.org/officeDocument/2006/relationships/image" Target="../media/image20.png"/><Relationship Id="rId2" Type="http://schemas.openxmlformats.org/officeDocument/2006/relationships/slide" Target="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.xml"/><Relationship Id="rId18" Type="http://schemas.openxmlformats.org/officeDocument/2006/relationships/hyperlink" Target="https://www.cloudflare.com/en-in/learning/ddos/glossary/open-systems-interconnection-model-osi" TargetMode="External"/><Relationship Id="rId3" Type="http://schemas.openxmlformats.org/officeDocument/2006/relationships/slide" Target="slide9.xml"/><Relationship Id="rId7" Type="http://schemas.openxmlformats.org/officeDocument/2006/relationships/image" Target="../media/image8.png"/><Relationship Id="rId12" Type="http://schemas.openxmlformats.org/officeDocument/2006/relationships/slide" Target="slide4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6.png"/><Relationship Id="rId15" Type="http://schemas.openxmlformats.org/officeDocument/2006/relationships/slide" Target="slide3.xml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87BDCD-3810-4449-835A-37A3455C72A4}"/>
              </a:ext>
            </a:extLst>
          </p:cNvPr>
          <p:cNvGrpSpPr/>
          <p:nvPr/>
        </p:nvGrpSpPr>
        <p:grpSpPr>
          <a:xfrm>
            <a:off x="6220019" y="1795091"/>
            <a:ext cx="2085652" cy="2085652"/>
            <a:chOff x="6220019" y="1795091"/>
            <a:chExt cx="2085652" cy="208565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6220019" y="1795091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1">
              <a:extLst>
                <a:ext uri="{FF2B5EF4-FFF2-40B4-BE49-F238E27FC236}">
                  <a16:creationId xmlns:a16="http://schemas.microsoft.com/office/drawing/2014/main" id="{C3A3F84D-A0E1-4843-ABC7-46B8AFFB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2547" y="1967619"/>
              <a:ext cx="1751162" cy="174595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CFA671-5215-44E7-B573-616972129ABA}"/>
              </a:ext>
            </a:extLst>
          </p:cNvPr>
          <p:cNvGrpSpPr/>
          <p:nvPr/>
        </p:nvGrpSpPr>
        <p:grpSpPr>
          <a:xfrm>
            <a:off x="3235853" y="1802665"/>
            <a:ext cx="2075350" cy="2075350"/>
            <a:chOff x="3196097" y="1800242"/>
            <a:chExt cx="2075350" cy="20753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3196097" y="1800242"/>
              <a:ext cx="2075350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0AB81533-F1B8-447A-8264-FED9311C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25" y="1972770"/>
              <a:ext cx="1751163" cy="173200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3350453" y="179509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6306663" y="180266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14393" y="4203682"/>
            <a:ext cx="3131127" cy="1277816"/>
            <a:chOff x="2714393" y="4112242"/>
            <a:chExt cx="3131127" cy="12778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2714393" y="4112242"/>
              <a:ext cx="3131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LT COL JEENIA HAQUE 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2916078" y="4466728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TRAINING DIRECTORATE</a:t>
              </a:r>
            </a:p>
            <a:p>
              <a:pPr algn="ctr"/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BANGLADESH ARMY</a:t>
              </a:r>
            </a:p>
            <a:p>
              <a:pPr algn="ctr"/>
              <a:r>
                <a:rPr lang="en-US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ROLL 01116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3111FC-032F-4738-AB3E-1E6E0ACB168A}"/>
              </a:ext>
            </a:extLst>
          </p:cNvPr>
          <p:cNvGrpSpPr/>
          <p:nvPr/>
        </p:nvGrpSpPr>
        <p:grpSpPr>
          <a:xfrm>
            <a:off x="9336372" y="1802665"/>
            <a:ext cx="2085652" cy="2085652"/>
            <a:chOff x="9336372" y="1802665"/>
            <a:chExt cx="2085652" cy="20856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9336372" y="1802665"/>
              <a:ext cx="2085652" cy="208565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A9E613-5EA0-4FA6-80FC-274CDD2B788E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518" y="1976811"/>
              <a:ext cx="1737360" cy="173736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70" name="Group 69"/>
          <p:cNvGrpSpPr/>
          <p:nvPr/>
        </p:nvGrpSpPr>
        <p:grpSpPr>
          <a:xfrm>
            <a:off x="9392500" y="1822112"/>
            <a:ext cx="662608" cy="508072"/>
            <a:chOff x="9392500" y="1616372"/>
            <a:chExt cx="662608" cy="50807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9469768" y="1616372"/>
              <a:ext cx="508072" cy="5080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9392500" y="1627701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55128" y="4211256"/>
            <a:ext cx="3048140" cy="1242185"/>
            <a:chOff x="8855128" y="4119816"/>
            <a:chExt cx="3048140" cy="124218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8855128" y="4119816"/>
              <a:ext cx="3048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Tw Cen MT" panose="020B0602020104020603" pitchFamily="34" charset="0"/>
                </a:rPr>
                <a:t>MD. NASARUL HASAN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9056813" y="4438671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Tw Cen MT" panose="020B0602020104020603" pitchFamily="34" charset="0"/>
                </a:rPr>
                <a:t>PERSONAL OFFICER CABINET DIVISION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  <a:latin typeface="Tw Cen MT" panose="020B0602020104020603" pitchFamily="34" charset="0"/>
                </a:rPr>
                <a:t>ROLL 01118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1044" y="4203682"/>
            <a:ext cx="3404350" cy="1242185"/>
            <a:chOff x="5644169" y="4112242"/>
            <a:chExt cx="3404350" cy="124218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5902114" y="4112242"/>
              <a:ext cx="314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MD TOWHIDUZZAMAN</a:t>
              </a:r>
            </a:p>
            <a:p>
              <a:pPr algn="ctr"/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5644169" y="4431097"/>
              <a:ext cx="3404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ADMINISTRATIVE OFFICER </a:t>
              </a:r>
            </a:p>
            <a:p>
              <a:pPr algn="ctr"/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M/O PUBLIC ADMINISTRATION</a:t>
              </a:r>
            </a:p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ROLL 01117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4773" y="4203682"/>
            <a:ext cx="2651658" cy="1273819"/>
            <a:chOff x="484773" y="4112242"/>
            <a:chExt cx="2651658" cy="12738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84773" y="4112242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K M HASIBUDULA</a:t>
              </a:r>
            </a:p>
            <a:p>
              <a:pPr algn="ctr"/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491660" y="4462731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FLIGHT LIEUTENANT</a:t>
              </a:r>
            </a:p>
            <a:p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BANGLADESH AIR FORCE</a:t>
              </a:r>
            </a:p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ROLL 01115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3BD86AE3-A78D-4B96-8F1E-5987788B789F}"/>
              </a:ext>
            </a:extLst>
          </p:cNvPr>
          <p:cNvSpPr txBox="1">
            <a:spLocks/>
          </p:cNvSpPr>
          <p:nvPr/>
        </p:nvSpPr>
        <p:spPr>
          <a:xfrm>
            <a:off x="823193" y="421474"/>
            <a:ext cx="10466231" cy="83935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n-BD" sz="5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OSI Models</a:t>
            </a:r>
            <a:endParaRPr lang="en-US" sz="54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67095" y="1185132"/>
            <a:ext cx="1978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>
                <a:latin typeface="Century Gothic" panose="020B0502020202020204" pitchFamily="34" charset="0"/>
              </a:rPr>
              <a:t>GROUP - 4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0" y="5608878"/>
            <a:ext cx="12061371" cy="8925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PRESENTED BY</a:t>
            </a: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Md. Nasarul Hasan</a:t>
            </a:r>
            <a:endParaRPr lang="en-US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398FC-499D-499C-A56E-51FBA51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1</a:t>
            </a:fld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37BD37-C3F0-4B1F-99C0-E8C5B9588067}"/>
              </a:ext>
            </a:extLst>
          </p:cNvPr>
          <p:cNvGrpSpPr/>
          <p:nvPr/>
        </p:nvGrpSpPr>
        <p:grpSpPr>
          <a:xfrm>
            <a:off x="593441" y="1829305"/>
            <a:ext cx="2017224" cy="2017224"/>
            <a:chOff x="593441" y="1829305"/>
            <a:chExt cx="2017224" cy="20172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593441" y="1829305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E9EE0E-F159-4EA1-956F-AD4B5A7EAF14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73" y="1969237"/>
              <a:ext cx="1737360" cy="173736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712128" y="181414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57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10</a:t>
            </a:fld>
            <a:endParaRPr lang="en-A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125" y="440163"/>
            <a:ext cx="10955770" cy="3616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Network Support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Most computer networks use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as their standard model.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Layer Changes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the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separated to each other. Therefore, any changes in the layer will not cause any affects in the other.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Layer Identification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the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assigned with the task of services, protocols and interfaces.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Flexibility: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also flexible in nature since it is can work with both connection oriented and connectionless services.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Troubleshooting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Since each layer in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separated to each other, troubleshooting is made easier. 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6DBBB-12DD-4668-BD95-0EBE8C1BF12F}"/>
              </a:ext>
            </a:extLst>
          </p:cNvPr>
          <p:cNvSpPr/>
          <p:nvPr/>
        </p:nvSpPr>
        <p:spPr>
          <a:xfrm>
            <a:off x="2" y="-12964"/>
            <a:ext cx="721894" cy="687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 flipH="1" flipV="1">
            <a:off x="-3068052" y="3183991"/>
            <a:ext cx="68580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 &amp; Disadvantages of </a:t>
            </a:r>
            <a:r>
              <a:rPr lang="en-US" sz="2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Model </a:t>
            </a: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50E6F-E40A-4E9C-84E1-E69E7B51A1AE}"/>
              </a:ext>
            </a:extLst>
          </p:cNvPr>
          <p:cNvSpPr/>
          <p:nvPr/>
        </p:nvSpPr>
        <p:spPr>
          <a:xfrm>
            <a:off x="0" y="7158926"/>
            <a:ext cx="12192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6381E-33F4-46D0-8FE6-5FD09E773FA1}"/>
              </a:ext>
            </a:extLst>
          </p:cNvPr>
          <p:cNvSpPr/>
          <p:nvPr/>
        </p:nvSpPr>
        <p:spPr>
          <a:xfrm>
            <a:off x="85858" y="-2284905"/>
            <a:ext cx="12123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INTERACTIVE 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601C5-F5CF-48F3-A350-4159486F2A2F}"/>
              </a:ext>
            </a:extLst>
          </p:cNvPr>
          <p:cNvSpPr/>
          <p:nvPr/>
        </p:nvSpPr>
        <p:spPr>
          <a:xfrm>
            <a:off x="17171" y="-3919347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EEB7D0-FCAD-4B9A-B83B-4D5D7DE8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25" y="3538091"/>
            <a:ext cx="10955770" cy="3000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20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Disadvantages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Implementation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is entirely a theoretical model. Which means that it's practical implementation is almost impossible.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Adaptation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Many companies were initially reluctant to use this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due to the popularity of TCP/IP model.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Effectiveness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Unlike TCP/IP, an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failed to meet the practical expectations. 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Complexity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Compared to a TCP/IP model, an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complex in its structure. </a:t>
            </a:r>
            <a:endParaRPr lang="en-A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Collaboration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model will not be able to work in parallel. </a:t>
            </a:r>
          </a:p>
        </p:txBody>
      </p:sp>
    </p:spTree>
    <p:extLst>
      <p:ext uri="{BB962C8B-B14F-4D97-AF65-F5344CB8AC3E}">
        <p14:creationId xmlns:p14="http://schemas.microsoft.com/office/powerpoint/2010/main" val="1166661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736 L 0 -1.050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2.22222E-6 L 1.04167E-6 0.75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4.58333E-6 0.997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" y="-40487"/>
            <a:ext cx="977898" cy="687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01"/>
          <p:cNvGrpSpPr/>
          <p:nvPr/>
        </p:nvGrpSpPr>
        <p:grpSpPr>
          <a:xfrm>
            <a:off x="1757924" y="154618"/>
            <a:ext cx="3337560" cy="822960"/>
            <a:chOff x="1725310" y="425938"/>
            <a:chExt cx="3337560" cy="822960"/>
          </a:xfrm>
        </p:grpSpPr>
        <p:grpSp>
          <p:nvGrpSpPr>
            <p:cNvPr id="73" name="Group 72"/>
            <p:cNvGrpSpPr/>
            <p:nvPr/>
          </p:nvGrpSpPr>
          <p:grpSpPr>
            <a:xfrm>
              <a:off x="1725310" y="425938"/>
              <a:ext cx="3337560" cy="822960"/>
              <a:chOff x="794826" y="3877994"/>
              <a:chExt cx="5645832" cy="1055079"/>
            </a:xfrm>
          </p:grpSpPr>
          <p:sp>
            <p:nvSpPr>
              <p:cNvPr id="75" name="Round Same Side Corner Rectangle 74"/>
              <p:cNvSpPr/>
              <p:nvPr/>
            </p:nvSpPr>
            <p:spPr>
              <a:xfrm rot="5400000" flipH="1">
                <a:off x="3090203" y="1582618"/>
                <a:ext cx="1055078" cy="5645832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5400000" flipH="1">
                <a:off x="5513362" y="4005777"/>
                <a:ext cx="1055078" cy="799512"/>
              </a:xfrm>
              <a:custGeom>
                <a:avLst/>
                <a:gdLst>
                  <a:gd name="connsiteX0" fmla="*/ 1055078 w 1055078"/>
                  <a:gd name="connsiteY0" fmla="*/ 799512 h 799512"/>
                  <a:gd name="connsiteX1" fmla="*/ 1055078 w 1055078"/>
                  <a:gd name="connsiteY1" fmla="*/ 175850 h 799512"/>
                  <a:gd name="connsiteX2" fmla="*/ 879228 w 1055078"/>
                  <a:gd name="connsiteY2" fmla="*/ 0 h 799512"/>
                  <a:gd name="connsiteX3" fmla="*/ 175850 w 1055078"/>
                  <a:gd name="connsiteY3" fmla="*/ 0 h 799512"/>
                  <a:gd name="connsiteX4" fmla="*/ 0 w 1055078"/>
                  <a:gd name="connsiteY4" fmla="*/ 175850 h 799512"/>
                  <a:gd name="connsiteX5" fmla="*/ 0 w 1055078"/>
                  <a:gd name="connsiteY5" fmla="*/ 799512 h 79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5078" h="799512">
                    <a:moveTo>
                      <a:pt x="1055078" y="799512"/>
                    </a:moveTo>
                    <a:lnTo>
                      <a:pt x="1055078" y="175850"/>
                    </a:lnTo>
                    <a:cubicBezTo>
                      <a:pt x="1055078" y="78731"/>
                      <a:pt x="976347" y="0"/>
                      <a:pt x="879228" y="0"/>
                    </a:cubicBezTo>
                    <a:lnTo>
                      <a:pt x="175850" y="0"/>
                    </a:lnTo>
                    <a:cubicBezTo>
                      <a:pt x="78731" y="0"/>
                      <a:pt x="0" y="78731"/>
                      <a:pt x="0" y="175850"/>
                    </a:cubicBezTo>
                    <a:lnTo>
                      <a:pt x="0" y="79951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600670" y="646504"/>
              <a:ext cx="45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07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1856" y="507070"/>
              <a:ext cx="28602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Human-computer interaction layer, where applications can access the network services</a:t>
              </a:r>
              <a:endParaRPr lang="en-US" sz="1200" b="1" dirty="0">
                <a:solidFill>
                  <a:srgbClr val="0070C0"/>
                </a:solidFill>
                <a:effectLst/>
                <a:ea typeface="Arial" panose="020B0604020202020204" pitchFamily="34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10" name="1"/>
          <p:cNvGrpSpPr/>
          <p:nvPr/>
        </p:nvGrpSpPr>
        <p:grpSpPr>
          <a:xfrm>
            <a:off x="1670999" y="121601"/>
            <a:ext cx="3238223" cy="890170"/>
            <a:chOff x="1638385" y="392921"/>
            <a:chExt cx="3238223" cy="890170"/>
          </a:xfrm>
        </p:grpSpPr>
        <p:sp>
          <p:nvSpPr>
            <p:cNvPr id="78" name="Freeform 1"/>
            <p:cNvSpPr/>
            <p:nvPr/>
          </p:nvSpPr>
          <p:spPr>
            <a:xfrm rot="16200000">
              <a:off x="2812412" y="-781106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1"/>
            <p:cNvSpPr/>
            <p:nvPr/>
          </p:nvSpPr>
          <p:spPr>
            <a:xfrm rot="5400000" flipH="1" flipV="1">
              <a:off x="2971369" y="-726546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1"/>
            <p:cNvSpPr txBox="1"/>
            <p:nvPr/>
          </p:nvSpPr>
          <p:spPr>
            <a:xfrm>
              <a:off x="1757279" y="637071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Application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0" name="02"/>
          <p:cNvGrpSpPr/>
          <p:nvPr/>
        </p:nvGrpSpPr>
        <p:grpSpPr>
          <a:xfrm>
            <a:off x="1757923" y="1117270"/>
            <a:ext cx="3337560" cy="822960"/>
            <a:chOff x="4562412" y="957547"/>
            <a:chExt cx="3383280" cy="822960"/>
          </a:xfrm>
        </p:grpSpPr>
        <p:grpSp>
          <p:nvGrpSpPr>
            <p:cNvPr id="181" name="Group 180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185" name="Round Same Side Corner Rectangle 184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6148585" y="3108038"/>
                <a:ext cx="693003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nida (body)"/>
                  </a:rPr>
                  <a:t>06</a:t>
                </a:r>
                <a:endParaRPr lang="en-US" b="1" dirty="0">
                  <a:solidFill>
                    <a:schemeClr val="bg1"/>
                  </a:solidFill>
                  <a:latin typeface="Vrinda" panose="01010600010101010101" pitchFamily="2" charset="0"/>
                  <a:cs typeface="Vrinda" panose="01010600010101010101" pitchFamily="2" charset="0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4575346" y="1109102"/>
              <a:ext cx="2899462" cy="504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Ensures that data is in a usable format and is where data encryption occurs </a:t>
              </a:r>
              <a:endParaRPr lang="en-US" sz="12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187" name="2"/>
          <p:cNvGrpSpPr/>
          <p:nvPr/>
        </p:nvGrpSpPr>
        <p:grpSpPr>
          <a:xfrm>
            <a:off x="1670998" y="1084253"/>
            <a:ext cx="3238224" cy="890170"/>
            <a:chOff x="977964" y="925245"/>
            <a:chExt cx="3238224" cy="890170"/>
          </a:xfrm>
        </p:grpSpPr>
        <p:sp>
          <p:nvSpPr>
            <p:cNvPr id="188" name="Freeform 187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 rot="5400000" flipH="1" flipV="1">
              <a:off x="2310949" y="-193621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Presentation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1" name="03"/>
          <p:cNvGrpSpPr/>
          <p:nvPr/>
        </p:nvGrpSpPr>
        <p:grpSpPr>
          <a:xfrm>
            <a:off x="1753279" y="2087242"/>
            <a:ext cx="3337560" cy="822960"/>
            <a:chOff x="4562412" y="957547"/>
            <a:chExt cx="3383280" cy="822960"/>
          </a:xfrm>
        </p:grpSpPr>
        <p:grpSp>
          <p:nvGrpSpPr>
            <p:cNvPr id="192" name="Group 191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196" name="Round Same Side Corner Rectangle 195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6148585" y="3108038"/>
                <a:ext cx="693003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05</a:t>
                </a: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4575345" y="1131013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Maintains connections and is responsible for controlling ports and sessions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8" name="3"/>
          <p:cNvGrpSpPr/>
          <p:nvPr/>
        </p:nvGrpSpPr>
        <p:grpSpPr>
          <a:xfrm>
            <a:off x="1666354" y="2054225"/>
            <a:ext cx="3238225" cy="890170"/>
            <a:chOff x="977964" y="925245"/>
            <a:chExt cx="3238225" cy="890170"/>
          </a:xfrm>
        </p:grpSpPr>
        <p:sp>
          <p:nvSpPr>
            <p:cNvPr id="199" name="Freeform 198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Session 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2" name="04"/>
          <p:cNvGrpSpPr/>
          <p:nvPr/>
        </p:nvGrpSpPr>
        <p:grpSpPr>
          <a:xfrm>
            <a:off x="1748635" y="3049212"/>
            <a:ext cx="3337560" cy="822960"/>
            <a:chOff x="4562412" y="957547"/>
            <a:chExt cx="3383280" cy="822960"/>
          </a:xfrm>
        </p:grpSpPr>
        <p:grpSp>
          <p:nvGrpSpPr>
            <p:cNvPr id="203" name="Group 202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07" name="Round Same Side Corner Rectangle 206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eform 207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6148585" y="3108038"/>
                <a:ext cx="693004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04</a:t>
                </a: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4575345" y="1109532"/>
              <a:ext cx="2899462" cy="504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Transmits data using transmission protocols including TCP and UDP</a:t>
              </a:r>
              <a:endParaRPr lang="en-US" sz="12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209" name="4"/>
          <p:cNvGrpSpPr/>
          <p:nvPr/>
        </p:nvGrpSpPr>
        <p:grpSpPr>
          <a:xfrm>
            <a:off x="1661710" y="3016195"/>
            <a:ext cx="3238225" cy="890170"/>
            <a:chOff x="977964" y="925245"/>
            <a:chExt cx="3238225" cy="890170"/>
          </a:xfrm>
        </p:grpSpPr>
        <p:sp>
          <p:nvSpPr>
            <p:cNvPr id="210" name="Freeform 209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Transport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3" name="05"/>
          <p:cNvGrpSpPr/>
          <p:nvPr/>
        </p:nvGrpSpPr>
        <p:grpSpPr>
          <a:xfrm>
            <a:off x="1748634" y="4014316"/>
            <a:ext cx="3337560" cy="822960"/>
            <a:chOff x="4562412" y="957547"/>
            <a:chExt cx="3383280" cy="822960"/>
          </a:xfrm>
        </p:grpSpPr>
        <p:grpSp>
          <p:nvGrpSpPr>
            <p:cNvPr id="214" name="Group 213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18" name="Round Same Side Corner Rectangle 217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03</a:t>
                </a: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4572991" y="1121320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Decides which physical path the data will take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0" name="5"/>
          <p:cNvGrpSpPr/>
          <p:nvPr/>
        </p:nvGrpSpPr>
        <p:grpSpPr>
          <a:xfrm>
            <a:off x="1661709" y="3981299"/>
            <a:ext cx="3238225" cy="890170"/>
            <a:chOff x="977964" y="925245"/>
            <a:chExt cx="3238225" cy="890170"/>
          </a:xfrm>
        </p:grpSpPr>
        <p:sp>
          <p:nvSpPr>
            <p:cNvPr id="221" name="Freeform 220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Network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4" name="06"/>
          <p:cNvGrpSpPr/>
          <p:nvPr/>
        </p:nvGrpSpPr>
        <p:grpSpPr>
          <a:xfrm>
            <a:off x="1743990" y="4974543"/>
            <a:ext cx="3337560" cy="822960"/>
            <a:chOff x="4562412" y="957547"/>
            <a:chExt cx="3383280" cy="822960"/>
          </a:xfrm>
        </p:grpSpPr>
        <p:grpSp>
          <p:nvGrpSpPr>
            <p:cNvPr id="225" name="Group 224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29" name="Round Same Side Corner Rectangle 228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TextBox 227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02</a:t>
                </a: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4575345" y="1131012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Defines the format of data on the network</a:t>
              </a:r>
              <a:endParaRPr lang="en-US" sz="1200" b="1" dirty="0">
                <a:solidFill>
                  <a:srgbClr val="0070C0"/>
                </a:solidFill>
                <a:effectLst/>
                <a:ea typeface="Arial" panose="020B0604020202020204" pitchFamily="34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231" name="6"/>
          <p:cNvGrpSpPr/>
          <p:nvPr/>
        </p:nvGrpSpPr>
        <p:grpSpPr>
          <a:xfrm>
            <a:off x="1657065" y="4941526"/>
            <a:ext cx="3238225" cy="890170"/>
            <a:chOff x="977964" y="925245"/>
            <a:chExt cx="3238225" cy="890170"/>
          </a:xfrm>
        </p:grpSpPr>
        <p:sp>
          <p:nvSpPr>
            <p:cNvPr id="232" name="Freeform 231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Data Link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5" name="07"/>
          <p:cNvGrpSpPr/>
          <p:nvPr/>
        </p:nvGrpSpPr>
        <p:grpSpPr>
          <a:xfrm>
            <a:off x="1739346" y="5948473"/>
            <a:ext cx="3337560" cy="822960"/>
            <a:chOff x="4562412" y="957547"/>
            <a:chExt cx="3383280" cy="822960"/>
          </a:xfrm>
        </p:grpSpPr>
        <p:grpSp>
          <p:nvGrpSpPr>
            <p:cNvPr id="236" name="Group 235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40" name="Round Same Side Corner Rectangle 239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01</a:t>
                </a:r>
              </a:p>
            </p:txBody>
          </p:sp>
        </p:grpSp>
        <p:sp>
          <p:nvSpPr>
            <p:cNvPr id="237" name="TextBox 236"/>
            <p:cNvSpPr txBox="1"/>
            <p:nvPr/>
          </p:nvSpPr>
          <p:spPr>
            <a:xfrm>
              <a:off x="4575345" y="900180"/>
              <a:ext cx="289946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Transmits raw bit stream over the physical medium</a:t>
              </a:r>
            </a:p>
          </p:txBody>
        </p:sp>
      </p:grpSp>
      <p:grpSp>
        <p:nvGrpSpPr>
          <p:cNvPr id="242" name="7"/>
          <p:cNvGrpSpPr/>
          <p:nvPr/>
        </p:nvGrpSpPr>
        <p:grpSpPr>
          <a:xfrm>
            <a:off x="1652421" y="5915456"/>
            <a:ext cx="3238225" cy="890170"/>
            <a:chOff x="977964" y="925245"/>
            <a:chExt cx="3238225" cy="890170"/>
          </a:xfrm>
        </p:grpSpPr>
        <p:sp>
          <p:nvSpPr>
            <p:cNvPr id="243" name="Freeform 242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Physical 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9115478" y="3270045"/>
            <a:ext cx="242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Heart of OSI Models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9115478" y="5225352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Hardware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479" y="1335668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Software Layers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971756" y="119025"/>
            <a:ext cx="869430" cy="2817915"/>
          </a:xfrm>
          <a:prstGeom prst="rightBrace">
            <a:avLst>
              <a:gd name="adj1" fmla="val 29023"/>
              <a:gd name="adj2" fmla="val 50000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ight Brace 247"/>
          <p:cNvSpPr/>
          <p:nvPr/>
        </p:nvSpPr>
        <p:spPr>
          <a:xfrm>
            <a:off x="7971756" y="4014594"/>
            <a:ext cx="869430" cy="2791032"/>
          </a:xfrm>
          <a:prstGeom prst="rightBrace">
            <a:avLst>
              <a:gd name="adj1" fmla="val 29023"/>
              <a:gd name="adj2" fmla="val 50000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71756" y="3453509"/>
            <a:ext cx="11437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2944569" y="3191900"/>
            <a:ext cx="683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At a glance of OSI Models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D72B-0AEB-4789-A8E6-C5BF7BD8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268" y="6356350"/>
            <a:ext cx="2743200" cy="365125"/>
          </a:xfrm>
        </p:spPr>
        <p:txBody>
          <a:bodyPr/>
          <a:lstStyle/>
          <a:p>
            <a:fld id="{5A365B84-A7BD-40C5-9B61-241133BFE7CA}" type="slidenum">
              <a:rPr lang="en-AU" smtClean="0"/>
              <a:t>2</a:t>
            </a:fld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D1022E-9760-4B95-9362-682AE38028F6}"/>
              </a:ext>
            </a:extLst>
          </p:cNvPr>
          <p:cNvSpPr txBox="1"/>
          <p:nvPr/>
        </p:nvSpPr>
        <p:spPr>
          <a:xfrm rot="16200000">
            <a:off x="8346853" y="3167390"/>
            <a:ext cx="6858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ll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eople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eem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eed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 </a:t>
            </a:r>
            <a:r>
              <a:rPr lang="en-US" sz="28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rocessing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75E78D-1DF3-4406-B61B-69677C6FF24D}"/>
              </a:ext>
            </a:extLst>
          </p:cNvPr>
          <p:cNvGrpSpPr/>
          <p:nvPr/>
        </p:nvGrpSpPr>
        <p:grpSpPr>
          <a:xfrm>
            <a:off x="1065595" y="406046"/>
            <a:ext cx="514487" cy="1143061"/>
            <a:chOff x="-1677482" y="1431755"/>
            <a:chExt cx="514487" cy="1143061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141A484F-FC9A-44D5-95D3-1C5FAF4605C5}"/>
                </a:ext>
              </a:extLst>
            </p:cNvPr>
            <p:cNvSpPr/>
            <p:nvPr/>
          </p:nvSpPr>
          <p:spPr>
            <a:xfrm>
              <a:off x="-1677482" y="1539714"/>
              <a:ext cx="514487" cy="10351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5576BA-EF79-4197-9620-4386D92CCE09}"/>
                </a:ext>
              </a:extLst>
            </p:cNvPr>
            <p:cNvSpPr txBox="1"/>
            <p:nvPr/>
          </p:nvSpPr>
          <p:spPr>
            <a:xfrm rot="16200000">
              <a:off x="-1954343" y="1780029"/>
              <a:ext cx="103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sender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48555-0834-4D02-8FF7-DF00D49848E0}"/>
              </a:ext>
            </a:extLst>
          </p:cNvPr>
          <p:cNvGrpSpPr/>
          <p:nvPr/>
        </p:nvGrpSpPr>
        <p:grpSpPr>
          <a:xfrm>
            <a:off x="1077234" y="5219446"/>
            <a:ext cx="514487" cy="1305990"/>
            <a:chOff x="-1722638" y="3029196"/>
            <a:chExt cx="514487" cy="1305990"/>
          </a:xfrm>
        </p:grpSpPr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5799AC18-79D5-47CF-A165-F309D81E1445}"/>
                </a:ext>
              </a:extLst>
            </p:cNvPr>
            <p:cNvSpPr/>
            <p:nvPr/>
          </p:nvSpPr>
          <p:spPr>
            <a:xfrm rot="10800000">
              <a:off x="-1722638" y="3215560"/>
              <a:ext cx="514487" cy="11196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48B5F4A-F046-4BE7-B461-E63E271EC8B1}"/>
                </a:ext>
              </a:extLst>
            </p:cNvPr>
            <p:cNvSpPr txBox="1"/>
            <p:nvPr/>
          </p:nvSpPr>
          <p:spPr>
            <a:xfrm rot="16200000" flipH="1">
              <a:off x="-2136924" y="3512914"/>
              <a:ext cx="130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receiver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C35F4-9C51-4451-A7D6-68E314FFF893}"/>
              </a:ext>
            </a:extLst>
          </p:cNvPr>
          <p:cNvGrpSpPr/>
          <p:nvPr/>
        </p:nvGrpSpPr>
        <p:grpSpPr>
          <a:xfrm>
            <a:off x="-95776" y="-153511"/>
            <a:ext cx="12193940" cy="6976478"/>
            <a:chOff x="-116323" y="7568618"/>
            <a:chExt cx="12193940" cy="69764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E4A17E-2E3D-4ECB-A601-0F597DC9CD19}"/>
                </a:ext>
              </a:extLst>
            </p:cNvPr>
            <p:cNvSpPr/>
            <p:nvPr/>
          </p:nvSpPr>
          <p:spPr>
            <a:xfrm>
              <a:off x="-116323" y="7590552"/>
              <a:ext cx="12193940" cy="6930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5FA692-4394-4B70-9C10-65D8AA8D5102}"/>
                </a:ext>
              </a:extLst>
            </p:cNvPr>
            <p:cNvSpPr/>
            <p:nvPr/>
          </p:nvSpPr>
          <p:spPr>
            <a:xfrm>
              <a:off x="-111465" y="7568618"/>
              <a:ext cx="1350770" cy="6976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BDF828-DBF2-4B5F-9C6D-07AF01E84352}"/>
                </a:ext>
              </a:extLst>
            </p:cNvPr>
            <p:cNvSpPr txBox="1"/>
            <p:nvPr/>
          </p:nvSpPr>
          <p:spPr>
            <a:xfrm rot="16200000">
              <a:off x="-2931818" y="10784569"/>
              <a:ext cx="68709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Introduction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BA5D34-D46F-4A58-BE6C-CCB7C32EE34B}"/>
                </a:ext>
              </a:extLst>
            </p:cNvPr>
            <p:cNvSpPr txBox="1"/>
            <p:nvPr/>
          </p:nvSpPr>
          <p:spPr>
            <a:xfrm>
              <a:off x="1755855" y="8595186"/>
              <a:ext cx="9758388" cy="510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 fontAlgn="base"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 b="1" dirty="0">
                  <a:effectLst/>
                  <a:latin typeface="Century Gothic" panose="020B0502020202020204" pitchFamily="34" charset="0"/>
                  <a:ea typeface="Times New Roman" panose="02020603050405020304" pitchFamily="18" charset="0"/>
                  <a:cs typeface="Vrinda" panose="01010600010101010101" pitchFamily="2" charset="0"/>
                </a:rPr>
                <a:t>OSI Model</a:t>
              </a:r>
              <a:endParaRPr lang="en-US" sz="3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OSI stands for </a:t>
              </a:r>
              <a:r>
                <a:rPr lang="en-US" sz="2400" b="1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Open Systems Interconnection</a:t>
              </a:r>
              <a:r>
                <a:rPr lang="en-US" sz="2400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. It has been developed by </a:t>
              </a:r>
              <a:r>
                <a:rPr lang="en-US" sz="2400" b="1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International Organization of Standardization</a:t>
              </a:r>
              <a:r>
                <a:rPr lang="en-US" sz="2400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, in the year 1984. OSI provides a standard for different computer systems to be able to communicate with each other. It is a 7 layer architecture with each layer having specific functionality to perform. 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latin typeface="Century Gothic" panose="020B0502020202020204" pitchFamily="34" charset="0"/>
                  <a:ea typeface="Times New Roman" panose="02020603050405020304" pitchFamily="18" charset="0"/>
                </a:rPr>
                <a:t>The OSI model can be seen as a universal language for computer networking. It’s based on the concept of splitting up a communication system into seven abstract layers, each one stacked upon the last.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93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-4.81481E-6 L 0.23294 -4.81481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3.33333E-6 L 0.23294 3.33333E-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-3.7037E-7 L 0.23294 -3.7037E-7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45833E-6 0.00231 L 0.23294 0.00231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04167E-6 -1.85185E-6 L 0.23294 -1.85185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3.33333E-6 L 0.23294 3.33333E-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2.59259E-6 L 0.23594 2.59259E-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0 L 4.58333E-6 -0.07222 " pathEditMode="relative" rAng="0" ptsTypes="AA">
                                      <p:cBhvr>
                                        <p:cTn id="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12" grpId="0"/>
      <p:bldP spid="14" grpId="0" animBg="1"/>
      <p:bldP spid="248" grpId="0" animBg="1"/>
      <p:bldP spid="89" grpId="0"/>
      <p:bldP spid="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roup 49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51" name="Oval 50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54" name="Oval 53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57" name="Oval 56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60" name="Oval 59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63" name="Oval 62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67100" y="90714"/>
            <a:ext cx="828000" cy="828000"/>
            <a:chOff x="-871200" y="76200"/>
            <a:chExt cx="828000" cy="828000"/>
          </a:xfrm>
        </p:grpSpPr>
        <p:sp>
          <p:nvSpPr>
            <p:cNvPr id="66" name="Oval 65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-828000" y="3010186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69" name="Oval 68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72" name="Freeform 71"/>
          <p:cNvSpPr/>
          <p:nvPr/>
        </p:nvSpPr>
        <p:spPr>
          <a:xfrm>
            <a:off x="0" y="-80010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1812379" y="1031158"/>
            <a:ext cx="9888762" cy="18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1. Physical Layer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includes the physical equipment involved in the data transfer, such as the cables and switches. This is also the layer where the data gets converted into a 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bit stream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, which is a string of 1s and 0s. 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Hub, Repeater, Modem, Cables 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are Physical Layer devices.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2379" y="3221181"/>
            <a:ext cx="98633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functions of the physical layer are :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Bit synchronization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Bit rate control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Physical topologies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Transmission mode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93981" y="5006285"/>
            <a:ext cx="4107160" cy="1236998"/>
            <a:chOff x="8088766" y="5794180"/>
            <a:chExt cx="3656045" cy="898206"/>
          </a:xfrm>
        </p:grpSpPr>
        <p:sp>
          <p:nvSpPr>
            <p:cNvPr id="4" name="TextBox 3"/>
            <p:cNvSpPr txBox="1"/>
            <p:nvPr/>
          </p:nvSpPr>
          <p:spPr>
            <a:xfrm>
              <a:off x="9365249" y="6089395"/>
              <a:ext cx="926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00100110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96229" y="5794180"/>
              <a:ext cx="1083946" cy="898206"/>
              <a:chOff x="8279524" y="5675544"/>
              <a:chExt cx="1083946" cy="89820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8279524" y="5675544"/>
                <a:ext cx="898206" cy="898206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152532" y="6124647"/>
                <a:ext cx="210938" cy="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flipH="1">
              <a:off x="10369111" y="5794180"/>
              <a:ext cx="1083946" cy="898206"/>
              <a:chOff x="8279524" y="5675544"/>
              <a:chExt cx="1083946" cy="898206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8279524" y="5675544"/>
                <a:ext cx="898206" cy="898206"/>
              </a:xfrm>
              <a:prstGeom prst="rect">
                <a:avLst/>
              </a:prstGeom>
            </p:spPr>
          </p:pic>
          <p:cxnSp>
            <p:nvCxnSpPr>
              <p:cNvPr id="79" name="Straight Connector 78"/>
              <p:cNvCxnSpPr/>
              <p:nvPr/>
            </p:nvCxnSpPr>
            <p:spPr>
              <a:xfrm>
                <a:off x="9152532" y="6124647"/>
                <a:ext cx="210938" cy="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263097" y="6369267"/>
              <a:ext cx="148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Receiving Cable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88766" y="6369267"/>
              <a:ext cx="181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Sending Cable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87006" y="6369267"/>
              <a:ext cx="960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Bit stream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6D97-8B5D-4E3C-8226-119394E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34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sp>
        <p:nvSpPr>
          <p:cNvPr id="27" name="Freeform 26"/>
          <p:cNvSpPr/>
          <p:nvPr/>
        </p:nvSpPr>
        <p:spPr>
          <a:xfrm>
            <a:off x="-21600" y="-70104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5" name="Oval 4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2" name="Oval 11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5" name="Oval 14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8" name="Oval 17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1" name="Oval 20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4960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pic>
        <p:nvPicPr>
          <p:cNvPr id="26" name="Picture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3" name="Picture 32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1894004" y="614155"/>
            <a:ext cx="98247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2. Data Link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data link helps data transfer between two devices on the SAME network. The data link layer takes packets from the network layer and breaks them into smaller pieces called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frames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Switch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&amp;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Bridge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are Data Link Layer devices.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4004" y="2828500"/>
            <a:ext cx="982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functions of the data Link layer are :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Framing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Physical addressing 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Error control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Flow 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ontrol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Access control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86045" y="4938004"/>
            <a:ext cx="4232711" cy="1045041"/>
            <a:chOff x="7486045" y="5517301"/>
            <a:chExt cx="4232711" cy="1045041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224" y="5517301"/>
              <a:ext cx="497016" cy="49701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512" y="5594662"/>
              <a:ext cx="493776" cy="49377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945" y="5517301"/>
              <a:ext cx="497016" cy="49701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931674" y="6121002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86045" y="6100677"/>
              <a:ext cx="1382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Frame creation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18681" y="6100677"/>
              <a:ext cx="200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Transfer frames between network nodes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550167" y="5841550"/>
              <a:ext cx="338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850883" y="5844729"/>
              <a:ext cx="338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5711-12BE-4798-A285-053CD47F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4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E26EDE-EC92-4492-9954-053B32B861B6}"/>
              </a:ext>
            </a:extLst>
          </p:cNvPr>
          <p:cNvGrpSpPr/>
          <p:nvPr/>
        </p:nvGrpSpPr>
        <p:grpSpPr>
          <a:xfrm>
            <a:off x="781614" y="1068710"/>
            <a:ext cx="828000" cy="828000"/>
            <a:chOff x="781614" y="1068710"/>
            <a:chExt cx="828000" cy="828000"/>
          </a:xfrm>
        </p:grpSpPr>
        <p:sp>
          <p:nvSpPr>
            <p:cNvPr id="9" name="Oval 8"/>
            <p:cNvSpPr/>
            <p:nvPr/>
          </p:nvSpPr>
          <p:spPr>
            <a:xfrm>
              <a:off x="781614" y="106871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14" y="1256572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9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91576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0" y="-59817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24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865830" y="569534"/>
            <a:ext cx="9828863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3. Network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network layer is responsible for facilitating data transfer between two different networks. The network layer breaks up segments from the transport layer into smaller units, called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packets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on the sender’s device, and reassembling these packets on the receiving device. The network layer also finds the best physical path for the data to reach its destination; this is known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routing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Network layer is implemented by networking devices such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routers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588" y="4251272"/>
            <a:ext cx="977710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Network layer are: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Routing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Logical Addressing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914127" y="5448827"/>
            <a:ext cx="3780566" cy="768542"/>
            <a:chOff x="7560535" y="6064995"/>
            <a:chExt cx="3780566" cy="768542"/>
          </a:xfrm>
        </p:grpSpPr>
        <p:sp>
          <p:nvSpPr>
            <p:cNvPr id="36" name="Flowchart: Or 35"/>
            <p:cNvSpPr/>
            <p:nvPr/>
          </p:nvSpPr>
          <p:spPr>
            <a:xfrm>
              <a:off x="10318217" y="6064995"/>
              <a:ext cx="493776" cy="493776"/>
            </a:xfrm>
            <a:prstGeom prst="flowChartOr">
              <a:avLst/>
            </a:prstGeom>
            <a:noFill/>
            <a:ln w="19050">
              <a:solidFill>
                <a:srgbClr val="2F6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955815" y="6064995"/>
              <a:ext cx="493776" cy="493776"/>
              <a:chOff x="7949008" y="6055614"/>
              <a:chExt cx="711644" cy="699729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7949008" y="6140769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8034147" y="6484212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 flipV="1">
                <a:off x="8376383" y="6400996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5400000">
                <a:off x="8311847" y="6062183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2740" y="6064995"/>
              <a:ext cx="493776" cy="493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9006165" y="6556538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60535" y="6556538"/>
              <a:ext cx="144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Packets creation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837623" y="6556538"/>
              <a:ext cx="1503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Packets Assembly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636000" y="6311883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9831272" y="6311883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4C3D9-F3A6-4037-A8DD-5362E1A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5</a:t>
            </a:fld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4D2D6E-0A22-4751-AD68-6DA92A058626}"/>
              </a:ext>
            </a:extLst>
          </p:cNvPr>
          <p:cNvGrpSpPr/>
          <p:nvPr/>
        </p:nvGrpSpPr>
        <p:grpSpPr>
          <a:xfrm>
            <a:off x="805200" y="2089342"/>
            <a:ext cx="828000" cy="828000"/>
            <a:chOff x="805200" y="208934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805200" y="208934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00" y="227572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76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71200" y="2041816"/>
            <a:ext cx="828000" cy="828000"/>
            <a:chOff x="-871200" y="2032192"/>
            <a:chExt cx="828000" cy="828000"/>
          </a:xfrm>
        </p:grpSpPr>
        <p:sp>
          <p:nvSpPr>
            <p:cNvPr id="5" name="Oval 4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9" name="Oval 8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2" name="Oval 11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5" name="Oval 14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21" name="Oval 20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4" name="Oval 23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pic>
        <p:nvPicPr>
          <p:cNvPr id="30" name="Picture 2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sp>
        <p:nvSpPr>
          <p:cNvPr id="37" name="Freeform 36"/>
          <p:cNvSpPr/>
          <p:nvPr/>
        </p:nvSpPr>
        <p:spPr>
          <a:xfrm>
            <a:off x="0" y="-50673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784318" y="647827"/>
            <a:ext cx="1000479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4. Transport Layer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</a:rPr>
              <a:t>Transport layer responsible for end-to-end communication between the two devices. This includes taking data from the session layer and breaking it up into chunks called </a:t>
            </a:r>
            <a:r>
              <a:rPr lang="en-US" sz="2400" b="1" dirty="0">
                <a:latin typeface="Century Gothic" panose="020B0502020202020204" pitchFamily="34" charset="0"/>
              </a:rPr>
              <a:t>segments</a:t>
            </a:r>
            <a:r>
              <a:rPr lang="en-US" sz="2400" dirty="0">
                <a:latin typeface="Century Gothic" panose="020B0502020202020204" pitchFamily="34" charset="0"/>
              </a:rPr>
              <a:t> before sending it to Network layer. The transport layer is also responsible for </a:t>
            </a:r>
            <a:r>
              <a:rPr lang="en-US" sz="2400" b="1" dirty="0">
                <a:latin typeface="Century Gothic" panose="020B0502020202020204" pitchFamily="34" charset="0"/>
              </a:rPr>
              <a:t>flow control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latin typeface="Century Gothic" panose="020B0502020202020204" pitchFamily="34" charset="0"/>
              </a:rPr>
              <a:t>error control</a:t>
            </a:r>
            <a:r>
              <a:rPr lang="en-US" sz="2400" dirty="0">
                <a:latin typeface="Century Gothic" panose="020B0502020202020204" pitchFamily="34" charset="0"/>
              </a:rPr>
              <a:t>. </a:t>
            </a:r>
            <a:r>
              <a:rPr lang="en-US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Transport Layer is called as </a:t>
            </a:r>
            <a:r>
              <a:rPr lang="en-US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Heart of OSI</a:t>
            </a:r>
            <a:r>
              <a:rPr lang="en-US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 model. Data in the Transport Layer is called as </a:t>
            </a:r>
            <a:r>
              <a:rPr lang="en-US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Segments</a:t>
            </a:r>
            <a:r>
              <a:rPr lang="en-US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just"/>
            <a:br>
              <a:rPr lang="en-US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endParaRPr lang="en-US" sz="240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318" y="3914331"/>
            <a:ext cx="1000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latin typeface="Century Gothic" panose="020B0502020202020204" pitchFamily="34" charset="0"/>
              </a:rPr>
              <a:t>The functions of the transport layer are :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Segmentation and Reassembly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Service Point Addressing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155B26-32F9-4C1C-88C8-06FF1ED2D112}"/>
              </a:ext>
            </a:extLst>
          </p:cNvPr>
          <p:cNvGrpSpPr/>
          <p:nvPr/>
        </p:nvGrpSpPr>
        <p:grpSpPr>
          <a:xfrm>
            <a:off x="8129319" y="5448828"/>
            <a:ext cx="3553726" cy="768542"/>
            <a:chOff x="8129319" y="5448828"/>
            <a:chExt cx="3553726" cy="768542"/>
          </a:xfrm>
        </p:grpSpPr>
        <p:sp>
          <p:nvSpPr>
            <p:cNvPr id="39" name="Flowchart: Or 38"/>
            <p:cNvSpPr/>
            <p:nvPr/>
          </p:nvSpPr>
          <p:spPr>
            <a:xfrm>
              <a:off x="8516333" y="5477659"/>
              <a:ext cx="493776" cy="493776"/>
            </a:xfrm>
            <a:prstGeom prst="flowChartOr">
              <a:avLst/>
            </a:prstGeom>
            <a:noFill/>
            <a:ln w="19050">
              <a:solidFill>
                <a:srgbClr val="2F6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524" y="5448828"/>
              <a:ext cx="493776" cy="493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574949" y="5940371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29319" y="5940371"/>
              <a:ext cx="1263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</a:rPr>
                <a:t>Segmentation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624114" y="5940371"/>
              <a:ext cx="1058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</a:rPr>
                <a:t>Reassembly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9204784" y="5695716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400056" y="5695716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0906691" y="5448828"/>
              <a:ext cx="493776" cy="4937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409A2-ED46-4297-9433-68DBC02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6</a:t>
            </a:fld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02FF3E-0C35-40D6-8D66-BC2E7AB7637A}"/>
              </a:ext>
            </a:extLst>
          </p:cNvPr>
          <p:cNvGrpSpPr/>
          <p:nvPr/>
        </p:nvGrpSpPr>
        <p:grpSpPr>
          <a:xfrm>
            <a:off x="770618" y="3015000"/>
            <a:ext cx="828000" cy="828000"/>
            <a:chOff x="770618" y="3015000"/>
            <a:chExt cx="828000" cy="828000"/>
          </a:xfrm>
        </p:grpSpPr>
        <p:sp>
          <p:nvSpPr>
            <p:cNvPr id="18" name="Oval 17"/>
            <p:cNvSpPr/>
            <p:nvPr/>
          </p:nvSpPr>
          <p:spPr>
            <a:xfrm>
              <a:off x="770618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18" y="3195094"/>
              <a:ext cx="468000" cy="46800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14862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B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0" y="-413385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80292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1893877" y="717346"/>
            <a:ext cx="9913746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5. Session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is the layer responsible for opening and closing communication between the two devices. The time between when the communication is opened and closed is known as the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session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The session layer ensures that the session stays open long enough to transfer all the data being exchanged, and then promptly closes the session in order to avoid wasting resources.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session layer also synchronizes data transfer with checkpoints.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590" y="3975295"/>
            <a:ext cx="9890033" cy="181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session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Session establishment, maintenance and termination 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Synchronization 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Dialog Controller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563887" y="5353872"/>
            <a:ext cx="2116128" cy="770775"/>
            <a:chOff x="9860627" y="4809814"/>
            <a:chExt cx="2116128" cy="7707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847" y="4809814"/>
              <a:ext cx="493776" cy="49377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774" y="4809814"/>
              <a:ext cx="493776" cy="4937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860627" y="5303590"/>
              <a:ext cx="2116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Session of communication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728008" y="5056702"/>
              <a:ext cx="381365" cy="0"/>
            </a:xfrm>
            <a:prstGeom prst="straightConnector1">
              <a:avLst/>
            </a:prstGeom>
            <a:ln w="28575">
              <a:solidFill>
                <a:srgbClr val="2E6C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14525-9F95-4583-BEC9-2DFF584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7</a:t>
            </a:fld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C7737-9BB9-4204-9E89-1449912B1AFB}"/>
              </a:ext>
            </a:extLst>
          </p:cNvPr>
          <p:cNvGrpSpPr/>
          <p:nvPr/>
        </p:nvGrpSpPr>
        <p:grpSpPr>
          <a:xfrm>
            <a:off x="805200" y="3950084"/>
            <a:ext cx="828000" cy="828000"/>
            <a:chOff x="805200" y="39500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805200" y="39500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00" y="4133512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46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8615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80292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6" y="-31242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1898540" y="673478"/>
            <a:ext cx="97480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6. Presentation Layer</a:t>
            </a:r>
            <a:endParaRPr lang="bn-BD" sz="24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is primarily responsible for preparing data so that it can be used by the application layer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can also handle the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encryption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decryption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required by the application layer.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Finally the presentation layer is also responsible for compressing data it receives from the application layer before delivering it to Session layer. </a:t>
            </a:r>
          </a:p>
          <a:p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540" y="3611354"/>
            <a:ext cx="9748028" cy="173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presentation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Translation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Encryption/ Decryption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Compression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216152" y="5195396"/>
            <a:ext cx="3234019" cy="937872"/>
            <a:chOff x="8216152" y="5195396"/>
            <a:chExt cx="3234019" cy="93787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652" y="5360236"/>
              <a:ext cx="493776" cy="49377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5261" y="5360236"/>
              <a:ext cx="493776" cy="493776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9566442" y="5195396"/>
              <a:ext cx="470569" cy="618728"/>
              <a:chOff x="9566442" y="5195396"/>
              <a:chExt cx="470569" cy="618728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9566442" y="5400124"/>
                <a:ext cx="470569" cy="414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9693428" y="5199151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9795479" y="5234239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9913317" y="5195396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/>
            <p:nvPr/>
          </p:nvCxnSpPr>
          <p:spPr>
            <a:xfrm>
              <a:off x="9164171" y="5607124"/>
              <a:ext cx="268586" cy="0"/>
            </a:xfrm>
            <a:prstGeom prst="straightConnector1">
              <a:avLst/>
            </a:prstGeom>
            <a:ln w="28575">
              <a:solidFill>
                <a:srgbClr val="3070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0204077" y="5613589"/>
              <a:ext cx="268586" cy="0"/>
            </a:xfrm>
            <a:prstGeom prst="straightConnector1">
              <a:avLst/>
            </a:prstGeom>
            <a:ln w="28575">
              <a:solidFill>
                <a:srgbClr val="3070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216152" y="5856269"/>
              <a:ext cx="102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Encryption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85441" y="5856269"/>
              <a:ext cx="118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Compression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2688" y="5856269"/>
              <a:ext cx="997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Translation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35B04-1659-470F-9A5B-F83A3671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87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671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5861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0" y="-21336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24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595100" y="354775"/>
            <a:ext cx="100106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7. Application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is the only layer that directly interacts with data from the user. Software applications like web browsers and email clients rely on the application layer to initiate communications.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application layer is responsible for the protocols and data manipulation that the software relies on to present meaningful data to the user. Application Layer is also called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Desktop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Layer.</a:t>
            </a:r>
            <a:endParaRPr lang="bn-B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bn-B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5100" y="3201395"/>
            <a:ext cx="1001069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Application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Network Virtual Terminal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File transfer access and management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Mail Services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Directory Services</a:t>
            </a:r>
            <a:endParaRPr lang="en-US" sz="24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9DF61F-7ED6-4031-A0EC-65611919584A}"/>
              </a:ext>
            </a:extLst>
          </p:cNvPr>
          <p:cNvGrpSpPr/>
          <p:nvPr/>
        </p:nvGrpSpPr>
        <p:grpSpPr>
          <a:xfrm>
            <a:off x="6996295" y="4599378"/>
            <a:ext cx="4882498" cy="1344800"/>
            <a:chOff x="7116115" y="5136871"/>
            <a:chExt cx="4882498" cy="13448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549" y="5412848"/>
              <a:ext cx="724083" cy="72408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152634" y="5643532"/>
              <a:ext cx="141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Request content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87024" y="6204672"/>
              <a:ext cx="2668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Return content in required format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83881" y="5136871"/>
              <a:ext cx="141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Website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116115" y="5548022"/>
              <a:ext cx="1657336" cy="453736"/>
              <a:chOff x="7414093" y="6055975"/>
              <a:chExt cx="1657336" cy="453736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7472149" y="6055975"/>
                <a:ext cx="1599280" cy="453736"/>
              </a:xfrm>
              <a:prstGeom prst="cube">
                <a:avLst>
                  <a:gd name="adj" fmla="val 309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14093" y="6213044"/>
                <a:ext cx="15892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Application Layer</a:t>
                </a:r>
              </a:p>
            </p:txBody>
          </p:sp>
        </p:grpSp>
        <p:cxnSp>
          <p:nvCxnSpPr>
            <p:cNvPr id="43" name="Elbow Connector 42"/>
            <p:cNvCxnSpPr/>
            <p:nvPr/>
          </p:nvCxnSpPr>
          <p:spPr>
            <a:xfrm>
              <a:off x="7874640" y="6136931"/>
              <a:ext cx="339297" cy="206240"/>
            </a:xfrm>
            <a:prstGeom prst="bentConnector3">
              <a:avLst>
                <a:gd name="adj1" fmla="val -1264"/>
              </a:avLst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10947905" y="6167803"/>
              <a:ext cx="292731" cy="239552"/>
            </a:xfrm>
            <a:prstGeom prst="bentConnector3">
              <a:avLst>
                <a:gd name="adj1" fmla="val 10016"/>
              </a:avLst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8867217" y="5782032"/>
              <a:ext cx="274320" cy="0"/>
            </a:xfrm>
            <a:prstGeom prst="straightConnector1">
              <a:avLst/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</p:cNvCxnSpPr>
            <p:nvPr/>
          </p:nvCxnSpPr>
          <p:spPr>
            <a:xfrm flipV="1">
              <a:off x="10567366" y="5782031"/>
              <a:ext cx="250689" cy="1"/>
            </a:xfrm>
            <a:prstGeom prst="line">
              <a:avLst/>
            </a:prstGeom>
            <a:ln w="38100">
              <a:solidFill>
                <a:srgbClr val="1D4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70477-2BEE-4763-BEFF-CF435BC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9</a:t>
            </a:fld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2052171" y="6071890"/>
            <a:ext cx="9553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Class lecture</a:t>
            </a:r>
            <a:endParaRPr lang="en-US" sz="1200" i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  <a:hlinkClick r:id="rId1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www.cloudflare.com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/en-in/learning/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ddos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/glossary/open-systems-interconnection-model-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osi</a:t>
            </a:r>
            <a:endParaRPr lang="en-US" sz="1200" i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www.geeksforgeeks.org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/layers-of-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osi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-model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D25C4-E4BE-4556-BEB0-228BAA8CB98B}"/>
              </a:ext>
            </a:extLst>
          </p:cNvPr>
          <p:cNvSpPr txBox="1"/>
          <p:nvPr/>
        </p:nvSpPr>
        <p:spPr>
          <a:xfrm>
            <a:off x="2086024" y="5702558"/>
            <a:ext cx="1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12336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42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C53039-A2E2-4EC1-BD7F-B6CF13B4C71B}">
  <we:reference id="wa104381063" version="1.0.0.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1137</Words>
  <Application>Microsoft Office PowerPoint</Application>
  <PresentationFormat>Widescreen</PresentationFormat>
  <Paragraphs>157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Tw Cen MT</vt:lpstr>
      <vt:lpstr>Vnida (body)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Md. Nasarul Hasan</cp:lastModifiedBy>
  <cp:revision>252</cp:revision>
  <dcterms:created xsi:type="dcterms:W3CDTF">2021-05-16T05:08:48Z</dcterms:created>
  <dcterms:modified xsi:type="dcterms:W3CDTF">2021-06-06T13:09:54Z</dcterms:modified>
</cp:coreProperties>
</file>