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handoutMasterIdLst>
    <p:handoutMasterId r:id="rId12"/>
  </p:handoutMasterIdLst>
  <p:sldIdLst>
    <p:sldId id="323" r:id="rId3"/>
    <p:sldId id="326" r:id="rId4"/>
    <p:sldId id="306" r:id="rId5"/>
    <p:sldId id="328" r:id="rId6"/>
    <p:sldId id="307" r:id="rId7"/>
    <p:sldId id="329" r:id="rId8"/>
    <p:sldId id="325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B9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4" autoAdjust="0"/>
  </p:normalViewPr>
  <p:slideViewPr>
    <p:cSldViewPr>
      <p:cViewPr varScale="1">
        <p:scale>
          <a:sx n="80" d="100"/>
          <a:sy n="80" d="100"/>
        </p:scale>
        <p:origin x="-14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560A9-89E8-4771-99CB-BD41BAFA542E}" type="datetimeFigureOut">
              <a:rPr lang="en-US" smtClean="0"/>
              <a:pPr/>
              <a:t>11/30/2021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B7FFA-6E2D-4AF2-A329-AC74286E8A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12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99D79-5939-4766-AD26-F588B87265FC}" type="datetimeFigureOut">
              <a:rPr lang="en-US" smtClean="0"/>
              <a:pPr/>
              <a:t>11/30/2021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A7AFE-CEAD-48F9-BB2D-B9208C9CAB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284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A791-5C5D-489F-9563-ABB7932C2873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302-6A92-4282-9B8A-0B6F8CA9482A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C10-78C1-463F-A005-1625B3259ADA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A791-5C5D-489F-9563-ABB7932C2873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1ABF-BD3D-4064-846C-A69D482DD341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1348-158B-4953-AF63-2316577FC177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A2E3-CE59-40F5-A298-30FBABE00152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E24-BA10-4EFA-995C-6D3D85AFE373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07B5-5FFD-487B-8462-719BC0ABA9EF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B68-2789-4331-BBCC-45F28AAFA384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1B0D-51BB-4021-9D18-A85DB7C4EF72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1ABF-BD3D-4064-846C-A69D482DD341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D87C3D3-4145-4B8B-A715-E0552CA40831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302-6A92-4282-9B8A-0B6F8CA9482A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C10-78C1-463F-A005-1625B3259ADA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1348-158B-4953-AF63-2316577FC177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A2E3-CE59-40F5-A298-30FBABE00152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E24-BA10-4EFA-995C-6D3D85AFE373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07B5-5FFD-487B-8462-719BC0ABA9EF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DB68-2789-4331-BBCC-45F28AAFA384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1B0D-51BB-4021-9D18-A85DB7C4EF72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C3D3-4145-4B8B-A715-E0552CA40831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76AB89-47A0-4144-8523-B274FA246422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76AB89-47A0-4144-8523-B274FA246422}" type="datetime1">
              <a:rPr lang="en-US" smtClean="0"/>
              <a:pPr/>
              <a:t>11/30/2021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933DF99-38B8-4278-ABAE-40A957E9C7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financialexpress.com.bd/views/challenges-before-iot-in-bangladesh-15328806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inancialexpress.com.bd/views/challenges-before-iot-in-bangladesh-1532880691" TargetMode="External"/><Relationship Id="rId2" Type="http://schemas.openxmlformats.org/officeDocument/2006/relationships/hyperlink" Target="https://www.iot-now.com/2017/04/21/60903-iot-lack-standards-becoming-threa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ntechbd.com/internet-of-things-iot-for-bangladesh-moving-forwar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31042" y="764704"/>
            <a:ext cx="30841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IoT</a:t>
            </a:r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Challenges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988840"/>
            <a:ext cx="631705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Facilitator:</a:t>
            </a:r>
          </a:p>
          <a:p>
            <a:r>
              <a:rPr lang="en-US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Engr. Md. </a:t>
            </a:r>
            <a:r>
              <a:rPr lang="en-US" sz="36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Abdur</a:t>
            </a:r>
            <a:r>
              <a:rPr lang="en-US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Rashid</a:t>
            </a:r>
          </a:p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NAPD</a:t>
            </a:r>
          </a:p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www.r</a:t>
            </a:r>
            <a:r>
              <a:rPr lang="en-US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ashid-ocp.blogspot.com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92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Challenges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8164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before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country: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-supportive internet connectivity;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-skilled human resources;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availability of smart home assistant appliances and compatible services;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 lack of financial support.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57200" y="587727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>
                <a:hlinkClick r:id="rId2"/>
              </a:rPr>
              <a:t>https://www.thefinancialexpress.com.bd/views/challenges-before-iot-in-bangladesh-1532880691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367442"/>
            <a:ext cx="8229600" cy="775542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 smtClean="0">
                <a:solidFill>
                  <a:srgbClr val="7030A0"/>
                </a:solidFill>
              </a:rPr>
              <a:t>TECHNOLOGICAL CHALLENGES OF </a:t>
            </a:r>
            <a:r>
              <a:rPr lang="en-IN" sz="3600" b="1" u="sng" dirty="0" err="1" smtClean="0">
                <a:solidFill>
                  <a:srgbClr val="7030A0"/>
                </a:solidFill>
              </a:rPr>
              <a:t>IoT</a:t>
            </a:r>
            <a:endParaRPr lang="en-IN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/>
              <a:t>	</a:t>
            </a: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present </a:t>
            </a:r>
            <a:r>
              <a:rPr lang="en-IN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faced with many challenges, such as: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Technological Standardization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 operability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Discovery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complexity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volumes and interpretation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 and short range communication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communication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 tolerance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92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4" cy="4176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challenges of IoT he country: </a:t>
            </a:r>
          </a:p>
          <a:p>
            <a:pPr marL="0" indent="0"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IoT-supportive internet connectivity;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IoT-skilled human resources;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availability of smart home assistant appliances and compatible services;</a:t>
            </a:r>
          </a:p>
          <a:p>
            <a:pPr marL="461772" indent="-342900" algn="l">
              <a:buFont typeface="+mj-lt"/>
              <a:buAutoNum type="arabicPeriod"/>
            </a:pPr>
            <a:r>
              <a:rPr lang="en-US" sz="1800" i="0" dirty="0">
                <a:solidFill>
                  <a:srgbClr val="2929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i="0" dirty="0">
                <a:solidFill>
                  <a:srgbClr val="2929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Privacy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i="0" dirty="0">
                <a:solidFill>
                  <a:srgbClr val="2929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Reliability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Consumption (In the U.S. alone, data centers use </a:t>
            </a:r>
            <a:r>
              <a:rPr lang="en-US" sz="1800" i="0" u="sng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90 billion kilowatt-hours</a:t>
            </a:r>
            <a:r>
              <a:rPr lang="en-US" sz="180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of electricity each year.)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lack of strong IoT regulations</a:t>
            </a:r>
            <a:endParaRPr lang="en-US" sz="1800" b="1" u="none" strike="noStrike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1772" indent="-342900">
              <a:buFont typeface="+mj-lt"/>
              <a:buAutoNum type="arabicPeriod"/>
            </a:pPr>
            <a:r>
              <a:rPr lang="en-US" sz="1800" i="0" dirty="0">
                <a:solidFill>
                  <a:srgbClr val="66666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a common architecture and standardization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i="0" dirty="0">
                <a:solidFill>
                  <a:srgbClr val="2F3D5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 Attacks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i="0" dirty="0">
                <a:solidFill>
                  <a:srgbClr val="2F3D5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Stronger AI Attacks</a:t>
            </a:r>
          </a:p>
          <a:p>
            <a:endParaRPr lang="en-US" sz="1800" dirty="0">
              <a:solidFill>
                <a:srgbClr val="6666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b="0" i="0" dirty="0">
              <a:solidFill>
                <a:srgbClr val="2929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b="0" i="0" dirty="0">
              <a:solidFill>
                <a:srgbClr val="2929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b="0" i="0" dirty="0">
              <a:solidFill>
                <a:srgbClr val="2929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57200" y="587727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https://www.thefinancialexpress.com.bd/views/challenges-before-iot-in-bangladesh-1532880691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367442"/>
            <a:ext cx="8229600" cy="775542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Criticisms and Controversies of </a:t>
            </a:r>
            <a:r>
              <a:rPr lang="en-IN" sz="3600" b="1" u="sng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en-IN" sz="3600" b="1" u="sng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42928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Scholars and social observers and pessimists have doubts about the promises of the computing revolution, in the areas as: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Privacy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Autonomy and Control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control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Political manipulation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Environmental impact</a:t>
            </a:r>
          </a:p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Influences human moral decision 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AA73A-D724-4433-863A-94454F2C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50" y="0"/>
            <a:ext cx="8363272" cy="82528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Challenges 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D345F-3DA7-461C-A502-A202B0B9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06" y="692696"/>
            <a:ext cx="8784976" cy="5472608"/>
          </a:xfrm>
        </p:spPr>
        <p:txBody>
          <a:bodyPr>
            <a:noAutofit/>
          </a:bodyPr>
          <a:lstStyle/>
          <a:p>
            <a:pPr marL="118872" indent="0" algn="just" fontAlgn="base">
              <a:buNone/>
            </a:pPr>
            <a:r>
              <a:rPr lang="en-US" sz="1600" b="1" i="0" dirty="0">
                <a:solidFill>
                  <a:srgbClr val="2F3D5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Security and Privacy Issues</a:t>
            </a:r>
            <a:endParaRPr lang="en-US" sz="1600" b="0" i="0" dirty="0">
              <a:solidFill>
                <a:srgbClr val="2F3D55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base"/>
            <a:r>
              <a:rPr lang="en-US" sz="1600" b="0" i="0" dirty="0">
                <a:solidFill>
                  <a:srgbClr val="4A516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 top companies like Apple, known for big security claims and visionaries like Elon Musk, have not been spared by hackers</a:t>
            </a:r>
            <a:r>
              <a:rPr lang="en-US" sz="1600" b="0" i="0" dirty="0" smtClean="0">
                <a:solidFill>
                  <a:srgbClr val="4A516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 fontAlgn="base"/>
            <a:endParaRPr lang="en-US" sz="1600" b="0" i="0" dirty="0">
              <a:solidFill>
                <a:srgbClr val="4A516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base"/>
            <a:r>
              <a:rPr lang="en-US" sz="1600" b="0" i="0" dirty="0">
                <a:solidFill>
                  <a:srgbClr val="4A516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Recent cases of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ransomware</a:t>
            </a:r>
            <a:r>
              <a:rPr lang="en-US" sz="1600" b="0" i="0" dirty="0">
                <a:solidFill>
                  <a:srgbClr val="4A516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attacks have also challenged the confidence of corporations. A study revealed that 54% of IoT device owners do not use any third-party security tool, and 35% of them do not even change their default password on their devices</a:t>
            </a:r>
            <a:r>
              <a:rPr lang="en-US" sz="1600" b="0" i="0" dirty="0" smtClean="0">
                <a:solidFill>
                  <a:srgbClr val="4A516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 fontAlgn="base"/>
            <a:endParaRPr lang="en-US" sz="1600" b="0" i="0" dirty="0">
              <a:solidFill>
                <a:srgbClr val="4A516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base"/>
            <a:r>
              <a:rPr lang="en-US" sz="1600" b="0" i="0" dirty="0">
                <a:solidFill>
                  <a:srgbClr val="4A516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latest research claims that by 2020, 25% of cyber attacks will target IoT devices</a:t>
            </a:r>
            <a:r>
              <a:rPr lang="en-US" sz="1600" b="0" i="0" dirty="0" smtClean="0">
                <a:solidFill>
                  <a:srgbClr val="4A516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 fontAlgn="base"/>
            <a:endParaRPr lang="en-US" sz="1600" b="0" i="0" dirty="0">
              <a:solidFill>
                <a:srgbClr val="4A516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 infiltration: 24%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 attacks: 24%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engineering attacks: 18%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misconfiguration issues: 11%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Privilege escalation: 9%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Credential theft:6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base"/>
            <a:r>
              <a:rPr lang="en-US" sz="1600" b="0" i="0" dirty="0">
                <a:solidFill>
                  <a:srgbClr val="4A516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it comes to cybersecurity, lapses could be from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the company and consumer side, so each party needs to take necessary measures to improve safety.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E6016E-30B5-4222-B62A-6C4598BD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6FDBC4-C44F-412B-A10A-D0FFEE3446D7}"/>
              </a:ext>
            </a:extLst>
          </p:cNvPr>
          <p:cNvSpPr txBox="1"/>
          <p:nvPr/>
        </p:nvSpPr>
        <p:spPr>
          <a:xfrm>
            <a:off x="323528" y="6165304"/>
            <a:ext cx="86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https://www.experfy.com/blog/biggest-challenges-that-iot-face-in-2020/</a:t>
            </a:r>
          </a:p>
        </p:txBody>
      </p:sp>
    </p:spTree>
    <p:extLst>
      <p:ext uri="{BB962C8B-B14F-4D97-AF65-F5344CB8AC3E}">
        <p14:creationId xmlns:p14="http://schemas.microsoft.com/office/powerpoint/2010/main" val="342159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INTERNET OF THINGS (</a:t>
            </a:r>
            <a:r>
              <a:rPr lang="en-US" dirty="0" err="1">
                <a:hlinkClick r:id="rId2"/>
              </a:rPr>
              <a:t>IoT</a:t>
            </a:r>
            <a:r>
              <a:rPr lang="en-US" dirty="0">
                <a:hlinkClick r:id="rId2"/>
              </a:rPr>
              <a:t>) FOR BANGLADESH: MOVING FORWARD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3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7755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</a:rPr>
              <a:t>THANK YOU</a:t>
            </a:r>
            <a:endParaRPr lang="en-IN" sz="4000" dirty="0">
              <a:solidFill>
                <a:srgbClr val="FF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DF99-38B8-4278-ABAE-40A957E9C799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801</TotalTime>
  <Words>303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Flow</vt:lpstr>
      <vt:lpstr>Module</vt:lpstr>
      <vt:lpstr>PowerPoint Presentation</vt:lpstr>
      <vt:lpstr>IoT Challenges</vt:lpstr>
      <vt:lpstr>TECHNOLOGICAL CHALLENGES OF IoT</vt:lpstr>
      <vt:lpstr>IoT Challenges</vt:lpstr>
      <vt:lpstr>Criticisms and Controversies of IoT</vt:lpstr>
      <vt:lpstr>IoT Challenges 2020</vt:lpstr>
      <vt:lpstr>Read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Internet-of-Things-(IoT)-A-Seminar-PPT- by-Mohan-Kumar-G</dc:title>
  <dc:subject>Internet of Things (IoT)</dc:subject>
  <dc:creator>Bob Gill</dc:creator>
  <cp:keywords>Internet-of-Things; IOT; Internet-of-Machines; (IoT)</cp:keywords>
  <dc:description>This is a Seminar report, prepared to present to Prof. Dr. R. Shrinidhi. sir, for KM seminar presentation event in SJCE, Mysore.</dc:description>
  <cp:lastModifiedBy>HP</cp:lastModifiedBy>
  <cp:revision>197</cp:revision>
  <dcterms:created xsi:type="dcterms:W3CDTF">2015-12-12T17:49:58Z</dcterms:created>
  <dcterms:modified xsi:type="dcterms:W3CDTF">2021-11-30T13:17:25Z</dcterms:modified>
</cp:coreProperties>
</file>