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2BBB5-2823-4239-8F5A-11D25ED59BB6}" v="149" dt="2023-01-08T21:51:22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 Florin Nasca" userId="7a1c6300-efaa-4c89-9ec1-89bec2fcddf1" providerId="ADAL" clId="{2F12BBB5-2823-4239-8F5A-11D25ED59BB6}"/>
    <pc:docChg chg="undo redo custSel addSld delSld modSld sldOrd">
      <pc:chgData name="Marian Florin Nasca" userId="7a1c6300-efaa-4c89-9ec1-89bec2fcddf1" providerId="ADAL" clId="{2F12BBB5-2823-4239-8F5A-11D25ED59BB6}" dt="2023-01-08T21:53:52.374" v="1697" actId="1076"/>
      <pc:docMkLst>
        <pc:docMk/>
      </pc:docMkLst>
      <pc:sldChg chg="addSp delSp modSp mod setBg setClrOvrMap delDesignElem">
        <pc:chgData name="Marian Florin Nasca" userId="7a1c6300-efaa-4c89-9ec1-89bec2fcddf1" providerId="ADAL" clId="{2F12BBB5-2823-4239-8F5A-11D25ED59BB6}" dt="2023-01-08T18:55:28.237" v="185" actId="1076"/>
        <pc:sldMkLst>
          <pc:docMk/>
          <pc:sldMk cId="3060894117" sldId="256"/>
        </pc:sldMkLst>
        <pc:spChg chg="mod ord">
          <ac:chgData name="Marian Florin Nasca" userId="7a1c6300-efaa-4c89-9ec1-89bec2fcddf1" providerId="ADAL" clId="{2F12BBB5-2823-4239-8F5A-11D25ED59BB6}" dt="2023-01-08T15:25:17.819" v="11"/>
          <ac:spMkLst>
            <pc:docMk/>
            <pc:sldMk cId="3060894117" sldId="256"/>
            <ac:spMk id="2" creationId="{4CB4702B-B03A-BABD-4D9C-CE6B49B90AAB}"/>
          </ac:spMkLst>
        </pc:spChg>
        <pc:spChg chg="add del mod">
          <ac:chgData name="Marian Florin Nasca" userId="7a1c6300-efaa-4c89-9ec1-89bec2fcddf1" providerId="ADAL" clId="{2F12BBB5-2823-4239-8F5A-11D25ED59BB6}" dt="2023-01-08T18:52:24.665" v="71" actId="21"/>
          <ac:spMkLst>
            <pc:docMk/>
            <pc:sldMk cId="3060894117" sldId="256"/>
            <ac:spMk id="4" creationId="{5D809324-E125-B6FA-CE3C-BA53F509B8D3}"/>
          </ac:spMkLst>
        </pc:spChg>
        <pc:spChg chg="add del">
          <ac:chgData name="Marian Florin Nasca" userId="7a1c6300-efaa-4c89-9ec1-89bec2fcddf1" providerId="ADAL" clId="{2F12BBB5-2823-4239-8F5A-11D25ED59BB6}" dt="2023-01-08T15:25:17.819" v="11"/>
          <ac:spMkLst>
            <pc:docMk/>
            <pc:sldMk cId="3060894117" sldId="256"/>
            <ac:spMk id="6" creationId="{0A760627-7F98-49F3-99E6-ED04C739B232}"/>
          </ac:spMkLst>
        </pc:spChg>
        <pc:spChg chg="add del">
          <ac:chgData name="Marian Florin Nasca" userId="7a1c6300-efaa-4c89-9ec1-89bec2fcddf1" providerId="ADAL" clId="{2F12BBB5-2823-4239-8F5A-11D25ED59BB6}" dt="2023-01-08T15:25:17.819" v="11"/>
          <ac:spMkLst>
            <pc:docMk/>
            <pc:sldMk cId="3060894117" sldId="256"/>
            <ac:spMk id="10" creationId="{D1F88FD4-9011-4A6F-AB39-4DE7E445FC21}"/>
          </ac:spMkLst>
        </pc:spChg>
        <pc:spChg chg="add del">
          <ac:chgData name="Marian Florin Nasca" userId="7a1c6300-efaa-4c89-9ec1-89bec2fcddf1" providerId="ADAL" clId="{2F12BBB5-2823-4239-8F5A-11D25ED59BB6}" dt="2023-01-08T15:24:36.305" v="3"/>
          <ac:spMkLst>
            <pc:docMk/>
            <pc:sldMk cId="3060894117" sldId="256"/>
            <ac:spMk id="12" creationId="{B8144315-1C5A-4185-A952-25D98D303D46}"/>
          </ac:spMkLst>
        </pc:spChg>
        <pc:spChg chg="add del">
          <ac:chgData name="Marian Florin Nasca" userId="7a1c6300-efaa-4c89-9ec1-89bec2fcddf1" providerId="ADAL" clId="{2F12BBB5-2823-4239-8F5A-11D25ED59BB6}" dt="2023-01-08T15:25:08.234" v="8"/>
          <ac:spMkLst>
            <pc:docMk/>
            <pc:sldMk cId="3060894117" sldId="256"/>
            <ac:spMk id="13" creationId="{9401732C-37EE-4B98-A709-9530173F3802}"/>
          </ac:spMkLst>
        </pc:spChg>
        <pc:spChg chg="add del">
          <ac:chgData name="Marian Florin Nasca" userId="7a1c6300-efaa-4c89-9ec1-89bec2fcddf1" providerId="ADAL" clId="{2F12BBB5-2823-4239-8F5A-11D25ED59BB6}" dt="2023-01-08T15:24:36.305" v="3"/>
          <ac:spMkLst>
            <pc:docMk/>
            <pc:sldMk cId="3060894117" sldId="256"/>
            <ac:spMk id="14" creationId="{11CAC6F2-0806-417B-BF5D-5AEF6195FA49}"/>
          </ac:spMkLst>
        </pc:spChg>
        <pc:spChg chg="add mod">
          <ac:chgData name="Marian Florin Nasca" userId="7a1c6300-efaa-4c89-9ec1-89bec2fcddf1" providerId="ADAL" clId="{2F12BBB5-2823-4239-8F5A-11D25ED59BB6}" dt="2023-01-08T18:55:28.237" v="185" actId="1076"/>
          <ac:spMkLst>
            <pc:docMk/>
            <pc:sldMk cId="3060894117" sldId="256"/>
            <ac:spMk id="15" creationId="{96E6E303-F271-07C3-F317-3BF159876295}"/>
          </ac:spMkLst>
        </pc:spChg>
        <pc:spChg chg="add del">
          <ac:chgData name="Marian Florin Nasca" userId="7a1c6300-efaa-4c89-9ec1-89bec2fcddf1" providerId="ADAL" clId="{2F12BBB5-2823-4239-8F5A-11D25ED59BB6}" dt="2023-01-08T15:24:36.305" v="3"/>
          <ac:spMkLst>
            <pc:docMk/>
            <pc:sldMk cId="3060894117" sldId="256"/>
            <ac:spMk id="16" creationId="{D4723B02-0AAB-4F6E-BA41-8ED99D559D93}"/>
          </ac:spMkLst>
        </pc:spChg>
        <pc:spChg chg="add mod">
          <ac:chgData name="Marian Florin Nasca" userId="7a1c6300-efaa-4c89-9ec1-89bec2fcddf1" providerId="ADAL" clId="{2F12BBB5-2823-4239-8F5A-11D25ED59BB6}" dt="2023-01-08T18:54:24.861" v="179" actId="1076"/>
          <ac:spMkLst>
            <pc:docMk/>
            <pc:sldMk cId="3060894117" sldId="256"/>
            <ac:spMk id="17" creationId="{BE7DC3C6-293A-1BFC-565A-26EDA20B5BE6}"/>
          </ac:spMkLst>
        </pc:spChg>
        <pc:grpChg chg="add del">
          <ac:chgData name="Marian Florin Nasca" userId="7a1c6300-efaa-4c89-9ec1-89bec2fcddf1" providerId="ADAL" clId="{2F12BBB5-2823-4239-8F5A-11D25ED59BB6}" dt="2023-01-08T15:25:08.234" v="8"/>
          <ac:grpSpMkLst>
            <pc:docMk/>
            <pc:sldMk cId="3060894117" sldId="256"/>
            <ac:grpSpMk id="5" creationId="{749C117F-F390-437B-ADB0-57E87EFF34F5}"/>
          </ac:grpSpMkLst>
        </pc:grpChg>
        <pc:grpChg chg="add del">
          <ac:chgData name="Marian Florin Nasca" userId="7a1c6300-efaa-4c89-9ec1-89bec2fcddf1" providerId="ADAL" clId="{2F12BBB5-2823-4239-8F5A-11D25ED59BB6}" dt="2023-01-08T15:24:36.305" v="3"/>
          <ac:grpSpMkLst>
            <pc:docMk/>
            <pc:sldMk cId="3060894117" sldId="256"/>
            <ac:grpSpMk id="8" creationId="{4091D54B-59AB-4A5E-8E9E-0421BD66D4FB}"/>
          </ac:grpSpMkLst>
        </pc:grpChg>
        <pc:grpChg chg="add del">
          <ac:chgData name="Marian Florin Nasca" userId="7a1c6300-efaa-4c89-9ec1-89bec2fcddf1" providerId="ADAL" clId="{2F12BBB5-2823-4239-8F5A-11D25ED59BB6}" dt="2023-01-08T15:25:08.234" v="8"/>
          <ac:grpSpMkLst>
            <pc:docMk/>
            <pc:sldMk cId="3060894117" sldId="256"/>
            <ac:grpSpMk id="18" creationId="{654E48C8-2A00-4C54-BC9C-B18EE49E9C13}"/>
          </ac:grpSpMkLst>
        </pc:grpChg>
        <pc:picChg chg="del mod">
          <ac:chgData name="Marian Florin Nasca" userId="7a1c6300-efaa-4c89-9ec1-89bec2fcddf1" providerId="ADAL" clId="{2F12BBB5-2823-4239-8F5A-11D25ED59BB6}" dt="2023-01-08T18:50:14.920" v="16" actId="478"/>
          <ac:picMkLst>
            <pc:docMk/>
            <pc:sldMk cId="3060894117" sldId="256"/>
            <ac:picMk id="3" creationId="{6505C059-6255-5432-0869-5B004B468645}"/>
          </ac:picMkLst>
        </pc:picChg>
        <pc:picChg chg="add mod">
          <ac:chgData name="Marian Florin Nasca" userId="7a1c6300-efaa-4c89-9ec1-89bec2fcddf1" providerId="ADAL" clId="{2F12BBB5-2823-4239-8F5A-11D25ED59BB6}" dt="2023-01-08T18:55:01.640" v="182" actId="1076"/>
          <ac:picMkLst>
            <pc:docMk/>
            <pc:sldMk cId="3060894117" sldId="256"/>
            <ac:picMk id="23" creationId="{904CA1C9-DF56-2651-3924-2B684AE1F0FC}"/>
          </ac:picMkLst>
        </pc:picChg>
        <pc:cxnChg chg="add del">
          <ac:chgData name="Marian Florin Nasca" userId="7a1c6300-efaa-4c89-9ec1-89bec2fcddf1" providerId="ADAL" clId="{2F12BBB5-2823-4239-8F5A-11D25ED59BB6}" dt="2023-01-08T15:25:08.234" v="8"/>
          <ac:cxnSpMkLst>
            <pc:docMk/>
            <pc:sldMk cId="3060894117" sldId="256"/>
            <ac:cxnSpMk id="7" creationId="{20742BC3-654B-4E41-9A6A-73A42E477639}"/>
          </ac:cxnSpMkLst>
        </pc:cxnChg>
      </pc:sldChg>
      <pc:sldChg chg="addSp delSp modSp new mod setBg">
        <pc:chgData name="Marian Florin Nasca" userId="7a1c6300-efaa-4c89-9ec1-89bec2fcddf1" providerId="ADAL" clId="{2F12BBB5-2823-4239-8F5A-11D25ED59BB6}" dt="2023-01-08T20:21:25.302" v="674" actId="20577"/>
        <pc:sldMkLst>
          <pc:docMk/>
          <pc:sldMk cId="1087439311" sldId="257"/>
        </pc:sldMkLst>
        <pc:spChg chg="del">
          <ac:chgData name="Marian Florin Nasca" userId="7a1c6300-efaa-4c89-9ec1-89bec2fcddf1" providerId="ADAL" clId="{2F12BBB5-2823-4239-8F5A-11D25ED59BB6}" dt="2023-01-08T19:05:07.184" v="294" actId="21"/>
          <ac:spMkLst>
            <pc:docMk/>
            <pc:sldMk cId="1087439311" sldId="257"/>
            <ac:spMk id="2" creationId="{3CCEB707-D739-BDB1-E664-7259D6EAC6F7}"/>
          </ac:spMkLst>
        </pc:spChg>
        <pc:spChg chg="add del mod">
          <ac:chgData name="Marian Florin Nasca" userId="7a1c6300-efaa-4c89-9ec1-89bec2fcddf1" providerId="ADAL" clId="{2F12BBB5-2823-4239-8F5A-11D25ED59BB6}" dt="2023-01-08T19:07:03.110" v="331"/>
          <ac:spMkLst>
            <pc:docMk/>
            <pc:sldMk cId="1087439311" sldId="257"/>
            <ac:spMk id="5" creationId="{6D8CDE68-97A4-1283-1533-806AE5DAD08E}"/>
          </ac:spMkLst>
        </pc:spChg>
        <pc:spChg chg="add mod">
          <ac:chgData name="Marian Florin Nasca" userId="7a1c6300-efaa-4c89-9ec1-89bec2fcddf1" providerId="ADAL" clId="{2F12BBB5-2823-4239-8F5A-11D25ED59BB6}" dt="2023-01-08T19:12:39.118" v="442" actId="1076"/>
          <ac:spMkLst>
            <pc:docMk/>
            <pc:sldMk cId="1087439311" sldId="257"/>
            <ac:spMk id="6" creationId="{EE8A7BB7-6D13-B713-05B2-14A9F6ACDAF8}"/>
          </ac:spMkLst>
        </pc:spChg>
        <pc:spChg chg="add mod">
          <ac:chgData name="Marian Florin Nasca" userId="7a1c6300-efaa-4c89-9ec1-89bec2fcddf1" providerId="ADAL" clId="{2F12BBB5-2823-4239-8F5A-11D25ED59BB6}" dt="2023-01-08T19:12:12.634" v="435" actId="115"/>
          <ac:spMkLst>
            <pc:docMk/>
            <pc:sldMk cId="1087439311" sldId="257"/>
            <ac:spMk id="7" creationId="{782A9C91-90CF-FA61-FF45-47AFA03DE22B}"/>
          </ac:spMkLst>
        </pc:spChg>
        <pc:spChg chg="add mod">
          <ac:chgData name="Marian Florin Nasca" userId="7a1c6300-efaa-4c89-9ec1-89bec2fcddf1" providerId="ADAL" clId="{2F12BBB5-2823-4239-8F5A-11D25ED59BB6}" dt="2023-01-08T19:12:15.412" v="436" actId="115"/>
          <ac:spMkLst>
            <pc:docMk/>
            <pc:sldMk cId="1087439311" sldId="257"/>
            <ac:spMk id="8" creationId="{6B9AD5EA-DB98-FA88-5B3D-859EECE2128F}"/>
          </ac:spMkLst>
        </pc:spChg>
        <pc:spChg chg="add mod">
          <ac:chgData name="Marian Florin Nasca" userId="7a1c6300-efaa-4c89-9ec1-89bec2fcddf1" providerId="ADAL" clId="{2F12BBB5-2823-4239-8F5A-11D25ED59BB6}" dt="2023-01-08T20:21:25.302" v="674" actId="20577"/>
          <ac:spMkLst>
            <pc:docMk/>
            <pc:sldMk cId="1087439311" sldId="257"/>
            <ac:spMk id="10" creationId="{2BC32B8E-9104-3E14-34BB-94B7B6497E88}"/>
          </ac:spMkLst>
        </pc:spChg>
        <pc:spChg chg="add del">
          <ac:chgData name="Marian Florin Nasca" userId="7a1c6300-efaa-4c89-9ec1-89bec2fcddf1" providerId="ADAL" clId="{2F12BBB5-2823-4239-8F5A-11D25ED59BB6}" dt="2023-01-08T19:08:07.968" v="337" actId="26606"/>
          <ac:spMkLst>
            <pc:docMk/>
            <pc:sldMk cId="1087439311" sldId="257"/>
            <ac:spMk id="54" creationId="{82A94579-01B7-454A-9C90-6EE06CC1E119}"/>
          </ac:spMkLst>
        </pc:spChg>
        <pc:spChg chg="add del">
          <ac:chgData name="Marian Florin Nasca" userId="7a1c6300-efaa-4c89-9ec1-89bec2fcddf1" providerId="ADAL" clId="{2F12BBB5-2823-4239-8F5A-11D25ED59BB6}" dt="2023-01-08T19:08:07.937" v="336" actId="26606"/>
          <ac:spMkLst>
            <pc:docMk/>
            <pc:sldMk cId="1087439311" sldId="257"/>
            <ac:spMk id="104" creationId="{8C852927-7A85-41C3-91E9-2F6992E348AB}"/>
          </ac:spMkLst>
        </pc:spChg>
        <pc:spChg chg="add del">
          <ac:chgData name="Marian Florin Nasca" userId="7a1c6300-efaa-4c89-9ec1-89bec2fcddf1" providerId="ADAL" clId="{2F12BBB5-2823-4239-8F5A-11D25ED59BB6}" dt="2023-01-08T19:08:07.937" v="336" actId="26606"/>
          <ac:spMkLst>
            <pc:docMk/>
            <pc:sldMk cId="1087439311" sldId="257"/>
            <ac:spMk id="151" creationId="{086696B0-DC42-487B-A75C-9323FE410EC0}"/>
          </ac:spMkLst>
        </pc:spChg>
        <pc:spChg chg="add del">
          <ac:chgData name="Marian Florin Nasca" userId="7a1c6300-efaa-4c89-9ec1-89bec2fcddf1" providerId="ADAL" clId="{2F12BBB5-2823-4239-8F5A-11D25ED59BB6}" dt="2023-01-08T19:08:07.937" v="336" actId="26606"/>
          <ac:spMkLst>
            <pc:docMk/>
            <pc:sldMk cId="1087439311" sldId="257"/>
            <ac:spMk id="152" creationId="{0E4670F0-2634-43A1-A1DE-4011D22097CC}"/>
          </ac:spMkLst>
        </pc:spChg>
        <pc:spChg chg="add">
          <ac:chgData name="Marian Florin Nasca" userId="7a1c6300-efaa-4c89-9ec1-89bec2fcddf1" providerId="ADAL" clId="{2F12BBB5-2823-4239-8F5A-11D25ED59BB6}" dt="2023-01-08T19:08:07.968" v="337" actId="26606"/>
          <ac:spMkLst>
            <pc:docMk/>
            <pc:sldMk cId="1087439311" sldId="257"/>
            <ac:spMk id="157" creationId="{82A94579-01B7-454A-9C90-6EE06CC1E119}"/>
          </ac:spMkLst>
        </pc:spChg>
        <pc:grpChg chg="add del">
          <ac:chgData name="Marian Florin Nasca" userId="7a1c6300-efaa-4c89-9ec1-89bec2fcddf1" providerId="ADAL" clId="{2F12BBB5-2823-4239-8F5A-11D25ED59BB6}" dt="2023-01-08T19:08:07.968" v="337" actId="26606"/>
          <ac:grpSpMkLst>
            <pc:docMk/>
            <pc:sldMk cId="1087439311" sldId="257"/>
            <ac:grpSpMk id="11" creationId="{72A9CFA7-7B9A-4AD7-AB70-C7667C5948CD}"/>
          </ac:grpSpMkLst>
        </pc:grpChg>
        <pc:grpChg chg="add del">
          <ac:chgData name="Marian Florin Nasca" userId="7a1c6300-efaa-4c89-9ec1-89bec2fcddf1" providerId="ADAL" clId="{2F12BBB5-2823-4239-8F5A-11D25ED59BB6}" dt="2023-01-08T19:08:02.093" v="334" actId="26606"/>
          <ac:grpSpMkLst>
            <pc:docMk/>
            <pc:sldMk cId="1087439311" sldId="257"/>
            <ac:grpSpMk id="61" creationId="{5177DA77-1A72-4436-9E22-C00FB5903027}"/>
          </ac:grpSpMkLst>
        </pc:grpChg>
        <pc:grpChg chg="add del">
          <ac:chgData name="Marian Florin Nasca" userId="7a1c6300-efaa-4c89-9ec1-89bec2fcddf1" providerId="ADAL" clId="{2F12BBB5-2823-4239-8F5A-11D25ED59BB6}" dt="2023-01-08T19:08:02.093" v="334" actId="26606"/>
          <ac:grpSpMkLst>
            <pc:docMk/>
            <pc:sldMk cId="1087439311" sldId="257"/>
            <ac:grpSpMk id="102" creationId="{196AFB63-4D78-4BAD-B573-6CF4307FA04F}"/>
          </ac:grpSpMkLst>
        </pc:grpChg>
        <pc:grpChg chg="add del">
          <ac:chgData name="Marian Florin Nasca" userId="7a1c6300-efaa-4c89-9ec1-89bec2fcddf1" providerId="ADAL" clId="{2F12BBB5-2823-4239-8F5A-11D25ED59BB6}" dt="2023-01-08T19:08:02.093" v="334" actId="26606"/>
          <ac:grpSpMkLst>
            <pc:docMk/>
            <pc:sldMk cId="1087439311" sldId="257"/>
            <ac:grpSpMk id="106" creationId="{AF25893A-32D3-4C8F-BC58-11B2A22F2569}"/>
          </ac:grpSpMkLst>
        </pc:grpChg>
        <pc:grpChg chg="add del">
          <ac:chgData name="Marian Florin Nasca" userId="7a1c6300-efaa-4c89-9ec1-89bec2fcddf1" providerId="ADAL" clId="{2F12BBB5-2823-4239-8F5A-11D25ED59BB6}" dt="2023-01-08T19:08:02.093" v="334" actId="26606"/>
          <ac:grpSpMkLst>
            <pc:docMk/>
            <pc:sldMk cId="1087439311" sldId="257"/>
            <ac:grpSpMk id="135" creationId="{A084C6FC-656A-44FA-B94C-EA5A5E200D23}"/>
          </ac:grpSpMkLst>
        </pc:grpChg>
        <pc:grpChg chg="add del">
          <ac:chgData name="Marian Florin Nasca" userId="7a1c6300-efaa-4c89-9ec1-89bec2fcddf1" providerId="ADAL" clId="{2F12BBB5-2823-4239-8F5A-11D25ED59BB6}" dt="2023-01-08T19:08:07.937" v="336" actId="26606"/>
          <ac:grpSpMkLst>
            <pc:docMk/>
            <pc:sldMk cId="1087439311" sldId="257"/>
            <ac:grpSpMk id="150" creationId="{72A9CFA7-7B9A-4AD7-AB70-C7667C5948CD}"/>
          </ac:grpSpMkLst>
        </pc:grpChg>
        <pc:grpChg chg="add">
          <ac:chgData name="Marian Florin Nasca" userId="7a1c6300-efaa-4c89-9ec1-89bec2fcddf1" providerId="ADAL" clId="{2F12BBB5-2823-4239-8F5A-11D25ED59BB6}" dt="2023-01-08T19:08:07.968" v="337" actId="26606"/>
          <ac:grpSpMkLst>
            <pc:docMk/>
            <pc:sldMk cId="1087439311" sldId="257"/>
            <ac:grpSpMk id="155" creationId="{72A9CFA7-7B9A-4AD7-AB70-C7667C5948CD}"/>
          </ac:grpSpMkLst>
        </pc:grpChg>
        <pc:picChg chg="add mod ord">
          <ac:chgData name="Marian Florin Nasca" userId="7a1c6300-efaa-4c89-9ec1-89bec2fcddf1" providerId="ADAL" clId="{2F12BBB5-2823-4239-8F5A-11D25ED59BB6}" dt="2023-01-08T19:10:54.605" v="355" actId="1076"/>
          <ac:picMkLst>
            <pc:docMk/>
            <pc:sldMk cId="1087439311" sldId="257"/>
            <ac:picMk id="3" creationId="{1E554F69-41C4-48B0-3188-44F7541A2C72}"/>
          </ac:picMkLst>
        </pc:picChg>
        <pc:picChg chg="add mod">
          <ac:chgData name="Marian Florin Nasca" userId="7a1c6300-efaa-4c89-9ec1-89bec2fcddf1" providerId="ADAL" clId="{2F12BBB5-2823-4239-8F5A-11D25ED59BB6}" dt="2023-01-08T19:09:54.780" v="339" actId="1076"/>
          <ac:picMkLst>
            <pc:docMk/>
            <pc:sldMk cId="1087439311" sldId="257"/>
            <ac:picMk id="4" creationId="{951D80C9-2B3D-C13F-0938-3961E4FF81CD}"/>
          </ac:picMkLst>
        </pc:picChg>
        <pc:picChg chg="add del">
          <ac:chgData name="Marian Florin Nasca" userId="7a1c6300-efaa-4c89-9ec1-89bec2fcddf1" providerId="ADAL" clId="{2F12BBB5-2823-4239-8F5A-11D25ED59BB6}" dt="2023-01-08T19:08:07.968" v="337" actId="26606"/>
          <ac:picMkLst>
            <pc:docMk/>
            <pc:sldMk cId="1087439311" sldId="257"/>
            <ac:picMk id="9" creationId="{B882E441-FBBB-4BE0-AD21-E7ADF5F6A469}"/>
          </ac:picMkLst>
        </pc:picChg>
        <pc:picChg chg="add del">
          <ac:chgData name="Marian Florin Nasca" userId="7a1c6300-efaa-4c89-9ec1-89bec2fcddf1" providerId="ADAL" clId="{2F12BBB5-2823-4239-8F5A-11D25ED59BB6}" dt="2023-01-08T19:08:07.968" v="337" actId="26606"/>
          <ac:picMkLst>
            <pc:docMk/>
            <pc:sldMk cId="1087439311" sldId="257"/>
            <ac:picMk id="52" creationId="{E25531F0-2399-4F2A-824C-26C35637110B}"/>
          </ac:picMkLst>
        </pc:picChg>
        <pc:picChg chg="add del">
          <ac:chgData name="Marian Florin Nasca" userId="7a1c6300-efaa-4c89-9ec1-89bec2fcddf1" providerId="ADAL" clId="{2F12BBB5-2823-4239-8F5A-11D25ED59BB6}" dt="2023-01-08T19:08:02.093" v="334" actId="26606"/>
          <ac:picMkLst>
            <pc:docMk/>
            <pc:sldMk cId="1087439311" sldId="257"/>
            <ac:picMk id="59" creationId="{91AFCDAE-1DAB-46AE-B6B6-2FDB00514844}"/>
          </ac:picMkLst>
        </pc:picChg>
        <pc:picChg chg="add del">
          <ac:chgData name="Marian Florin Nasca" userId="7a1c6300-efaa-4c89-9ec1-89bec2fcddf1" providerId="ADAL" clId="{2F12BBB5-2823-4239-8F5A-11D25ED59BB6}" dt="2023-01-08T19:08:02.093" v="334" actId="26606"/>
          <ac:picMkLst>
            <pc:docMk/>
            <pc:sldMk cId="1087439311" sldId="257"/>
            <ac:picMk id="147" creationId="{7320C6C8-BBBC-4BA7-816C-0618F12B47A0}"/>
          </ac:picMkLst>
        </pc:picChg>
        <pc:picChg chg="add del">
          <ac:chgData name="Marian Florin Nasca" userId="7a1c6300-efaa-4c89-9ec1-89bec2fcddf1" providerId="ADAL" clId="{2F12BBB5-2823-4239-8F5A-11D25ED59BB6}" dt="2023-01-08T19:08:07.937" v="336" actId="26606"/>
          <ac:picMkLst>
            <pc:docMk/>
            <pc:sldMk cId="1087439311" sldId="257"/>
            <ac:picMk id="149" creationId="{B882E441-FBBB-4BE0-AD21-E7ADF5F6A469}"/>
          </ac:picMkLst>
        </pc:picChg>
        <pc:picChg chg="add">
          <ac:chgData name="Marian Florin Nasca" userId="7a1c6300-efaa-4c89-9ec1-89bec2fcddf1" providerId="ADAL" clId="{2F12BBB5-2823-4239-8F5A-11D25ED59BB6}" dt="2023-01-08T19:08:07.968" v="337" actId="26606"/>
          <ac:picMkLst>
            <pc:docMk/>
            <pc:sldMk cId="1087439311" sldId="257"/>
            <ac:picMk id="154" creationId="{B882E441-FBBB-4BE0-AD21-E7ADF5F6A469}"/>
          </ac:picMkLst>
        </pc:picChg>
        <pc:picChg chg="add">
          <ac:chgData name="Marian Florin Nasca" userId="7a1c6300-efaa-4c89-9ec1-89bec2fcddf1" providerId="ADAL" clId="{2F12BBB5-2823-4239-8F5A-11D25ED59BB6}" dt="2023-01-08T19:08:07.968" v="337" actId="26606"/>
          <ac:picMkLst>
            <pc:docMk/>
            <pc:sldMk cId="1087439311" sldId="257"/>
            <ac:picMk id="156" creationId="{E25531F0-2399-4F2A-824C-26C35637110B}"/>
          </ac:picMkLst>
        </pc:picChg>
      </pc:sldChg>
      <pc:sldChg chg="addSp delSp modSp new del mod setBg">
        <pc:chgData name="Marian Florin Nasca" userId="7a1c6300-efaa-4c89-9ec1-89bec2fcddf1" providerId="ADAL" clId="{2F12BBB5-2823-4239-8F5A-11D25ED59BB6}" dt="2023-01-08T18:56:33.972" v="195" actId="47"/>
        <pc:sldMkLst>
          <pc:docMk/>
          <pc:sldMk cId="3174625687" sldId="257"/>
        </pc:sldMkLst>
        <pc:spChg chg="mod">
          <ac:chgData name="Marian Florin Nasca" userId="7a1c6300-efaa-4c89-9ec1-89bec2fcddf1" providerId="ADAL" clId="{2F12BBB5-2823-4239-8F5A-11D25ED59BB6}" dt="2023-01-08T18:56:02.231" v="192" actId="26606"/>
          <ac:spMkLst>
            <pc:docMk/>
            <pc:sldMk cId="3174625687" sldId="257"/>
            <ac:spMk id="2" creationId="{CF147EB1-0AF8-02D1-191D-A592A1F35E4F}"/>
          </ac:spMkLst>
        </pc:spChg>
        <pc:spChg chg="add del">
          <ac:chgData name="Marian Florin Nasca" userId="7a1c6300-efaa-4c89-9ec1-89bec2fcddf1" providerId="ADAL" clId="{2F12BBB5-2823-4239-8F5A-11D25ED59BB6}" dt="2023-01-08T18:56:02.174" v="191" actId="26606"/>
          <ac:spMkLst>
            <pc:docMk/>
            <pc:sldMk cId="3174625687" sldId="257"/>
            <ac:spMk id="65" creationId="{7A070EAD-1DCD-4F3D-BA84-799B891A0E19}"/>
          </ac:spMkLst>
        </pc:spChg>
        <pc:spChg chg="add">
          <ac:chgData name="Marian Florin Nasca" userId="7a1c6300-efaa-4c89-9ec1-89bec2fcddf1" providerId="ADAL" clId="{2F12BBB5-2823-4239-8F5A-11D25ED59BB6}" dt="2023-01-08T18:56:02.231" v="192" actId="26606"/>
          <ac:spMkLst>
            <pc:docMk/>
            <pc:sldMk cId="3174625687" sldId="257"/>
            <ac:spMk id="123" creationId="{FF5E4228-419E-44B9-B090-94A9540E5B3F}"/>
          </ac:spMkLst>
        </pc:spChg>
        <pc:spChg chg="add">
          <ac:chgData name="Marian Florin Nasca" userId="7a1c6300-efaa-4c89-9ec1-89bec2fcddf1" providerId="ADAL" clId="{2F12BBB5-2823-4239-8F5A-11D25ED59BB6}" dt="2023-01-08T18:56:02.231" v="192" actId="26606"/>
          <ac:spMkLst>
            <pc:docMk/>
            <pc:sldMk cId="3174625687" sldId="257"/>
            <ac:spMk id="145" creationId="{4D6A640B-6684-4338-9199-6EE758735581}"/>
          </ac:spMkLst>
        </pc:spChg>
        <pc:grpChg chg="add del">
          <ac:chgData name="Marian Florin Nasca" userId="7a1c6300-efaa-4c89-9ec1-89bec2fcddf1" providerId="ADAL" clId="{2F12BBB5-2823-4239-8F5A-11D25ED59BB6}" dt="2023-01-08T18:56:02.174" v="191" actId="26606"/>
          <ac:grpSpMkLst>
            <pc:docMk/>
            <pc:sldMk cId="3174625687" sldId="257"/>
            <ac:grpSpMk id="9" creationId="{FF5EAD09-B81D-415F-8BCF-73C81AE05F21}"/>
          </ac:grpSpMkLst>
        </pc:grpChg>
        <pc:grpChg chg="add del">
          <ac:chgData name="Marian Florin Nasca" userId="7a1c6300-efaa-4c89-9ec1-89bec2fcddf1" providerId="ADAL" clId="{2F12BBB5-2823-4239-8F5A-11D25ED59BB6}" dt="2023-01-08T18:55:57.320" v="189" actId="26606"/>
          <ac:grpSpMkLst>
            <pc:docMk/>
            <pc:sldMk cId="3174625687" sldId="257"/>
            <ac:grpSpMk id="10" creationId="{9795E515-5F57-431F-9A0D-3A0419DF7572}"/>
          </ac:grpSpMkLst>
        </pc:grpChg>
        <pc:grpChg chg="add del">
          <ac:chgData name="Marian Florin Nasca" userId="7a1c6300-efaa-4c89-9ec1-89bec2fcddf1" providerId="ADAL" clId="{2F12BBB5-2823-4239-8F5A-11D25ED59BB6}" dt="2023-01-08T18:55:57.320" v="189" actId="26606"/>
          <ac:grpSpMkLst>
            <pc:docMk/>
            <pc:sldMk cId="3174625687" sldId="257"/>
            <ac:grpSpMk id="66" creationId="{6C68F39D-867D-4AFF-94C4-C3829AD5C5B5}"/>
          </ac:grpSpMkLst>
        </pc:grpChg>
        <pc:grpChg chg="add">
          <ac:chgData name="Marian Florin Nasca" userId="7a1c6300-efaa-4c89-9ec1-89bec2fcddf1" providerId="ADAL" clId="{2F12BBB5-2823-4239-8F5A-11D25ED59BB6}" dt="2023-01-08T18:56:02.231" v="192" actId="26606"/>
          <ac:grpSpMkLst>
            <pc:docMk/>
            <pc:sldMk cId="3174625687" sldId="257"/>
            <ac:grpSpMk id="67" creationId="{5BAB052D-92E4-4715-895B-E423230754C2}"/>
          </ac:grpSpMkLst>
        </pc:grpChg>
        <pc:grpChg chg="add del">
          <ac:chgData name="Marian Florin Nasca" userId="7a1c6300-efaa-4c89-9ec1-89bec2fcddf1" providerId="ADAL" clId="{2F12BBB5-2823-4239-8F5A-11D25ED59BB6}" dt="2023-01-08T18:55:57.320" v="189" actId="26606"/>
          <ac:grpSpMkLst>
            <pc:docMk/>
            <pc:sldMk cId="3174625687" sldId="257"/>
            <ac:grpSpMk id="70" creationId="{4466CCD0-FEF9-460D-9FB6-11613A492B66}"/>
          </ac:grpSpMkLst>
        </pc:grpChg>
        <pc:grpChg chg="add del">
          <ac:chgData name="Marian Florin Nasca" userId="7a1c6300-efaa-4c89-9ec1-89bec2fcddf1" providerId="ADAL" clId="{2F12BBB5-2823-4239-8F5A-11D25ED59BB6}" dt="2023-01-08T18:55:57.320" v="189" actId="26606"/>
          <ac:grpSpMkLst>
            <pc:docMk/>
            <pc:sldMk cId="3174625687" sldId="257"/>
            <ac:grpSpMk id="126" creationId="{176E1971-1C4C-46C8-A821-63766428014D}"/>
          </ac:grpSpMkLst>
        </pc:grpChg>
        <pc:grpChg chg="add del">
          <ac:chgData name="Marian Florin Nasca" userId="7a1c6300-efaa-4c89-9ec1-89bec2fcddf1" providerId="ADAL" clId="{2F12BBB5-2823-4239-8F5A-11D25ED59BB6}" dt="2023-01-08T18:56:02.174" v="191" actId="26606"/>
          <ac:grpSpMkLst>
            <pc:docMk/>
            <pc:sldMk cId="3174625687" sldId="257"/>
            <ac:grpSpMk id="139" creationId="{DE471E13-6104-4637-8A8F-B545529B1D11}"/>
          </ac:grpSpMkLst>
        </pc:grpChg>
        <pc:grpChg chg="add">
          <ac:chgData name="Marian Florin Nasca" userId="7a1c6300-efaa-4c89-9ec1-89bec2fcddf1" providerId="ADAL" clId="{2F12BBB5-2823-4239-8F5A-11D25ED59BB6}" dt="2023-01-08T18:56:02.231" v="192" actId="26606"/>
          <ac:grpSpMkLst>
            <pc:docMk/>
            <pc:sldMk cId="3174625687" sldId="257"/>
            <ac:grpSpMk id="143" creationId="{FF5EAD09-B81D-415F-8BCF-73C81AE05F21}"/>
          </ac:grpSpMkLst>
        </pc:grpChg>
        <pc:picChg chg="add del">
          <ac:chgData name="Marian Florin Nasca" userId="7a1c6300-efaa-4c89-9ec1-89bec2fcddf1" providerId="ADAL" clId="{2F12BBB5-2823-4239-8F5A-11D25ED59BB6}" dt="2023-01-08T18:55:57.320" v="189" actId="26606"/>
          <ac:picMkLst>
            <pc:docMk/>
            <pc:sldMk cId="3174625687" sldId="257"/>
            <ac:picMk id="4" creationId="{49D2EC82-1992-988C-479C-5C8D8A28ADAF}"/>
          </ac:picMkLst>
        </pc:picChg>
        <pc:picChg chg="add del">
          <ac:chgData name="Marian Florin Nasca" userId="7a1c6300-efaa-4c89-9ec1-89bec2fcddf1" providerId="ADAL" clId="{2F12BBB5-2823-4239-8F5A-11D25ED59BB6}" dt="2023-01-08T18:56:02.174" v="191" actId="26606"/>
          <ac:picMkLst>
            <pc:docMk/>
            <pc:sldMk cId="3174625687" sldId="257"/>
            <ac:picMk id="7" creationId="{9ACD3AF8-B16E-4174-8C1A-41F683C4AF8A}"/>
          </ac:picMkLst>
        </pc:picChg>
        <pc:picChg chg="add del">
          <ac:chgData name="Marian Florin Nasca" userId="7a1c6300-efaa-4c89-9ec1-89bec2fcddf1" providerId="ADAL" clId="{2F12BBB5-2823-4239-8F5A-11D25ED59BB6}" dt="2023-01-08T18:55:57.320" v="189" actId="26606"/>
          <ac:picMkLst>
            <pc:docMk/>
            <pc:sldMk cId="3174625687" sldId="257"/>
            <ac:picMk id="8" creationId="{50C065C3-0FE3-4452-B765-CB05BBB2A983}"/>
          </ac:picMkLst>
        </pc:picChg>
        <pc:picChg chg="add">
          <ac:chgData name="Marian Florin Nasca" userId="7a1c6300-efaa-4c89-9ec1-89bec2fcddf1" providerId="ADAL" clId="{2F12BBB5-2823-4239-8F5A-11D25ED59BB6}" dt="2023-01-08T18:56:02.231" v="192" actId="26606"/>
          <ac:picMkLst>
            <pc:docMk/>
            <pc:sldMk cId="3174625687" sldId="257"/>
            <ac:picMk id="142" creationId="{9ACD3AF8-B16E-4174-8C1A-41F683C4AF8A}"/>
          </ac:picMkLst>
        </pc:picChg>
      </pc:sldChg>
      <pc:sldChg chg="addSp delSp modSp new del mod setBg">
        <pc:chgData name="Marian Florin Nasca" userId="7a1c6300-efaa-4c89-9ec1-89bec2fcddf1" providerId="ADAL" clId="{2F12BBB5-2823-4239-8F5A-11D25ED59BB6}" dt="2023-01-08T19:05:00.412" v="292" actId="2696"/>
        <pc:sldMkLst>
          <pc:docMk/>
          <pc:sldMk cId="3427009873" sldId="257"/>
        </pc:sldMkLst>
        <pc:spChg chg="del mod">
          <ac:chgData name="Marian Florin Nasca" userId="7a1c6300-efaa-4c89-9ec1-89bec2fcddf1" providerId="ADAL" clId="{2F12BBB5-2823-4239-8F5A-11D25ED59BB6}" dt="2023-01-08T19:04:41.122" v="289" actId="21"/>
          <ac:spMkLst>
            <pc:docMk/>
            <pc:sldMk cId="3427009873" sldId="257"/>
            <ac:spMk id="2" creationId="{F101584B-7CE7-05CE-3BA0-CA20294ACE96}"/>
          </ac:spMkLst>
        </pc:spChg>
        <pc:spChg chg="add del">
          <ac:chgData name="Marian Florin Nasca" userId="7a1c6300-efaa-4c89-9ec1-89bec2fcddf1" providerId="ADAL" clId="{2F12BBB5-2823-4239-8F5A-11D25ED59BB6}" dt="2023-01-08T19:03:57.574" v="261" actId="26606"/>
          <ac:spMkLst>
            <pc:docMk/>
            <pc:sldMk cId="3427009873" sldId="257"/>
            <ac:spMk id="67" creationId="{9CE97880-B96A-4BF9-BFFB-34DAA44F8805}"/>
          </ac:spMkLst>
        </pc:spChg>
        <pc:spChg chg="add del">
          <ac:chgData name="Marian Florin Nasca" userId="7a1c6300-efaa-4c89-9ec1-89bec2fcddf1" providerId="ADAL" clId="{2F12BBB5-2823-4239-8F5A-11D25ED59BB6}" dt="2023-01-08T19:04:26.699" v="287" actId="26606"/>
          <ac:spMkLst>
            <pc:docMk/>
            <pc:sldMk cId="3427009873" sldId="257"/>
            <ac:spMk id="236" creationId="{E6A49086-297C-45EA-8090-994D8666610E}"/>
          </ac:spMkLst>
        </pc:spChg>
        <pc:spChg chg="add del">
          <ac:chgData name="Marian Florin Nasca" userId="7a1c6300-efaa-4c89-9ec1-89bec2fcddf1" providerId="ADAL" clId="{2F12BBB5-2823-4239-8F5A-11D25ED59BB6}" dt="2023-01-08T19:04:23.558" v="280" actId="26606"/>
          <ac:spMkLst>
            <pc:docMk/>
            <pc:sldMk cId="3427009873" sldId="257"/>
            <ac:spMk id="299" creationId="{E6A49086-297C-45EA-8090-994D8666610E}"/>
          </ac:spMkLst>
        </pc:spChg>
        <pc:spChg chg="add del">
          <ac:chgData name="Marian Florin Nasca" userId="7a1c6300-efaa-4c89-9ec1-89bec2fcddf1" providerId="ADAL" clId="{2F12BBB5-2823-4239-8F5A-11D25ED59BB6}" dt="2023-01-08T19:04:25.128" v="282" actId="26606"/>
          <ac:spMkLst>
            <pc:docMk/>
            <pc:sldMk cId="3427009873" sldId="257"/>
            <ac:spMk id="303" creationId="{9CE97880-B96A-4BF9-BFFB-34DAA44F8805}"/>
          </ac:spMkLst>
        </pc:spChg>
        <pc:spChg chg="add del">
          <ac:chgData name="Marian Florin Nasca" userId="7a1c6300-efaa-4c89-9ec1-89bec2fcddf1" providerId="ADAL" clId="{2F12BBB5-2823-4239-8F5A-11D25ED59BB6}" dt="2023-01-08T19:04:26.665" v="286" actId="26606"/>
          <ac:spMkLst>
            <pc:docMk/>
            <pc:sldMk cId="3427009873" sldId="257"/>
            <ac:spMk id="310" creationId="{300580B4-12C1-444D-B5E2-C4588DACF1B5}"/>
          </ac:spMkLst>
        </pc:spChg>
        <pc:spChg chg="add">
          <ac:chgData name="Marian Florin Nasca" userId="7a1c6300-efaa-4c89-9ec1-89bec2fcddf1" providerId="ADAL" clId="{2F12BBB5-2823-4239-8F5A-11D25ED59BB6}" dt="2023-01-08T19:04:26.699" v="287" actId="26606"/>
          <ac:spMkLst>
            <pc:docMk/>
            <pc:sldMk cId="3427009873" sldId="257"/>
            <ac:spMk id="314" creationId="{9CE97880-B96A-4BF9-BFFB-34DAA44F8805}"/>
          </ac:spMkLst>
        </pc:spChg>
        <pc:grpChg chg="add del">
          <ac:chgData name="Marian Florin Nasca" userId="7a1c6300-efaa-4c89-9ec1-89bec2fcddf1" providerId="ADAL" clId="{2F12BBB5-2823-4239-8F5A-11D25ED59BB6}" dt="2023-01-08T19:03:57.574" v="261" actId="26606"/>
          <ac:grpSpMkLst>
            <pc:docMk/>
            <pc:sldMk cId="3427009873" sldId="257"/>
            <ac:grpSpMk id="11" creationId="{039C885C-7507-48BC-8DA5-9B9A8A3B290E}"/>
          </ac:grpSpMkLst>
        </pc:grpChg>
        <pc:grpChg chg="add del">
          <ac:chgData name="Marian Florin Nasca" userId="7a1c6300-efaa-4c89-9ec1-89bec2fcddf1" providerId="ADAL" clId="{2F12BBB5-2823-4239-8F5A-11D25ED59BB6}" dt="2023-01-08T19:04:08.068" v="262" actId="26606"/>
          <ac:grpSpMkLst>
            <pc:docMk/>
            <pc:sldMk cId="3427009873" sldId="257"/>
            <ac:grpSpMk id="74" creationId="{FB9EE4F0-B261-4AB0-BEE3-AA9DD198FC44}"/>
          </ac:grpSpMkLst>
        </pc:grpChg>
        <pc:grpChg chg="add del">
          <ac:chgData name="Marian Florin Nasca" userId="7a1c6300-efaa-4c89-9ec1-89bec2fcddf1" providerId="ADAL" clId="{2F12BBB5-2823-4239-8F5A-11D25ED59BB6}" dt="2023-01-08T19:04:08.068" v="262" actId="26606"/>
          <ac:grpSpMkLst>
            <pc:docMk/>
            <pc:sldMk cId="3427009873" sldId="257"/>
            <ac:grpSpMk id="130" creationId="{3DBB98A2-DF34-4C5C-92C5-02183F7D57FD}"/>
          </ac:grpSpMkLst>
        </pc:grpChg>
        <pc:grpChg chg="add del">
          <ac:chgData name="Marian Florin Nasca" userId="7a1c6300-efaa-4c89-9ec1-89bec2fcddf1" providerId="ADAL" clId="{2F12BBB5-2823-4239-8F5A-11D25ED59BB6}" dt="2023-01-08T19:04:08.068" v="262" actId="26606"/>
          <ac:grpSpMkLst>
            <pc:docMk/>
            <pc:sldMk cId="3427009873" sldId="257"/>
            <ac:grpSpMk id="134" creationId="{6B2477A6-F263-460F-B09F-8DE19EDB73D3}"/>
          </ac:grpSpMkLst>
        </pc:grpChg>
        <pc:grpChg chg="add del">
          <ac:chgData name="Marian Florin Nasca" userId="7a1c6300-efaa-4c89-9ec1-89bec2fcddf1" providerId="ADAL" clId="{2F12BBB5-2823-4239-8F5A-11D25ED59BB6}" dt="2023-01-08T19:04:08.068" v="262" actId="26606"/>
          <ac:grpSpMkLst>
            <pc:docMk/>
            <pc:sldMk cId="3427009873" sldId="257"/>
            <ac:grpSpMk id="163" creationId="{A65D2888-8C75-4AF1-A42A-B05FCEE2D024}"/>
          </ac:grpSpMkLst>
        </pc:grpChg>
        <pc:grpChg chg="add del">
          <ac:chgData name="Marian Florin Nasca" userId="7a1c6300-efaa-4c89-9ec1-89bec2fcddf1" providerId="ADAL" clId="{2F12BBB5-2823-4239-8F5A-11D25ED59BB6}" dt="2023-01-08T19:04:26.699" v="287" actId="26606"/>
          <ac:grpSpMkLst>
            <pc:docMk/>
            <pc:sldMk cId="3427009873" sldId="257"/>
            <ac:grpSpMk id="180" creationId="{039C885C-7507-48BC-8DA5-9B9A8A3B290E}"/>
          </ac:grpSpMkLst>
        </pc:grpChg>
        <pc:grpChg chg="add del">
          <ac:chgData name="Marian Florin Nasca" userId="7a1c6300-efaa-4c89-9ec1-89bec2fcddf1" providerId="ADAL" clId="{2F12BBB5-2823-4239-8F5A-11D25ED59BB6}" dt="2023-01-08T19:04:23.558" v="280" actId="26606"/>
          <ac:grpSpMkLst>
            <pc:docMk/>
            <pc:sldMk cId="3427009873" sldId="257"/>
            <ac:grpSpMk id="243" creationId="{039C885C-7507-48BC-8DA5-9B9A8A3B290E}"/>
          </ac:grpSpMkLst>
        </pc:grpChg>
        <pc:grpChg chg="add del">
          <ac:chgData name="Marian Florin Nasca" userId="7a1c6300-efaa-4c89-9ec1-89bec2fcddf1" providerId="ADAL" clId="{2F12BBB5-2823-4239-8F5A-11D25ED59BB6}" dt="2023-01-08T19:04:25.128" v="282" actId="26606"/>
          <ac:grpSpMkLst>
            <pc:docMk/>
            <pc:sldMk cId="3427009873" sldId="257"/>
            <ac:grpSpMk id="302" creationId="{039C885C-7507-48BC-8DA5-9B9A8A3B290E}"/>
          </ac:grpSpMkLst>
        </pc:grpChg>
        <pc:grpChg chg="add del">
          <ac:chgData name="Marian Florin Nasca" userId="7a1c6300-efaa-4c89-9ec1-89bec2fcddf1" providerId="ADAL" clId="{2F12BBB5-2823-4239-8F5A-11D25ED59BB6}" dt="2023-01-08T19:04:25.592" v="284" actId="26606"/>
          <ac:grpSpMkLst>
            <pc:docMk/>
            <pc:sldMk cId="3427009873" sldId="257"/>
            <ac:grpSpMk id="306" creationId="{039C885C-7507-48BC-8DA5-9B9A8A3B290E}"/>
          </ac:grpSpMkLst>
        </pc:grpChg>
        <pc:grpChg chg="add del">
          <ac:chgData name="Marian Florin Nasca" userId="7a1c6300-efaa-4c89-9ec1-89bec2fcddf1" providerId="ADAL" clId="{2F12BBB5-2823-4239-8F5A-11D25ED59BB6}" dt="2023-01-08T19:04:26.665" v="286" actId="26606"/>
          <ac:grpSpMkLst>
            <pc:docMk/>
            <pc:sldMk cId="3427009873" sldId="257"/>
            <ac:grpSpMk id="309" creationId="{039C885C-7507-48BC-8DA5-9B9A8A3B290E}"/>
          </ac:grpSpMkLst>
        </pc:grpChg>
        <pc:grpChg chg="add">
          <ac:chgData name="Marian Florin Nasca" userId="7a1c6300-efaa-4c89-9ec1-89bec2fcddf1" providerId="ADAL" clId="{2F12BBB5-2823-4239-8F5A-11D25ED59BB6}" dt="2023-01-08T19:04:26.699" v="287" actId="26606"/>
          <ac:grpSpMkLst>
            <pc:docMk/>
            <pc:sldMk cId="3427009873" sldId="257"/>
            <ac:grpSpMk id="313" creationId="{039C885C-7507-48BC-8DA5-9B9A8A3B290E}"/>
          </ac:grpSpMkLst>
        </pc:grpChg>
        <pc:picChg chg="add mod ord">
          <ac:chgData name="Marian Florin Nasca" userId="7a1c6300-efaa-4c89-9ec1-89bec2fcddf1" providerId="ADAL" clId="{2F12BBB5-2823-4239-8F5A-11D25ED59BB6}" dt="2023-01-08T19:04:26.699" v="287" actId="26606"/>
          <ac:picMkLst>
            <pc:docMk/>
            <pc:sldMk cId="3427009873" sldId="257"/>
            <ac:picMk id="3" creationId="{F9BC2AF5-643B-7BFE-16D4-CDD3164333B0}"/>
          </ac:picMkLst>
        </pc:picChg>
        <pc:picChg chg="add mod ord">
          <ac:chgData name="Marian Florin Nasca" userId="7a1c6300-efaa-4c89-9ec1-89bec2fcddf1" providerId="ADAL" clId="{2F12BBB5-2823-4239-8F5A-11D25ED59BB6}" dt="2023-01-08T19:04:56.548" v="291" actId="14100"/>
          <ac:picMkLst>
            <pc:docMk/>
            <pc:sldMk cId="3427009873" sldId="257"/>
            <ac:picMk id="4" creationId="{3630F0CF-C46B-675B-4887-2D0FB09346A7}"/>
          </ac:picMkLst>
        </pc:picChg>
        <pc:picChg chg="add del">
          <ac:chgData name="Marian Florin Nasca" userId="7a1c6300-efaa-4c89-9ec1-89bec2fcddf1" providerId="ADAL" clId="{2F12BBB5-2823-4239-8F5A-11D25ED59BB6}" dt="2023-01-08T19:03:57.574" v="261" actId="26606"/>
          <ac:picMkLst>
            <pc:docMk/>
            <pc:sldMk cId="3427009873" sldId="257"/>
            <ac:picMk id="9" creationId="{9EB19A0D-88ED-4EC7-B012-FDA45662F228}"/>
          </ac:picMkLst>
        </pc:picChg>
        <pc:picChg chg="add del">
          <ac:chgData name="Marian Florin Nasca" userId="7a1c6300-efaa-4c89-9ec1-89bec2fcddf1" providerId="ADAL" clId="{2F12BBB5-2823-4239-8F5A-11D25ED59BB6}" dt="2023-01-08T19:04:08.068" v="262" actId="26606"/>
          <ac:picMkLst>
            <pc:docMk/>
            <pc:sldMk cId="3427009873" sldId="257"/>
            <ac:picMk id="72" creationId="{19AFBE53-1417-406B-8083-DBE0DA72F29D}"/>
          </ac:picMkLst>
        </pc:picChg>
        <pc:picChg chg="add del">
          <ac:chgData name="Marian Florin Nasca" userId="7a1c6300-efaa-4c89-9ec1-89bec2fcddf1" providerId="ADAL" clId="{2F12BBB5-2823-4239-8F5A-11D25ED59BB6}" dt="2023-01-08T19:04:26.699" v="287" actId="26606"/>
          <ac:picMkLst>
            <pc:docMk/>
            <pc:sldMk cId="3427009873" sldId="257"/>
            <ac:picMk id="178" creationId="{9EB19A0D-88ED-4EC7-B012-FDA45662F228}"/>
          </ac:picMkLst>
        </pc:picChg>
        <pc:picChg chg="add del">
          <ac:chgData name="Marian Florin Nasca" userId="7a1c6300-efaa-4c89-9ec1-89bec2fcddf1" providerId="ADAL" clId="{2F12BBB5-2823-4239-8F5A-11D25ED59BB6}" dt="2023-01-08T19:04:23.558" v="280" actId="26606"/>
          <ac:picMkLst>
            <pc:docMk/>
            <pc:sldMk cId="3427009873" sldId="257"/>
            <ac:picMk id="241" creationId="{9EB19A0D-88ED-4EC7-B012-FDA45662F228}"/>
          </ac:picMkLst>
        </pc:picChg>
        <pc:picChg chg="add del">
          <ac:chgData name="Marian Florin Nasca" userId="7a1c6300-efaa-4c89-9ec1-89bec2fcddf1" providerId="ADAL" clId="{2F12BBB5-2823-4239-8F5A-11D25ED59BB6}" dt="2023-01-08T19:04:25.128" v="282" actId="26606"/>
          <ac:picMkLst>
            <pc:docMk/>
            <pc:sldMk cId="3427009873" sldId="257"/>
            <ac:picMk id="301" creationId="{9EB19A0D-88ED-4EC7-B012-FDA45662F228}"/>
          </ac:picMkLst>
        </pc:picChg>
        <pc:picChg chg="add del">
          <ac:chgData name="Marian Florin Nasca" userId="7a1c6300-efaa-4c89-9ec1-89bec2fcddf1" providerId="ADAL" clId="{2F12BBB5-2823-4239-8F5A-11D25ED59BB6}" dt="2023-01-08T19:04:25.592" v="284" actId="26606"/>
          <ac:picMkLst>
            <pc:docMk/>
            <pc:sldMk cId="3427009873" sldId="257"/>
            <ac:picMk id="305" creationId="{9EB19A0D-88ED-4EC7-B012-FDA45662F228}"/>
          </ac:picMkLst>
        </pc:picChg>
        <pc:picChg chg="add del">
          <ac:chgData name="Marian Florin Nasca" userId="7a1c6300-efaa-4c89-9ec1-89bec2fcddf1" providerId="ADAL" clId="{2F12BBB5-2823-4239-8F5A-11D25ED59BB6}" dt="2023-01-08T19:04:26.665" v="286" actId="26606"/>
          <ac:picMkLst>
            <pc:docMk/>
            <pc:sldMk cId="3427009873" sldId="257"/>
            <ac:picMk id="308" creationId="{9EB19A0D-88ED-4EC7-B012-FDA45662F228}"/>
          </ac:picMkLst>
        </pc:picChg>
        <pc:picChg chg="add">
          <ac:chgData name="Marian Florin Nasca" userId="7a1c6300-efaa-4c89-9ec1-89bec2fcddf1" providerId="ADAL" clId="{2F12BBB5-2823-4239-8F5A-11D25ED59BB6}" dt="2023-01-08T19:04:26.699" v="287" actId="26606"/>
          <ac:picMkLst>
            <pc:docMk/>
            <pc:sldMk cId="3427009873" sldId="257"/>
            <ac:picMk id="312" creationId="{9EB19A0D-88ED-4EC7-B012-FDA45662F228}"/>
          </ac:picMkLst>
        </pc:picChg>
      </pc:sldChg>
      <pc:sldChg chg="addSp delSp modSp new del mod ord setBg">
        <pc:chgData name="Marian Florin Nasca" userId="7a1c6300-efaa-4c89-9ec1-89bec2fcddf1" providerId="ADAL" clId="{2F12BBB5-2823-4239-8F5A-11D25ED59BB6}" dt="2023-01-08T19:03:12.388" v="253" actId="2696"/>
        <pc:sldMkLst>
          <pc:docMk/>
          <pc:sldMk cId="3662520734" sldId="258"/>
        </pc:sldMkLst>
        <pc:spChg chg="del mod">
          <ac:chgData name="Marian Florin Nasca" userId="7a1c6300-efaa-4c89-9ec1-89bec2fcddf1" providerId="ADAL" clId="{2F12BBB5-2823-4239-8F5A-11D25ED59BB6}" dt="2023-01-08T18:57:05.784" v="203" actId="21"/>
          <ac:spMkLst>
            <pc:docMk/>
            <pc:sldMk cId="3662520734" sldId="258"/>
            <ac:spMk id="2" creationId="{C6CBB125-0A30-3E3D-D6F4-0DD9A8856E71}"/>
          </ac:spMkLst>
        </pc:spChg>
        <pc:spChg chg="add del mod">
          <ac:chgData name="Marian Florin Nasca" userId="7a1c6300-efaa-4c89-9ec1-89bec2fcddf1" providerId="ADAL" clId="{2F12BBB5-2823-4239-8F5A-11D25ED59BB6}" dt="2023-01-08T18:57:27.981" v="204" actId="21"/>
          <ac:spMkLst>
            <pc:docMk/>
            <pc:sldMk cId="3662520734" sldId="258"/>
            <ac:spMk id="4" creationId="{4594C3E0-36D5-8303-1C29-34D1000A1C25}"/>
          </ac:spMkLst>
        </pc:spChg>
        <pc:spChg chg="add del mod">
          <ac:chgData name="Marian Florin Nasca" userId="7a1c6300-efaa-4c89-9ec1-89bec2fcddf1" providerId="ADAL" clId="{2F12BBB5-2823-4239-8F5A-11D25ED59BB6}" dt="2023-01-08T18:57:37.280" v="209"/>
          <ac:spMkLst>
            <pc:docMk/>
            <pc:sldMk cId="3662520734" sldId="258"/>
            <ac:spMk id="5" creationId="{7374C001-F64B-3FDB-66DE-B593D1E9588D}"/>
          </ac:spMkLst>
        </pc:spChg>
        <pc:spChg chg="add del mod">
          <ac:chgData name="Marian Florin Nasca" userId="7a1c6300-efaa-4c89-9ec1-89bec2fcddf1" providerId="ADAL" clId="{2F12BBB5-2823-4239-8F5A-11D25ED59BB6}" dt="2023-01-08T18:57:37.276" v="207" actId="21"/>
          <ac:spMkLst>
            <pc:docMk/>
            <pc:sldMk cId="3662520734" sldId="258"/>
            <ac:spMk id="6" creationId="{5139CB42-A4FD-00AC-1035-E379561F53A0}"/>
          </ac:spMkLst>
        </pc:spChg>
        <pc:spChg chg="add mod">
          <ac:chgData name="Marian Florin Nasca" userId="7a1c6300-efaa-4c89-9ec1-89bec2fcddf1" providerId="ADAL" clId="{2F12BBB5-2823-4239-8F5A-11D25ED59BB6}" dt="2023-01-08T19:02:07.795" v="250" actId="26606"/>
          <ac:spMkLst>
            <pc:docMk/>
            <pc:sldMk cId="3662520734" sldId="258"/>
            <ac:spMk id="8" creationId="{170BB144-DF73-0892-9059-5AB9054ADFE8}"/>
          </ac:spMkLst>
        </pc:spChg>
        <pc:spChg chg="add del">
          <ac:chgData name="Marian Florin Nasca" userId="7a1c6300-efaa-4c89-9ec1-89bec2fcddf1" providerId="ADAL" clId="{2F12BBB5-2823-4239-8F5A-11D25ED59BB6}" dt="2023-01-08T19:00:14.676" v="239" actId="26606"/>
          <ac:spMkLst>
            <pc:docMk/>
            <pc:sldMk cId="3662520734" sldId="258"/>
            <ac:spMk id="73" creationId="{E6A49086-297C-45EA-8090-994D8666610E}"/>
          </ac:spMkLst>
        </pc:spChg>
        <pc:spChg chg="add del">
          <ac:chgData name="Marian Florin Nasca" userId="7a1c6300-efaa-4c89-9ec1-89bec2fcddf1" providerId="ADAL" clId="{2F12BBB5-2823-4239-8F5A-11D25ED59BB6}" dt="2023-01-08T19:00:15.294" v="241" actId="26606"/>
          <ac:spMkLst>
            <pc:docMk/>
            <pc:sldMk cId="3662520734" sldId="258"/>
            <ac:spMk id="79" creationId="{9CE97880-B96A-4BF9-BFFB-34DAA44F8805}"/>
          </ac:spMkLst>
        </pc:spChg>
        <pc:spChg chg="add del">
          <ac:chgData name="Marian Florin Nasca" userId="7a1c6300-efaa-4c89-9ec1-89bec2fcddf1" providerId="ADAL" clId="{2F12BBB5-2823-4239-8F5A-11D25ED59BB6}" dt="2023-01-08T19:00:18.567" v="243" actId="26606"/>
          <ac:spMkLst>
            <pc:docMk/>
            <pc:sldMk cId="3662520734" sldId="258"/>
            <ac:spMk id="83" creationId="{E6A49086-297C-45EA-8090-994D8666610E}"/>
          </ac:spMkLst>
        </pc:spChg>
        <pc:spChg chg="add del">
          <ac:chgData name="Marian Florin Nasca" userId="7a1c6300-efaa-4c89-9ec1-89bec2fcddf1" providerId="ADAL" clId="{2F12BBB5-2823-4239-8F5A-11D25ED59BB6}" dt="2023-01-08T19:02:07.748" v="249" actId="26606"/>
          <ac:spMkLst>
            <pc:docMk/>
            <pc:sldMk cId="3662520734" sldId="258"/>
            <ac:spMk id="93" creationId="{E6A49086-297C-45EA-8090-994D8666610E}"/>
          </ac:spMkLst>
        </pc:spChg>
        <pc:spChg chg="add">
          <ac:chgData name="Marian Florin Nasca" userId="7a1c6300-efaa-4c89-9ec1-89bec2fcddf1" providerId="ADAL" clId="{2F12BBB5-2823-4239-8F5A-11D25ED59BB6}" dt="2023-01-08T19:02:07.795" v="250" actId="26606"/>
          <ac:spMkLst>
            <pc:docMk/>
            <pc:sldMk cId="3662520734" sldId="258"/>
            <ac:spMk id="97" creationId="{9CE97880-B96A-4BF9-BFFB-34DAA44F8805}"/>
          </ac:spMkLst>
        </pc:spChg>
        <pc:grpChg chg="add del">
          <ac:chgData name="Marian Florin Nasca" userId="7a1c6300-efaa-4c89-9ec1-89bec2fcddf1" providerId="ADAL" clId="{2F12BBB5-2823-4239-8F5A-11D25ED59BB6}" dt="2023-01-08T19:00:13.783" v="237" actId="26606"/>
          <ac:grpSpMkLst>
            <pc:docMk/>
            <pc:sldMk cId="3662520734" sldId="258"/>
            <ac:grpSpMk id="17" creationId="{039C885C-7507-48BC-8DA5-9B9A8A3B290E}"/>
          </ac:grpSpMkLst>
        </pc:grpChg>
        <pc:grpChg chg="add del">
          <ac:chgData name="Marian Florin Nasca" userId="7a1c6300-efaa-4c89-9ec1-89bec2fcddf1" providerId="ADAL" clId="{2F12BBB5-2823-4239-8F5A-11D25ED59BB6}" dt="2023-01-08T19:00:14.676" v="239" actId="26606"/>
          <ac:grpSpMkLst>
            <pc:docMk/>
            <pc:sldMk cId="3662520734" sldId="258"/>
            <ac:grpSpMk id="75" creationId="{039C885C-7507-48BC-8DA5-9B9A8A3B290E}"/>
          </ac:grpSpMkLst>
        </pc:grpChg>
        <pc:grpChg chg="add del">
          <ac:chgData name="Marian Florin Nasca" userId="7a1c6300-efaa-4c89-9ec1-89bec2fcddf1" providerId="ADAL" clId="{2F12BBB5-2823-4239-8F5A-11D25ED59BB6}" dt="2023-01-08T19:00:15.294" v="241" actId="26606"/>
          <ac:grpSpMkLst>
            <pc:docMk/>
            <pc:sldMk cId="3662520734" sldId="258"/>
            <ac:grpSpMk id="78" creationId="{039C885C-7507-48BC-8DA5-9B9A8A3B290E}"/>
          </ac:grpSpMkLst>
        </pc:grpChg>
        <pc:grpChg chg="add del">
          <ac:chgData name="Marian Florin Nasca" userId="7a1c6300-efaa-4c89-9ec1-89bec2fcddf1" providerId="ADAL" clId="{2F12BBB5-2823-4239-8F5A-11D25ED59BB6}" dt="2023-01-08T19:00:18.567" v="243" actId="26606"/>
          <ac:grpSpMkLst>
            <pc:docMk/>
            <pc:sldMk cId="3662520734" sldId="258"/>
            <ac:grpSpMk id="82" creationId="{039C885C-7507-48BC-8DA5-9B9A8A3B290E}"/>
          </ac:grpSpMkLst>
        </pc:grpChg>
        <pc:grpChg chg="add del">
          <ac:chgData name="Marian Florin Nasca" userId="7a1c6300-efaa-4c89-9ec1-89bec2fcddf1" providerId="ADAL" clId="{2F12BBB5-2823-4239-8F5A-11D25ED59BB6}" dt="2023-01-08T19:02:03.666" v="245" actId="26606"/>
          <ac:grpSpMkLst>
            <pc:docMk/>
            <pc:sldMk cId="3662520734" sldId="258"/>
            <ac:grpSpMk id="86" creationId="{039C885C-7507-48BC-8DA5-9B9A8A3B290E}"/>
          </ac:grpSpMkLst>
        </pc:grpChg>
        <pc:grpChg chg="add del">
          <ac:chgData name="Marian Florin Nasca" userId="7a1c6300-efaa-4c89-9ec1-89bec2fcddf1" providerId="ADAL" clId="{2F12BBB5-2823-4239-8F5A-11D25ED59BB6}" dt="2023-01-08T19:02:06.263" v="247" actId="26606"/>
          <ac:grpSpMkLst>
            <pc:docMk/>
            <pc:sldMk cId="3662520734" sldId="258"/>
            <ac:grpSpMk id="89" creationId="{FB9EE4F0-B261-4AB0-BEE3-AA9DD198FC44}"/>
          </ac:grpSpMkLst>
        </pc:grpChg>
        <pc:grpChg chg="add del">
          <ac:chgData name="Marian Florin Nasca" userId="7a1c6300-efaa-4c89-9ec1-89bec2fcddf1" providerId="ADAL" clId="{2F12BBB5-2823-4239-8F5A-11D25ED59BB6}" dt="2023-01-08T19:02:07.748" v="249" actId="26606"/>
          <ac:grpSpMkLst>
            <pc:docMk/>
            <pc:sldMk cId="3662520734" sldId="258"/>
            <ac:grpSpMk id="92" creationId="{039C885C-7507-48BC-8DA5-9B9A8A3B290E}"/>
          </ac:grpSpMkLst>
        </pc:grpChg>
        <pc:grpChg chg="add">
          <ac:chgData name="Marian Florin Nasca" userId="7a1c6300-efaa-4c89-9ec1-89bec2fcddf1" providerId="ADAL" clId="{2F12BBB5-2823-4239-8F5A-11D25ED59BB6}" dt="2023-01-08T19:02:07.795" v="250" actId="26606"/>
          <ac:grpSpMkLst>
            <pc:docMk/>
            <pc:sldMk cId="3662520734" sldId="258"/>
            <ac:grpSpMk id="96" creationId="{039C885C-7507-48BC-8DA5-9B9A8A3B290E}"/>
          </ac:grpSpMkLst>
        </pc:grpChg>
        <pc:picChg chg="add mod ord">
          <ac:chgData name="Marian Florin Nasca" userId="7a1c6300-efaa-4c89-9ec1-89bec2fcddf1" providerId="ADAL" clId="{2F12BBB5-2823-4239-8F5A-11D25ED59BB6}" dt="2023-01-08T19:02:58.348" v="252" actId="1076"/>
          <ac:picMkLst>
            <pc:docMk/>
            <pc:sldMk cId="3662520734" sldId="258"/>
            <ac:picMk id="9" creationId="{3E6F061E-235E-AEC6-CA41-DA0C3E07E465}"/>
          </ac:picMkLst>
        </pc:picChg>
        <pc:picChg chg="add mod">
          <ac:chgData name="Marian Florin Nasca" userId="7a1c6300-efaa-4c89-9ec1-89bec2fcddf1" providerId="ADAL" clId="{2F12BBB5-2823-4239-8F5A-11D25ED59BB6}" dt="2023-01-08T19:02:56.659" v="251" actId="1076"/>
          <ac:picMkLst>
            <pc:docMk/>
            <pc:sldMk cId="3662520734" sldId="258"/>
            <ac:picMk id="10" creationId="{09F277EA-2C6F-9D01-6D5D-F001EC421D36}"/>
          </ac:picMkLst>
        </pc:picChg>
        <pc:picChg chg="add del">
          <ac:chgData name="Marian Florin Nasca" userId="7a1c6300-efaa-4c89-9ec1-89bec2fcddf1" providerId="ADAL" clId="{2F12BBB5-2823-4239-8F5A-11D25ED59BB6}" dt="2023-01-08T19:00:13.783" v="237" actId="26606"/>
          <ac:picMkLst>
            <pc:docMk/>
            <pc:sldMk cId="3662520734" sldId="258"/>
            <ac:picMk id="15" creationId="{9EB19A0D-88ED-4EC7-B012-FDA45662F228}"/>
          </ac:picMkLst>
        </pc:picChg>
        <pc:picChg chg="add del">
          <ac:chgData name="Marian Florin Nasca" userId="7a1c6300-efaa-4c89-9ec1-89bec2fcddf1" providerId="ADAL" clId="{2F12BBB5-2823-4239-8F5A-11D25ED59BB6}" dt="2023-01-08T19:00:14.676" v="239" actId="26606"/>
          <ac:picMkLst>
            <pc:docMk/>
            <pc:sldMk cId="3662520734" sldId="258"/>
            <ac:picMk id="74" creationId="{9EB19A0D-88ED-4EC7-B012-FDA45662F228}"/>
          </ac:picMkLst>
        </pc:picChg>
        <pc:picChg chg="add del">
          <ac:chgData name="Marian Florin Nasca" userId="7a1c6300-efaa-4c89-9ec1-89bec2fcddf1" providerId="ADAL" clId="{2F12BBB5-2823-4239-8F5A-11D25ED59BB6}" dt="2023-01-08T19:00:15.294" v="241" actId="26606"/>
          <ac:picMkLst>
            <pc:docMk/>
            <pc:sldMk cId="3662520734" sldId="258"/>
            <ac:picMk id="77" creationId="{9EB19A0D-88ED-4EC7-B012-FDA45662F228}"/>
          </ac:picMkLst>
        </pc:picChg>
        <pc:picChg chg="add del">
          <ac:chgData name="Marian Florin Nasca" userId="7a1c6300-efaa-4c89-9ec1-89bec2fcddf1" providerId="ADAL" clId="{2F12BBB5-2823-4239-8F5A-11D25ED59BB6}" dt="2023-01-08T19:00:18.567" v="243" actId="26606"/>
          <ac:picMkLst>
            <pc:docMk/>
            <pc:sldMk cId="3662520734" sldId="258"/>
            <ac:picMk id="81" creationId="{9EB19A0D-88ED-4EC7-B012-FDA45662F228}"/>
          </ac:picMkLst>
        </pc:picChg>
        <pc:picChg chg="add del">
          <ac:chgData name="Marian Florin Nasca" userId="7a1c6300-efaa-4c89-9ec1-89bec2fcddf1" providerId="ADAL" clId="{2F12BBB5-2823-4239-8F5A-11D25ED59BB6}" dt="2023-01-08T19:02:03.666" v="245" actId="26606"/>
          <ac:picMkLst>
            <pc:docMk/>
            <pc:sldMk cId="3662520734" sldId="258"/>
            <ac:picMk id="85" creationId="{9EB19A0D-88ED-4EC7-B012-FDA45662F228}"/>
          </ac:picMkLst>
        </pc:picChg>
        <pc:picChg chg="add del">
          <ac:chgData name="Marian Florin Nasca" userId="7a1c6300-efaa-4c89-9ec1-89bec2fcddf1" providerId="ADAL" clId="{2F12BBB5-2823-4239-8F5A-11D25ED59BB6}" dt="2023-01-08T19:02:06.263" v="247" actId="26606"/>
          <ac:picMkLst>
            <pc:docMk/>
            <pc:sldMk cId="3662520734" sldId="258"/>
            <ac:picMk id="88" creationId="{19AFBE53-1417-406B-8083-DBE0DA72F29D}"/>
          </ac:picMkLst>
        </pc:picChg>
        <pc:picChg chg="add del">
          <ac:chgData name="Marian Florin Nasca" userId="7a1c6300-efaa-4c89-9ec1-89bec2fcddf1" providerId="ADAL" clId="{2F12BBB5-2823-4239-8F5A-11D25ED59BB6}" dt="2023-01-08T19:02:07.748" v="249" actId="26606"/>
          <ac:picMkLst>
            <pc:docMk/>
            <pc:sldMk cId="3662520734" sldId="258"/>
            <ac:picMk id="91" creationId="{9EB19A0D-88ED-4EC7-B012-FDA45662F228}"/>
          </ac:picMkLst>
        </pc:picChg>
        <pc:picChg chg="add">
          <ac:chgData name="Marian Florin Nasca" userId="7a1c6300-efaa-4c89-9ec1-89bec2fcddf1" providerId="ADAL" clId="{2F12BBB5-2823-4239-8F5A-11D25ED59BB6}" dt="2023-01-08T19:02:07.795" v="250" actId="26606"/>
          <ac:picMkLst>
            <pc:docMk/>
            <pc:sldMk cId="3662520734" sldId="258"/>
            <ac:picMk id="95" creationId="{9EB19A0D-88ED-4EC7-B012-FDA45662F228}"/>
          </ac:picMkLst>
        </pc:picChg>
      </pc:sldChg>
      <pc:sldChg chg="addSp delSp modSp new mod">
        <pc:chgData name="Marian Florin Nasca" userId="7a1c6300-efaa-4c89-9ec1-89bec2fcddf1" providerId="ADAL" clId="{2F12BBB5-2823-4239-8F5A-11D25ED59BB6}" dt="2023-01-08T20:37:40.795" v="957" actId="26606"/>
        <pc:sldMkLst>
          <pc:docMk/>
          <pc:sldMk cId="4102043933" sldId="258"/>
        </pc:sldMkLst>
        <pc:spChg chg="del">
          <ac:chgData name="Marian Florin Nasca" userId="7a1c6300-efaa-4c89-9ec1-89bec2fcddf1" providerId="ADAL" clId="{2F12BBB5-2823-4239-8F5A-11D25ED59BB6}" dt="2023-01-08T19:46:11.891" v="444" actId="21"/>
          <ac:spMkLst>
            <pc:docMk/>
            <pc:sldMk cId="4102043933" sldId="258"/>
            <ac:spMk id="2" creationId="{4AD496D1-2D13-CFC1-7F5E-46E25D555EAB}"/>
          </ac:spMkLst>
        </pc:spChg>
        <pc:spChg chg="add del mod">
          <ac:chgData name="Marian Florin Nasca" userId="7a1c6300-efaa-4c89-9ec1-89bec2fcddf1" providerId="ADAL" clId="{2F12BBB5-2823-4239-8F5A-11D25ED59BB6}" dt="2023-01-08T19:49:49.808" v="496" actId="21"/>
          <ac:spMkLst>
            <pc:docMk/>
            <pc:sldMk cId="4102043933" sldId="258"/>
            <ac:spMk id="3" creationId="{9AF83087-95B4-DE3E-9EE7-82AAEDE6C30A}"/>
          </ac:spMkLst>
        </pc:spChg>
        <pc:spChg chg="add del mod">
          <ac:chgData name="Marian Florin Nasca" userId="7a1c6300-efaa-4c89-9ec1-89bec2fcddf1" providerId="ADAL" clId="{2F12BBB5-2823-4239-8F5A-11D25ED59BB6}" dt="2023-01-08T19:49:52.618" v="497" actId="21"/>
          <ac:spMkLst>
            <pc:docMk/>
            <pc:sldMk cId="4102043933" sldId="258"/>
            <ac:spMk id="4" creationId="{43AE9DD5-28BB-08AA-9373-50FE8BDA8835}"/>
          </ac:spMkLst>
        </pc:spChg>
        <pc:spChg chg="add mod">
          <ac:chgData name="Marian Florin Nasca" userId="7a1c6300-efaa-4c89-9ec1-89bec2fcddf1" providerId="ADAL" clId="{2F12BBB5-2823-4239-8F5A-11D25ED59BB6}" dt="2023-01-08T20:20:57.629" v="644" actId="3062"/>
          <ac:spMkLst>
            <pc:docMk/>
            <pc:sldMk cId="4102043933" sldId="258"/>
            <ac:spMk id="5" creationId="{F8F908BC-7460-0D1A-9463-0DB7A21F5282}"/>
          </ac:spMkLst>
        </pc:spChg>
        <pc:spChg chg="add mod">
          <ac:chgData name="Marian Florin Nasca" userId="7a1c6300-efaa-4c89-9ec1-89bec2fcddf1" providerId="ADAL" clId="{2F12BBB5-2823-4239-8F5A-11D25ED59BB6}" dt="2023-01-08T19:51:26.944" v="501" actId="14100"/>
          <ac:spMkLst>
            <pc:docMk/>
            <pc:sldMk cId="4102043933" sldId="258"/>
            <ac:spMk id="6" creationId="{3A4679F8-AA9F-80CD-1EE4-FF725B60CA33}"/>
          </ac:spMkLst>
        </pc:spChg>
        <pc:spChg chg="add mod">
          <ac:chgData name="Marian Florin Nasca" userId="7a1c6300-efaa-4c89-9ec1-89bec2fcddf1" providerId="ADAL" clId="{2F12BBB5-2823-4239-8F5A-11D25ED59BB6}" dt="2023-01-08T19:52:01.744" v="507" actId="1076"/>
          <ac:spMkLst>
            <pc:docMk/>
            <pc:sldMk cId="4102043933" sldId="258"/>
            <ac:spMk id="8" creationId="{1B7E4463-FF4E-4546-D2A6-1D3C2020F789}"/>
          </ac:spMkLst>
        </pc:spChg>
        <pc:spChg chg="add mod">
          <ac:chgData name="Marian Florin Nasca" userId="7a1c6300-efaa-4c89-9ec1-89bec2fcddf1" providerId="ADAL" clId="{2F12BBB5-2823-4239-8F5A-11D25ED59BB6}" dt="2023-01-08T20:11:58.445" v="522" actId="14100"/>
          <ac:spMkLst>
            <pc:docMk/>
            <pc:sldMk cId="4102043933" sldId="258"/>
            <ac:spMk id="10" creationId="{5AD924F6-D73A-0C53-8F9D-DC1E60C9968D}"/>
          </ac:spMkLst>
        </pc:spChg>
        <pc:spChg chg="add mod">
          <ac:chgData name="Marian Florin Nasca" userId="7a1c6300-efaa-4c89-9ec1-89bec2fcddf1" providerId="ADAL" clId="{2F12BBB5-2823-4239-8F5A-11D25ED59BB6}" dt="2023-01-08T20:12:48.241" v="555" actId="14100"/>
          <ac:spMkLst>
            <pc:docMk/>
            <pc:sldMk cId="4102043933" sldId="258"/>
            <ac:spMk id="12" creationId="{7A6F2B40-B2C2-744F-072E-401A3946C347}"/>
          </ac:spMkLst>
        </pc:spChg>
        <pc:spChg chg="add mod">
          <ac:chgData name="Marian Florin Nasca" userId="7a1c6300-efaa-4c89-9ec1-89bec2fcddf1" providerId="ADAL" clId="{2F12BBB5-2823-4239-8F5A-11D25ED59BB6}" dt="2023-01-08T20:13:24.090" v="561" actId="13822"/>
          <ac:spMkLst>
            <pc:docMk/>
            <pc:sldMk cId="4102043933" sldId="258"/>
            <ac:spMk id="13" creationId="{419B5B86-BF70-0E85-E97C-999C1204AC77}"/>
          </ac:spMkLst>
        </pc:spChg>
        <pc:spChg chg="add del mod">
          <ac:chgData name="Marian Florin Nasca" userId="7a1c6300-efaa-4c89-9ec1-89bec2fcddf1" providerId="ADAL" clId="{2F12BBB5-2823-4239-8F5A-11D25ED59BB6}" dt="2023-01-08T20:37:40.795" v="957" actId="26606"/>
          <ac:spMkLst>
            <pc:docMk/>
            <pc:sldMk cId="4102043933" sldId="258"/>
            <ac:spMk id="14" creationId="{546930D4-3A2D-166D-FBBC-52FC3116CE07}"/>
          </ac:spMkLst>
        </pc:spChg>
        <pc:graphicFrameChg chg="add del">
          <ac:chgData name="Marian Florin Nasca" userId="7a1c6300-efaa-4c89-9ec1-89bec2fcddf1" providerId="ADAL" clId="{2F12BBB5-2823-4239-8F5A-11D25ED59BB6}" dt="2023-01-08T20:37:35.565" v="953" actId="26606"/>
          <ac:graphicFrameMkLst>
            <pc:docMk/>
            <pc:sldMk cId="4102043933" sldId="258"/>
            <ac:graphicFrameMk id="16" creationId="{94D8B2E7-9995-666E-D27B-5C9794D44C9A}"/>
          </ac:graphicFrameMkLst>
        </pc:graphicFrameChg>
        <pc:graphicFrameChg chg="add del">
          <ac:chgData name="Marian Florin Nasca" userId="7a1c6300-efaa-4c89-9ec1-89bec2fcddf1" providerId="ADAL" clId="{2F12BBB5-2823-4239-8F5A-11D25ED59BB6}" dt="2023-01-08T20:37:38.302" v="955" actId="26606"/>
          <ac:graphicFrameMkLst>
            <pc:docMk/>
            <pc:sldMk cId="4102043933" sldId="258"/>
            <ac:graphicFrameMk id="18" creationId="{76C5E2AB-4001-69CF-A1EE-E55C0471A8AA}"/>
          </ac:graphicFrameMkLst>
        </pc:graphicFrameChg>
        <pc:graphicFrameChg chg="add del">
          <ac:chgData name="Marian Florin Nasca" userId="7a1c6300-efaa-4c89-9ec1-89bec2fcddf1" providerId="ADAL" clId="{2F12BBB5-2823-4239-8F5A-11D25ED59BB6}" dt="2023-01-08T20:37:40.795" v="957" actId="26606"/>
          <ac:graphicFrameMkLst>
            <pc:docMk/>
            <pc:sldMk cId="4102043933" sldId="258"/>
            <ac:graphicFrameMk id="20" creationId="{1AF848E7-5D91-31DA-AC66-6DC563C1DBE1}"/>
          </ac:graphicFrameMkLst>
        </pc:graphicFrameChg>
        <pc:picChg chg="add mod">
          <ac:chgData name="Marian Florin Nasca" userId="7a1c6300-efaa-4c89-9ec1-89bec2fcddf1" providerId="ADAL" clId="{2F12BBB5-2823-4239-8F5A-11D25ED59BB6}" dt="2023-01-08T19:51:45.150" v="505" actId="1076"/>
          <ac:picMkLst>
            <pc:docMk/>
            <pc:sldMk cId="4102043933" sldId="258"/>
            <ac:picMk id="7" creationId="{FB8EAA3F-B386-BC84-6091-1EF68C2B663B}"/>
          </ac:picMkLst>
        </pc:picChg>
        <pc:picChg chg="add mod">
          <ac:chgData name="Marian Florin Nasca" userId="7a1c6300-efaa-4c89-9ec1-89bec2fcddf1" providerId="ADAL" clId="{2F12BBB5-2823-4239-8F5A-11D25ED59BB6}" dt="2023-01-08T19:52:21.083" v="511" actId="1076"/>
          <ac:picMkLst>
            <pc:docMk/>
            <pc:sldMk cId="4102043933" sldId="258"/>
            <ac:picMk id="9" creationId="{097AAABB-A429-0E11-4C69-E2F8BFD39AC5}"/>
          </ac:picMkLst>
        </pc:picChg>
        <pc:picChg chg="add mod modCrop">
          <ac:chgData name="Marian Florin Nasca" userId="7a1c6300-efaa-4c89-9ec1-89bec2fcddf1" providerId="ADAL" clId="{2F12BBB5-2823-4239-8F5A-11D25ED59BB6}" dt="2023-01-08T20:15:16.724" v="563" actId="732"/>
          <ac:picMkLst>
            <pc:docMk/>
            <pc:sldMk cId="4102043933" sldId="258"/>
            <ac:picMk id="11" creationId="{14DFFB5A-0C2A-4D26-B0FA-077DEE64688B}"/>
          </ac:picMkLst>
        </pc:picChg>
      </pc:sldChg>
      <pc:sldChg chg="addSp delSp modSp new mod">
        <pc:chgData name="Marian Florin Nasca" userId="7a1c6300-efaa-4c89-9ec1-89bec2fcddf1" providerId="ADAL" clId="{2F12BBB5-2823-4239-8F5A-11D25ED59BB6}" dt="2023-01-08T20:36:41.197" v="950" actId="14100"/>
        <pc:sldMkLst>
          <pc:docMk/>
          <pc:sldMk cId="4264012581" sldId="259"/>
        </pc:sldMkLst>
        <pc:spChg chg="del">
          <ac:chgData name="Marian Florin Nasca" userId="7a1c6300-efaa-4c89-9ec1-89bec2fcddf1" providerId="ADAL" clId="{2F12BBB5-2823-4239-8F5A-11D25ED59BB6}" dt="2023-01-08T20:23:20.821" v="675" actId="21"/>
          <ac:spMkLst>
            <pc:docMk/>
            <pc:sldMk cId="4264012581" sldId="259"/>
            <ac:spMk id="2" creationId="{036998B6-83EF-149B-03E0-87393C0509DA}"/>
          </ac:spMkLst>
        </pc:spChg>
        <pc:spChg chg="add mod">
          <ac:chgData name="Marian Florin Nasca" userId="7a1c6300-efaa-4c89-9ec1-89bec2fcddf1" providerId="ADAL" clId="{2F12BBB5-2823-4239-8F5A-11D25ED59BB6}" dt="2023-01-08T20:23:35.276" v="694" actId="20577"/>
          <ac:spMkLst>
            <pc:docMk/>
            <pc:sldMk cId="4264012581" sldId="259"/>
            <ac:spMk id="3" creationId="{80D3722B-80C5-EF80-3313-FCA7D025086A}"/>
          </ac:spMkLst>
        </pc:spChg>
        <pc:spChg chg="add mod">
          <ac:chgData name="Marian Florin Nasca" userId="7a1c6300-efaa-4c89-9ec1-89bec2fcddf1" providerId="ADAL" clId="{2F12BBB5-2823-4239-8F5A-11D25ED59BB6}" dt="2023-01-08T20:28:23.011" v="721" actId="1582"/>
          <ac:spMkLst>
            <pc:docMk/>
            <pc:sldMk cId="4264012581" sldId="259"/>
            <ac:spMk id="8" creationId="{4EBC5623-8464-5291-BDE2-053AD18E8D47}"/>
          </ac:spMkLst>
        </pc:spChg>
        <pc:spChg chg="add mod">
          <ac:chgData name="Marian Florin Nasca" userId="7a1c6300-efaa-4c89-9ec1-89bec2fcddf1" providerId="ADAL" clId="{2F12BBB5-2823-4239-8F5A-11D25ED59BB6}" dt="2023-01-08T20:30:54.730" v="742" actId="1076"/>
          <ac:spMkLst>
            <pc:docMk/>
            <pc:sldMk cId="4264012581" sldId="259"/>
            <ac:spMk id="12" creationId="{924790AA-AC8A-164F-08E6-D2344873CF55}"/>
          </ac:spMkLst>
        </pc:spChg>
        <pc:spChg chg="add mod">
          <ac:chgData name="Marian Florin Nasca" userId="7a1c6300-efaa-4c89-9ec1-89bec2fcddf1" providerId="ADAL" clId="{2F12BBB5-2823-4239-8F5A-11D25ED59BB6}" dt="2023-01-08T20:30:46.121" v="740" actId="1076"/>
          <ac:spMkLst>
            <pc:docMk/>
            <pc:sldMk cId="4264012581" sldId="259"/>
            <ac:spMk id="13" creationId="{7CA6743F-C8C1-35A8-B4F3-A4DC4AD03D94}"/>
          </ac:spMkLst>
        </pc:spChg>
        <pc:spChg chg="add mod">
          <ac:chgData name="Marian Florin Nasca" userId="7a1c6300-efaa-4c89-9ec1-89bec2fcddf1" providerId="ADAL" clId="{2F12BBB5-2823-4239-8F5A-11D25ED59BB6}" dt="2023-01-08T20:30:31.556" v="738" actId="1076"/>
          <ac:spMkLst>
            <pc:docMk/>
            <pc:sldMk cId="4264012581" sldId="259"/>
            <ac:spMk id="14" creationId="{09FC0BAB-1F1D-82B5-C35B-D0C2841779F6}"/>
          </ac:spMkLst>
        </pc:spChg>
        <pc:spChg chg="add mod">
          <ac:chgData name="Marian Florin Nasca" userId="7a1c6300-efaa-4c89-9ec1-89bec2fcddf1" providerId="ADAL" clId="{2F12BBB5-2823-4239-8F5A-11D25ED59BB6}" dt="2023-01-08T20:32:11.160" v="781" actId="14100"/>
          <ac:spMkLst>
            <pc:docMk/>
            <pc:sldMk cId="4264012581" sldId="259"/>
            <ac:spMk id="15" creationId="{D39F4401-4B5E-0DB4-1312-E9E62DBA4A67}"/>
          </ac:spMkLst>
        </pc:spChg>
        <pc:spChg chg="add mod">
          <ac:chgData name="Marian Florin Nasca" userId="7a1c6300-efaa-4c89-9ec1-89bec2fcddf1" providerId="ADAL" clId="{2F12BBB5-2823-4239-8F5A-11D25ED59BB6}" dt="2023-01-08T20:35:55.837" v="936" actId="1076"/>
          <ac:spMkLst>
            <pc:docMk/>
            <pc:sldMk cId="4264012581" sldId="259"/>
            <ac:spMk id="16" creationId="{D6BDF0AD-FBA5-325D-26F0-B7334677C627}"/>
          </ac:spMkLst>
        </pc:spChg>
        <pc:spChg chg="add mod">
          <ac:chgData name="Marian Florin Nasca" userId="7a1c6300-efaa-4c89-9ec1-89bec2fcddf1" providerId="ADAL" clId="{2F12BBB5-2823-4239-8F5A-11D25ED59BB6}" dt="2023-01-08T20:34:46.852" v="923" actId="207"/>
          <ac:spMkLst>
            <pc:docMk/>
            <pc:sldMk cId="4264012581" sldId="259"/>
            <ac:spMk id="22" creationId="{D09619D7-172D-0C90-0A5B-C378FE97C4A9}"/>
          </ac:spMkLst>
        </pc:spChg>
        <pc:spChg chg="add mod">
          <ac:chgData name="Marian Florin Nasca" userId="7a1c6300-efaa-4c89-9ec1-89bec2fcddf1" providerId="ADAL" clId="{2F12BBB5-2823-4239-8F5A-11D25ED59BB6}" dt="2023-01-08T20:34:44.354" v="922" actId="207"/>
          <ac:spMkLst>
            <pc:docMk/>
            <pc:sldMk cId="4264012581" sldId="259"/>
            <ac:spMk id="23" creationId="{3548F85F-AAAE-BCA6-970F-794A8E2B9B01}"/>
          </ac:spMkLst>
        </pc:spChg>
        <pc:spChg chg="add mod">
          <ac:chgData name="Marian Florin Nasca" userId="7a1c6300-efaa-4c89-9ec1-89bec2fcddf1" providerId="ADAL" clId="{2F12BBB5-2823-4239-8F5A-11D25ED59BB6}" dt="2023-01-08T20:34:41.227" v="921" actId="207"/>
          <ac:spMkLst>
            <pc:docMk/>
            <pc:sldMk cId="4264012581" sldId="259"/>
            <ac:spMk id="24" creationId="{317B5E2F-1D15-C737-223A-A558BB7C35B6}"/>
          </ac:spMkLst>
        </pc:spChg>
        <pc:spChg chg="add mod">
          <ac:chgData name="Marian Florin Nasca" userId="7a1c6300-efaa-4c89-9ec1-89bec2fcddf1" providerId="ADAL" clId="{2F12BBB5-2823-4239-8F5A-11D25ED59BB6}" dt="2023-01-08T20:34:50.950" v="924" actId="207"/>
          <ac:spMkLst>
            <pc:docMk/>
            <pc:sldMk cId="4264012581" sldId="259"/>
            <ac:spMk id="25" creationId="{AAF7353F-EC7D-D358-4043-70DE106341F5}"/>
          </ac:spMkLst>
        </pc:spChg>
        <pc:spChg chg="add mod">
          <ac:chgData name="Marian Florin Nasca" userId="7a1c6300-efaa-4c89-9ec1-89bec2fcddf1" providerId="ADAL" clId="{2F12BBB5-2823-4239-8F5A-11D25ED59BB6}" dt="2023-01-08T20:35:34.696" v="931" actId="14100"/>
          <ac:spMkLst>
            <pc:docMk/>
            <pc:sldMk cId="4264012581" sldId="259"/>
            <ac:spMk id="26" creationId="{166B5AD3-CEBC-63FC-60B3-53CEFEAD0AAF}"/>
          </ac:spMkLst>
        </pc:spChg>
        <pc:spChg chg="add mod">
          <ac:chgData name="Marian Florin Nasca" userId="7a1c6300-efaa-4c89-9ec1-89bec2fcddf1" providerId="ADAL" clId="{2F12BBB5-2823-4239-8F5A-11D25ED59BB6}" dt="2023-01-08T20:35:47.364" v="934" actId="14100"/>
          <ac:spMkLst>
            <pc:docMk/>
            <pc:sldMk cId="4264012581" sldId="259"/>
            <ac:spMk id="27" creationId="{B679C208-43EE-3415-94C6-2874054733F8}"/>
          </ac:spMkLst>
        </pc:spChg>
        <pc:spChg chg="add mod">
          <ac:chgData name="Marian Florin Nasca" userId="7a1c6300-efaa-4c89-9ec1-89bec2fcddf1" providerId="ADAL" clId="{2F12BBB5-2823-4239-8F5A-11D25ED59BB6}" dt="2023-01-08T20:36:03.201" v="938" actId="14100"/>
          <ac:spMkLst>
            <pc:docMk/>
            <pc:sldMk cId="4264012581" sldId="259"/>
            <ac:spMk id="28" creationId="{71BA5176-90A8-2E02-56B5-611CC20895AC}"/>
          </ac:spMkLst>
        </pc:spChg>
        <pc:spChg chg="add mod">
          <ac:chgData name="Marian Florin Nasca" userId="7a1c6300-efaa-4c89-9ec1-89bec2fcddf1" providerId="ADAL" clId="{2F12BBB5-2823-4239-8F5A-11D25ED59BB6}" dt="2023-01-08T20:36:34.329" v="948" actId="1076"/>
          <ac:spMkLst>
            <pc:docMk/>
            <pc:sldMk cId="4264012581" sldId="259"/>
            <ac:spMk id="29" creationId="{C7E3F483-4A2A-F172-58D3-8A8AC8ABEFD1}"/>
          </ac:spMkLst>
        </pc:spChg>
        <pc:spChg chg="add mod">
          <ac:chgData name="Marian Florin Nasca" userId="7a1c6300-efaa-4c89-9ec1-89bec2fcddf1" providerId="ADAL" clId="{2F12BBB5-2823-4239-8F5A-11D25ED59BB6}" dt="2023-01-08T20:36:27.221" v="946" actId="14100"/>
          <ac:spMkLst>
            <pc:docMk/>
            <pc:sldMk cId="4264012581" sldId="259"/>
            <ac:spMk id="30" creationId="{EF4F285D-1472-0AED-42F1-C40A9ECE7465}"/>
          </ac:spMkLst>
        </pc:spChg>
        <pc:picChg chg="add del mod">
          <ac:chgData name="Marian Florin Nasca" userId="7a1c6300-efaa-4c89-9ec1-89bec2fcddf1" providerId="ADAL" clId="{2F12BBB5-2823-4239-8F5A-11D25ED59BB6}" dt="2023-01-08T20:25:47.019" v="700" actId="22"/>
          <ac:picMkLst>
            <pc:docMk/>
            <pc:sldMk cId="4264012581" sldId="259"/>
            <ac:picMk id="5" creationId="{2241BEE5-DD28-BC97-AAE7-02B6DA35E70E}"/>
          </ac:picMkLst>
        </pc:picChg>
        <pc:picChg chg="add mod">
          <ac:chgData name="Marian Florin Nasca" userId="7a1c6300-efaa-4c89-9ec1-89bec2fcddf1" providerId="ADAL" clId="{2F12BBB5-2823-4239-8F5A-11D25ED59BB6}" dt="2023-01-08T20:30:27.410" v="737" actId="1076"/>
          <ac:picMkLst>
            <pc:docMk/>
            <pc:sldMk cId="4264012581" sldId="259"/>
            <ac:picMk id="7" creationId="{0A851010-6C7F-2BD7-3ED6-8EED8C880925}"/>
          </ac:picMkLst>
        </pc:picChg>
        <pc:cxnChg chg="add mod">
          <ac:chgData name="Marian Florin Nasca" userId="7a1c6300-efaa-4c89-9ec1-89bec2fcddf1" providerId="ADAL" clId="{2F12BBB5-2823-4239-8F5A-11D25ED59BB6}" dt="2023-01-08T20:27:59.570" v="719" actId="208"/>
          <ac:cxnSpMkLst>
            <pc:docMk/>
            <pc:sldMk cId="4264012581" sldId="259"/>
            <ac:cxnSpMk id="10" creationId="{AD8CE7C0-AA70-300C-33E1-66E500FA44A6}"/>
          </ac:cxnSpMkLst>
        </pc:cxnChg>
        <pc:cxnChg chg="add mod">
          <ac:chgData name="Marian Florin Nasca" userId="7a1c6300-efaa-4c89-9ec1-89bec2fcddf1" providerId="ADAL" clId="{2F12BBB5-2823-4239-8F5A-11D25ED59BB6}" dt="2023-01-08T20:36:41.197" v="950" actId="14100"/>
          <ac:cxnSpMkLst>
            <pc:docMk/>
            <pc:sldMk cId="4264012581" sldId="259"/>
            <ac:cxnSpMk id="18" creationId="{E9CEB5C5-A360-CE31-627E-046EA53535D0}"/>
          </ac:cxnSpMkLst>
        </pc:cxnChg>
        <pc:cxnChg chg="add mod">
          <ac:chgData name="Marian Florin Nasca" userId="7a1c6300-efaa-4c89-9ec1-89bec2fcddf1" providerId="ADAL" clId="{2F12BBB5-2823-4239-8F5A-11D25ED59BB6}" dt="2023-01-08T20:36:37.863" v="949" actId="14100"/>
          <ac:cxnSpMkLst>
            <pc:docMk/>
            <pc:sldMk cId="4264012581" sldId="259"/>
            <ac:cxnSpMk id="19" creationId="{216865BE-D162-68D7-930A-3ADBA8B6F84C}"/>
          </ac:cxnSpMkLst>
        </pc:cxnChg>
        <pc:cxnChg chg="add mod">
          <ac:chgData name="Marian Florin Nasca" userId="7a1c6300-efaa-4c89-9ec1-89bec2fcddf1" providerId="ADAL" clId="{2F12BBB5-2823-4239-8F5A-11D25ED59BB6}" dt="2023-01-08T20:31:58.207" v="777" actId="1076"/>
          <ac:cxnSpMkLst>
            <pc:docMk/>
            <pc:sldMk cId="4264012581" sldId="259"/>
            <ac:cxnSpMk id="20" creationId="{27C72BAC-F352-7A67-2C5B-5AF1955EE653}"/>
          </ac:cxnSpMkLst>
        </pc:cxnChg>
        <pc:cxnChg chg="add mod">
          <ac:chgData name="Marian Florin Nasca" userId="7a1c6300-efaa-4c89-9ec1-89bec2fcddf1" providerId="ADAL" clId="{2F12BBB5-2823-4239-8F5A-11D25ED59BB6}" dt="2023-01-08T20:32:02.326" v="779" actId="1076"/>
          <ac:cxnSpMkLst>
            <pc:docMk/>
            <pc:sldMk cId="4264012581" sldId="259"/>
            <ac:cxnSpMk id="21" creationId="{950BB3BD-3AC3-5A04-297A-15180889862C}"/>
          </ac:cxnSpMkLst>
        </pc:cxnChg>
      </pc:sldChg>
      <pc:sldChg chg="addSp delSp modSp new mod">
        <pc:chgData name="Marian Florin Nasca" userId="7a1c6300-efaa-4c89-9ec1-89bec2fcddf1" providerId="ADAL" clId="{2F12BBB5-2823-4239-8F5A-11D25ED59BB6}" dt="2023-01-08T21:07:21.757" v="992" actId="1076"/>
        <pc:sldMkLst>
          <pc:docMk/>
          <pc:sldMk cId="2508303284" sldId="260"/>
        </pc:sldMkLst>
        <pc:spChg chg="del">
          <ac:chgData name="Marian Florin Nasca" userId="7a1c6300-efaa-4c89-9ec1-89bec2fcddf1" providerId="ADAL" clId="{2F12BBB5-2823-4239-8F5A-11D25ED59BB6}" dt="2023-01-08T20:39:58.174" v="958" actId="478"/>
          <ac:spMkLst>
            <pc:docMk/>
            <pc:sldMk cId="2508303284" sldId="260"/>
            <ac:spMk id="2" creationId="{00515D13-3E81-A00D-8007-CA5F07F5D761}"/>
          </ac:spMkLst>
        </pc:spChg>
        <pc:spChg chg="add mod">
          <ac:chgData name="Marian Florin Nasca" userId="7a1c6300-efaa-4c89-9ec1-89bec2fcddf1" providerId="ADAL" clId="{2F12BBB5-2823-4239-8F5A-11D25ED59BB6}" dt="2023-01-08T20:40:06.786" v="989" actId="20577"/>
          <ac:spMkLst>
            <pc:docMk/>
            <pc:sldMk cId="2508303284" sldId="260"/>
            <ac:spMk id="3" creationId="{6D197B62-2463-863E-D534-6F881E029968}"/>
          </ac:spMkLst>
        </pc:spChg>
        <pc:picChg chg="add mod">
          <ac:chgData name="Marian Florin Nasca" userId="7a1c6300-efaa-4c89-9ec1-89bec2fcddf1" providerId="ADAL" clId="{2F12BBB5-2823-4239-8F5A-11D25ED59BB6}" dt="2023-01-08T21:07:21.757" v="992" actId="1076"/>
          <ac:picMkLst>
            <pc:docMk/>
            <pc:sldMk cId="2508303284" sldId="260"/>
            <ac:picMk id="5" creationId="{9BE0AA7A-F80D-01BD-4004-41E2E00B0688}"/>
          </ac:picMkLst>
        </pc:picChg>
      </pc:sldChg>
      <pc:sldChg chg="addSp delSp modSp new mod">
        <pc:chgData name="Marian Florin Nasca" userId="7a1c6300-efaa-4c89-9ec1-89bec2fcddf1" providerId="ADAL" clId="{2F12BBB5-2823-4239-8F5A-11D25ED59BB6}" dt="2023-01-08T21:17:09.741" v="1165" actId="14100"/>
        <pc:sldMkLst>
          <pc:docMk/>
          <pc:sldMk cId="3309871859" sldId="261"/>
        </pc:sldMkLst>
        <pc:spChg chg="del">
          <ac:chgData name="Marian Florin Nasca" userId="7a1c6300-efaa-4c89-9ec1-89bec2fcddf1" providerId="ADAL" clId="{2F12BBB5-2823-4239-8F5A-11D25ED59BB6}" dt="2023-01-08T21:08:35.483" v="994" actId="478"/>
          <ac:spMkLst>
            <pc:docMk/>
            <pc:sldMk cId="3309871859" sldId="261"/>
            <ac:spMk id="2" creationId="{C7C1FA5E-2DF3-F488-3CF9-023D233ABB7B}"/>
          </ac:spMkLst>
        </pc:spChg>
        <pc:spChg chg="add mod">
          <ac:chgData name="Marian Florin Nasca" userId="7a1c6300-efaa-4c89-9ec1-89bec2fcddf1" providerId="ADAL" clId="{2F12BBB5-2823-4239-8F5A-11D25ED59BB6}" dt="2023-01-08T21:08:52.179" v="1014" actId="1076"/>
          <ac:spMkLst>
            <pc:docMk/>
            <pc:sldMk cId="3309871859" sldId="261"/>
            <ac:spMk id="3" creationId="{0C0A24AE-544D-2297-00D3-A01641F06743}"/>
          </ac:spMkLst>
        </pc:spChg>
        <pc:spChg chg="add mod">
          <ac:chgData name="Marian Florin Nasca" userId="7a1c6300-efaa-4c89-9ec1-89bec2fcddf1" providerId="ADAL" clId="{2F12BBB5-2823-4239-8F5A-11D25ED59BB6}" dt="2023-01-08T21:15:00.079" v="1125" actId="1076"/>
          <ac:spMkLst>
            <pc:docMk/>
            <pc:sldMk cId="3309871859" sldId="261"/>
            <ac:spMk id="14" creationId="{451F7B07-6B6C-0C21-CFE5-38906EBE2091}"/>
          </ac:spMkLst>
        </pc:spChg>
        <pc:spChg chg="add mod">
          <ac:chgData name="Marian Florin Nasca" userId="7a1c6300-efaa-4c89-9ec1-89bec2fcddf1" providerId="ADAL" clId="{2F12BBB5-2823-4239-8F5A-11D25ED59BB6}" dt="2023-01-08T21:13:46.123" v="1082" actId="1076"/>
          <ac:spMkLst>
            <pc:docMk/>
            <pc:sldMk cId="3309871859" sldId="261"/>
            <ac:spMk id="15" creationId="{081DFD39-347C-B096-A3A6-5A2117A3F121}"/>
          </ac:spMkLst>
        </pc:spChg>
        <pc:spChg chg="add mod">
          <ac:chgData name="Marian Florin Nasca" userId="7a1c6300-efaa-4c89-9ec1-89bec2fcddf1" providerId="ADAL" clId="{2F12BBB5-2823-4239-8F5A-11D25ED59BB6}" dt="2023-01-08T21:14:06.754" v="1097" actId="20577"/>
          <ac:spMkLst>
            <pc:docMk/>
            <pc:sldMk cId="3309871859" sldId="261"/>
            <ac:spMk id="16" creationId="{FA79B476-EF36-BAF3-8F8C-33CB5B81D3F2}"/>
          </ac:spMkLst>
        </pc:spChg>
        <pc:spChg chg="add mod">
          <ac:chgData name="Marian Florin Nasca" userId="7a1c6300-efaa-4c89-9ec1-89bec2fcddf1" providerId="ADAL" clId="{2F12BBB5-2823-4239-8F5A-11D25ED59BB6}" dt="2023-01-08T21:16:30.814" v="1152" actId="1076"/>
          <ac:spMkLst>
            <pc:docMk/>
            <pc:sldMk cId="3309871859" sldId="261"/>
            <ac:spMk id="17" creationId="{592A7D16-0142-BFC3-27E6-23ED12089E05}"/>
          </ac:spMkLst>
        </pc:spChg>
        <pc:spChg chg="add mod">
          <ac:chgData name="Marian Florin Nasca" userId="7a1c6300-efaa-4c89-9ec1-89bec2fcddf1" providerId="ADAL" clId="{2F12BBB5-2823-4239-8F5A-11D25ED59BB6}" dt="2023-01-08T21:16:52.166" v="1159" actId="1076"/>
          <ac:spMkLst>
            <pc:docMk/>
            <pc:sldMk cId="3309871859" sldId="261"/>
            <ac:spMk id="18" creationId="{B2580759-F84D-8787-6CA7-640C6AFB4FCD}"/>
          </ac:spMkLst>
        </pc:spChg>
        <pc:spChg chg="add mod">
          <ac:chgData name="Marian Florin Nasca" userId="7a1c6300-efaa-4c89-9ec1-89bec2fcddf1" providerId="ADAL" clId="{2F12BBB5-2823-4239-8F5A-11D25ED59BB6}" dt="2023-01-08T21:17:02.408" v="1163" actId="1076"/>
          <ac:spMkLst>
            <pc:docMk/>
            <pc:sldMk cId="3309871859" sldId="261"/>
            <ac:spMk id="19" creationId="{7E5068F7-9CB3-229D-8021-8FFF5FB5858D}"/>
          </ac:spMkLst>
        </pc:spChg>
        <pc:spChg chg="add mod">
          <ac:chgData name="Marian Florin Nasca" userId="7a1c6300-efaa-4c89-9ec1-89bec2fcddf1" providerId="ADAL" clId="{2F12BBB5-2823-4239-8F5A-11D25ED59BB6}" dt="2023-01-08T21:16:08.037" v="1145" actId="14100"/>
          <ac:spMkLst>
            <pc:docMk/>
            <pc:sldMk cId="3309871859" sldId="261"/>
            <ac:spMk id="20" creationId="{97BBA957-B18D-7F63-FBE1-21004485CB0F}"/>
          </ac:spMkLst>
        </pc:spChg>
        <pc:spChg chg="add mod">
          <ac:chgData name="Marian Florin Nasca" userId="7a1c6300-efaa-4c89-9ec1-89bec2fcddf1" providerId="ADAL" clId="{2F12BBB5-2823-4239-8F5A-11D25ED59BB6}" dt="2023-01-08T21:15:54.420" v="1139" actId="14100"/>
          <ac:spMkLst>
            <pc:docMk/>
            <pc:sldMk cId="3309871859" sldId="261"/>
            <ac:spMk id="21" creationId="{15CB46FE-9C65-A9EC-0C26-51064CFBA395}"/>
          </ac:spMkLst>
        </pc:spChg>
        <pc:spChg chg="add mod">
          <ac:chgData name="Marian Florin Nasca" userId="7a1c6300-efaa-4c89-9ec1-89bec2fcddf1" providerId="ADAL" clId="{2F12BBB5-2823-4239-8F5A-11D25ED59BB6}" dt="2023-01-08T21:15:56.255" v="1140"/>
          <ac:spMkLst>
            <pc:docMk/>
            <pc:sldMk cId="3309871859" sldId="261"/>
            <ac:spMk id="22" creationId="{182E43AB-CC35-14B0-E2D0-3B854CFE59CC}"/>
          </ac:spMkLst>
        </pc:spChg>
        <pc:spChg chg="add mod">
          <ac:chgData name="Marian Florin Nasca" userId="7a1c6300-efaa-4c89-9ec1-89bec2fcddf1" providerId="ADAL" clId="{2F12BBB5-2823-4239-8F5A-11D25ED59BB6}" dt="2023-01-08T21:16:33.641" v="1153" actId="14100"/>
          <ac:spMkLst>
            <pc:docMk/>
            <pc:sldMk cId="3309871859" sldId="261"/>
            <ac:spMk id="23" creationId="{EFE9ED5D-FC50-5C01-9E76-28653DA49327}"/>
          </ac:spMkLst>
        </pc:spChg>
        <pc:spChg chg="add del mod">
          <ac:chgData name="Marian Florin Nasca" userId="7a1c6300-efaa-4c89-9ec1-89bec2fcddf1" providerId="ADAL" clId="{2F12BBB5-2823-4239-8F5A-11D25ED59BB6}" dt="2023-01-08T21:16:37.750" v="1155"/>
          <ac:spMkLst>
            <pc:docMk/>
            <pc:sldMk cId="3309871859" sldId="261"/>
            <ac:spMk id="24" creationId="{0DD21A17-6FC0-AA1B-D36D-A7EB89B6CCB4}"/>
          </ac:spMkLst>
        </pc:spChg>
        <pc:spChg chg="add mod">
          <ac:chgData name="Marian Florin Nasca" userId="7a1c6300-efaa-4c89-9ec1-89bec2fcddf1" providerId="ADAL" clId="{2F12BBB5-2823-4239-8F5A-11D25ED59BB6}" dt="2023-01-08T21:16:49.122" v="1158" actId="1076"/>
          <ac:spMkLst>
            <pc:docMk/>
            <pc:sldMk cId="3309871859" sldId="261"/>
            <ac:spMk id="25" creationId="{1D175F6C-9C9D-FB5D-262B-C7C2FCABE7F4}"/>
          </ac:spMkLst>
        </pc:spChg>
        <pc:spChg chg="add mod">
          <ac:chgData name="Marian Florin Nasca" userId="7a1c6300-efaa-4c89-9ec1-89bec2fcddf1" providerId="ADAL" clId="{2F12BBB5-2823-4239-8F5A-11D25ED59BB6}" dt="2023-01-08T21:17:09.741" v="1165" actId="14100"/>
          <ac:spMkLst>
            <pc:docMk/>
            <pc:sldMk cId="3309871859" sldId="261"/>
            <ac:spMk id="26" creationId="{26AAB57C-E650-3960-4914-AF444BB81A43}"/>
          </ac:spMkLst>
        </pc:spChg>
        <pc:picChg chg="add mod">
          <ac:chgData name="Marian Florin Nasca" userId="7a1c6300-efaa-4c89-9ec1-89bec2fcddf1" providerId="ADAL" clId="{2F12BBB5-2823-4239-8F5A-11D25ED59BB6}" dt="2023-01-08T21:16:17.263" v="1147" actId="1076"/>
          <ac:picMkLst>
            <pc:docMk/>
            <pc:sldMk cId="3309871859" sldId="261"/>
            <ac:picMk id="5" creationId="{1EE7EBD0-6D05-D559-3A43-8116D4C5D6F9}"/>
          </ac:picMkLst>
        </pc:picChg>
        <pc:picChg chg="add mod">
          <ac:chgData name="Marian Florin Nasca" userId="7a1c6300-efaa-4c89-9ec1-89bec2fcddf1" providerId="ADAL" clId="{2F12BBB5-2823-4239-8F5A-11D25ED59BB6}" dt="2023-01-08T21:13:00.500" v="1054" actId="1076"/>
          <ac:picMkLst>
            <pc:docMk/>
            <pc:sldMk cId="3309871859" sldId="261"/>
            <ac:picMk id="7" creationId="{8A9726A5-44D9-E24B-49C8-A57A2FAC0337}"/>
          </ac:picMkLst>
        </pc:picChg>
        <pc:picChg chg="add mod">
          <ac:chgData name="Marian Florin Nasca" userId="7a1c6300-efaa-4c89-9ec1-89bec2fcddf1" providerId="ADAL" clId="{2F12BBB5-2823-4239-8F5A-11D25ED59BB6}" dt="2023-01-08T21:12:58.173" v="1053" actId="1076"/>
          <ac:picMkLst>
            <pc:docMk/>
            <pc:sldMk cId="3309871859" sldId="261"/>
            <ac:picMk id="9" creationId="{31B995F4-35CE-476E-A1FF-ADA155169EF2}"/>
          </ac:picMkLst>
        </pc:picChg>
        <pc:picChg chg="add mod">
          <ac:chgData name="Marian Florin Nasca" userId="7a1c6300-efaa-4c89-9ec1-89bec2fcddf1" providerId="ADAL" clId="{2F12BBB5-2823-4239-8F5A-11D25ED59BB6}" dt="2023-01-08T21:16:43.922" v="1157" actId="1076"/>
          <ac:picMkLst>
            <pc:docMk/>
            <pc:sldMk cId="3309871859" sldId="261"/>
            <ac:picMk id="10" creationId="{1261169D-9733-546A-B2E3-AC6E0ADED1F7}"/>
          </ac:picMkLst>
        </pc:picChg>
        <pc:picChg chg="add mod">
          <ac:chgData name="Marian Florin Nasca" userId="7a1c6300-efaa-4c89-9ec1-89bec2fcddf1" providerId="ADAL" clId="{2F12BBB5-2823-4239-8F5A-11D25ED59BB6}" dt="2023-01-08T21:12:55.750" v="1052" actId="1076"/>
          <ac:picMkLst>
            <pc:docMk/>
            <pc:sldMk cId="3309871859" sldId="261"/>
            <ac:picMk id="11" creationId="{38BA668B-9BF4-8350-0C47-40FD7F7EEB7E}"/>
          </ac:picMkLst>
        </pc:picChg>
        <pc:picChg chg="add mod">
          <ac:chgData name="Marian Florin Nasca" userId="7a1c6300-efaa-4c89-9ec1-89bec2fcddf1" providerId="ADAL" clId="{2F12BBB5-2823-4239-8F5A-11D25ED59BB6}" dt="2023-01-08T21:12:53.778" v="1051" actId="1076"/>
          <ac:picMkLst>
            <pc:docMk/>
            <pc:sldMk cId="3309871859" sldId="261"/>
            <ac:picMk id="13" creationId="{6DD7AE76-E68B-CAAE-C5FE-184444998027}"/>
          </ac:picMkLst>
        </pc:picChg>
      </pc:sldChg>
      <pc:sldChg chg="addSp delSp modSp new mod modTransition delAnim modAnim">
        <pc:chgData name="Marian Florin Nasca" userId="7a1c6300-efaa-4c89-9ec1-89bec2fcddf1" providerId="ADAL" clId="{2F12BBB5-2823-4239-8F5A-11D25ED59BB6}" dt="2023-01-08T21:25:06.504" v="1249"/>
        <pc:sldMkLst>
          <pc:docMk/>
          <pc:sldMk cId="758695302" sldId="262"/>
        </pc:sldMkLst>
        <pc:spChg chg="del">
          <ac:chgData name="Marian Florin Nasca" userId="7a1c6300-efaa-4c89-9ec1-89bec2fcddf1" providerId="ADAL" clId="{2F12BBB5-2823-4239-8F5A-11D25ED59BB6}" dt="2023-01-08T21:18:38.673" v="1167" actId="478"/>
          <ac:spMkLst>
            <pc:docMk/>
            <pc:sldMk cId="758695302" sldId="262"/>
            <ac:spMk id="2" creationId="{F8D013D1-724F-6FF1-8C4A-4EB0CE7BA5A3}"/>
          </ac:spMkLst>
        </pc:spChg>
        <pc:spChg chg="add mod">
          <ac:chgData name="Marian Florin Nasca" userId="7a1c6300-efaa-4c89-9ec1-89bec2fcddf1" providerId="ADAL" clId="{2F12BBB5-2823-4239-8F5A-11D25ED59BB6}" dt="2023-01-08T21:18:54.865" v="1191" actId="1076"/>
          <ac:spMkLst>
            <pc:docMk/>
            <pc:sldMk cId="758695302" sldId="262"/>
            <ac:spMk id="3" creationId="{02E49CF8-1E52-26A1-FECD-9B48135B5FE3}"/>
          </ac:spMkLst>
        </pc:spChg>
        <pc:spChg chg="add mod">
          <ac:chgData name="Marian Florin Nasca" userId="7a1c6300-efaa-4c89-9ec1-89bec2fcddf1" providerId="ADAL" clId="{2F12BBB5-2823-4239-8F5A-11D25ED59BB6}" dt="2023-01-08T21:21:55.271" v="1214" actId="14100"/>
          <ac:spMkLst>
            <pc:docMk/>
            <pc:sldMk cId="758695302" sldId="262"/>
            <ac:spMk id="6" creationId="{2E611535-0A78-4079-E483-1A0D9B0292F5}"/>
          </ac:spMkLst>
        </pc:spChg>
        <pc:spChg chg="add del mod">
          <ac:chgData name="Marian Florin Nasca" userId="7a1c6300-efaa-4c89-9ec1-89bec2fcddf1" providerId="ADAL" clId="{2F12BBB5-2823-4239-8F5A-11D25ED59BB6}" dt="2023-01-08T21:23:24.179" v="1221"/>
          <ac:spMkLst>
            <pc:docMk/>
            <pc:sldMk cId="758695302" sldId="262"/>
            <ac:spMk id="7" creationId="{70BB3B7B-8C92-A823-EFEC-3065B9ED0B24}"/>
          </ac:spMkLst>
        </pc:spChg>
        <pc:spChg chg="add mod">
          <ac:chgData name="Marian Florin Nasca" userId="7a1c6300-efaa-4c89-9ec1-89bec2fcddf1" providerId="ADAL" clId="{2F12BBB5-2823-4239-8F5A-11D25ED59BB6}" dt="2023-01-08T21:23:53.748" v="1240" actId="1076"/>
          <ac:spMkLst>
            <pc:docMk/>
            <pc:sldMk cId="758695302" sldId="262"/>
            <ac:spMk id="10" creationId="{90405189-1427-AF39-0DE4-8766FFD064E9}"/>
          </ac:spMkLst>
        </pc:spChg>
        <pc:picChg chg="add mod">
          <ac:chgData name="Marian Florin Nasca" userId="7a1c6300-efaa-4c89-9ec1-89bec2fcddf1" providerId="ADAL" clId="{2F12BBB5-2823-4239-8F5A-11D25ED59BB6}" dt="2023-01-08T21:21:15.896" v="1200" actId="1076"/>
          <ac:picMkLst>
            <pc:docMk/>
            <pc:sldMk cId="758695302" sldId="262"/>
            <ac:picMk id="5" creationId="{4269A693-59D0-9A4B-2757-7C3BD1FB8844}"/>
          </ac:picMkLst>
        </pc:picChg>
        <pc:picChg chg="add del mod">
          <ac:chgData name="Marian Florin Nasca" userId="7a1c6300-efaa-4c89-9ec1-89bec2fcddf1" providerId="ADAL" clId="{2F12BBB5-2823-4239-8F5A-11D25ED59BB6}" dt="2023-01-08T21:24:52.135" v="1245" actId="478"/>
          <ac:picMkLst>
            <pc:docMk/>
            <pc:sldMk cId="758695302" sldId="262"/>
            <ac:picMk id="9" creationId="{6BAC2551-61A9-1F6F-B30E-B8B26597AAF5}"/>
          </ac:picMkLst>
        </pc:picChg>
        <pc:picChg chg="add mod">
          <ac:chgData name="Marian Florin Nasca" userId="7a1c6300-efaa-4c89-9ec1-89bec2fcddf1" providerId="ADAL" clId="{2F12BBB5-2823-4239-8F5A-11D25ED59BB6}" dt="2023-01-08T21:24:58.856" v="1247" actId="14100"/>
          <ac:picMkLst>
            <pc:docMk/>
            <pc:sldMk cId="758695302" sldId="262"/>
            <ac:picMk id="12" creationId="{FCC8202C-A79C-A0DD-1C64-B9A195631A2F}"/>
          </ac:picMkLst>
        </pc:picChg>
      </pc:sldChg>
      <pc:sldChg chg="addSp delSp modSp new mod modAnim">
        <pc:chgData name="Marian Florin Nasca" userId="7a1c6300-efaa-4c89-9ec1-89bec2fcddf1" providerId="ADAL" clId="{2F12BBB5-2823-4239-8F5A-11D25ED59BB6}" dt="2023-01-08T21:33:59.962" v="1350"/>
        <pc:sldMkLst>
          <pc:docMk/>
          <pc:sldMk cId="1284368409" sldId="263"/>
        </pc:sldMkLst>
        <pc:spChg chg="del">
          <ac:chgData name="Marian Florin Nasca" userId="7a1c6300-efaa-4c89-9ec1-89bec2fcddf1" providerId="ADAL" clId="{2F12BBB5-2823-4239-8F5A-11D25ED59BB6}" dt="2023-01-08T21:27:26.233" v="1270" actId="478"/>
          <ac:spMkLst>
            <pc:docMk/>
            <pc:sldMk cId="1284368409" sldId="263"/>
            <ac:spMk id="2" creationId="{D2E0AC88-E36C-CA0A-19B9-11641E7A9AF9}"/>
          </ac:spMkLst>
        </pc:spChg>
        <pc:spChg chg="add mod">
          <ac:chgData name="Marian Florin Nasca" userId="7a1c6300-efaa-4c89-9ec1-89bec2fcddf1" providerId="ADAL" clId="{2F12BBB5-2823-4239-8F5A-11D25ED59BB6}" dt="2023-01-08T21:27:23.019" v="1269"/>
          <ac:spMkLst>
            <pc:docMk/>
            <pc:sldMk cId="1284368409" sldId="263"/>
            <ac:spMk id="3" creationId="{980D2BBE-18AE-301A-547F-E4AD8482B42C}"/>
          </ac:spMkLst>
        </pc:spChg>
        <pc:spChg chg="add mod">
          <ac:chgData name="Marian Florin Nasca" userId="7a1c6300-efaa-4c89-9ec1-89bec2fcddf1" providerId="ADAL" clId="{2F12BBB5-2823-4239-8F5A-11D25ED59BB6}" dt="2023-01-08T21:28:31.830" v="1295" actId="1076"/>
          <ac:spMkLst>
            <pc:docMk/>
            <pc:sldMk cId="1284368409" sldId="263"/>
            <ac:spMk id="6" creationId="{8E355852-DD2A-3E11-17CF-70DE1CAD1C96}"/>
          </ac:spMkLst>
        </pc:spChg>
        <pc:spChg chg="add mod">
          <ac:chgData name="Marian Florin Nasca" userId="7a1c6300-efaa-4c89-9ec1-89bec2fcddf1" providerId="ADAL" clId="{2F12BBB5-2823-4239-8F5A-11D25ED59BB6}" dt="2023-01-08T21:33:17.869" v="1339" actId="1076"/>
          <ac:spMkLst>
            <pc:docMk/>
            <pc:sldMk cId="1284368409" sldId="263"/>
            <ac:spMk id="11" creationId="{50E872B7-F7DB-ECBE-E6AF-659CD6925500}"/>
          </ac:spMkLst>
        </pc:spChg>
        <pc:picChg chg="add mod">
          <ac:chgData name="Marian Florin Nasca" userId="7a1c6300-efaa-4c89-9ec1-89bec2fcddf1" providerId="ADAL" clId="{2F12BBB5-2823-4239-8F5A-11D25ED59BB6}" dt="2023-01-08T21:27:52.113" v="1276" actId="1440"/>
          <ac:picMkLst>
            <pc:docMk/>
            <pc:sldMk cId="1284368409" sldId="263"/>
            <ac:picMk id="5" creationId="{4009A5F3-17D3-A13B-E5FF-38A9F81ED41E}"/>
          </ac:picMkLst>
        </pc:picChg>
        <pc:picChg chg="add mod">
          <ac:chgData name="Marian Florin Nasca" userId="7a1c6300-efaa-4c89-9ec1-89bec2fcddf1" providerId="ADAL" clId="{2F12BBB5-2823-4239-8F5A-11D25ED59BB6}" dt="2023-01-08T21:30:04.342" v="1304" actId="1076"/>
          <ac:picMkLst>
            <pc:docMk/>
            <pc:sldMk cId="1284368409" sldId="263"/>
            <ac:picMk id="8" creationId="{D2AF03D3-866C-5C89-2557-68C91FC0DEBA}"/>
          </ac:picMkLst>
        </pc:picChg>
        <pc:picChg chg="add mod">
          <ac:chgData name="Marian Florin Nasca" userId="7a1c6300-efaa-4c89-9ec1-89bec2fcddf1" providerId="ADAL" clId="{2F12BBB5-2823-4239-8F5A-11D25ED59BB6}" dt="2023-01-08T21:33:00.667" v="1309" actId="1076"/>
          <ac:picMkLst>
            <pc:docMk/>
            <pc:sldMk cId="1284368409" sldId="263"/>
            <ac:picMk id="10" creationId="{626956DC-F464-60D2-0122-8144FA86613B}"/>
          </ac:picMkLst>
        </pc:picChg>
      </pc:sldChg>
      <pc:sldChg chg="addSp delSp modSp new del mod modAnim">
        <pc:chgData name="Marian Florin Nasca" userId="7a1c6300-efaa-4c89-9ec1-89bec2fcddf1" providerId="ADAL" clId="{2F12BBB5-2823-4239-8F5A-11D25ED59BB6}" dt="2023-01-08T21:27:11.007" v="1267" actId="680"/>
        <pc:sldMkLst>
          <pc:docMk/>
          <pc:sldMk cId="2075262486" sldId="263"/>
        </pc:sldMkLst>
        <pc:spChg chg="add del">
          <ac:chgData name="Marian Florin Nasca" userId="7a1c6300-efaa-4c89-9ec1-89bec2fcddf1" providerId="ADAL" clId="{2F12BBB5-2823-4239-8F5A-11D25ED59BB6}" dt="2023-01-08T21:27:10.185" v="1266" actId="478"/>
          <ac:spMkLst>
            <pc:docMk/>
            <pc:sldMk cId="2075262486" sldId="263"/>
            <ac:spMk id="2" creationId="{A94C75E3-9ADC-738A-230D-A9FB7FD9BF81}"/>
          </ac:spMkLst>
        </pc:spChg>
        <pc:spChg chg="add del mod">
          <ac:chgData name="Marian Florin Nasca" userId="7a1c6300-efaa-4c89-9ec1-89bec2fcddf1" providerId="ADAL" clId="{2F12BBB5-2823-4239-8F5A-11D25ED59BB6}" dt="2023-01-08T21:27:08.796" v="1263"/>
          <ac:spMkLst>
            <pc:docMk/>
            <pc:sldMk cId="2075262486" sldId="263"/>
            <ac:spMk id="5" creationId="{F3BC610B-0B1B-3447-D2A7-04C30155BF07}"/>
          </ac:spMkLst>
        </pc:spChg>
        <pc:picChg chg="add del mod">
          <ac:chgData name="Marian Florin Nasca" userId="7a1c6300-efaa-4c89-9ec1-89bec2fcddf1" providerId="ADAL" clId="{2F12BBB5-2823-4239-8F5A-11D25ED59BB6}" dt="2023-01-08T21:27:09.738" v="1265" actId="22"/>
          <ac:picMkLst>
            <pc:docMk/>
            <pc:sldMk cId="2075262486" sldId="263"/>
            <ac:picMk id="4" creationId="{3236C1DA-2B0E-E8F6-0ADA-0D0CD4ACD8E3}"/>
          </ac:picMkLst>
        </pc:picChg>
      </pc:sldChg>
      <pc:sldChg chg="addSp delSp modSp new mod">
        <pc:chgData name="Marian Florin Nasca" userId="7a1c6300-efaa-4c89-9ec1-89bec2fcddf1" providerId="ADAL" clId="{2F12BBB5-2823-4239-8F5A-11D25ED59BB6}" dt="2023-01-08T21:46:45.941" v="1583" actId="14100"/>
        <pc:sldMkLst>
          <pc:docMk/>
          <pc:sldMk cId="2439510375" sldId="264"/>
        </pc:sldMkLst>
        <pc:spChg chg="del">
          <ac:chgData name="Marian Florin Nasca" userId="7a1c6300-efaa-4c89-9ec1-89bec2fcddf1" providerId="ADAL" clId="{2F12BBB5-2823-4239-8F5A-11D25ED59BB6}" dt="2023-01-08T21:34:34.327" v="1352" actId="478"/>
          <ac:spMkLst>
            <pc:docMk/>
            <pc:sldMk cId="2439510375" sldId="264"/>
            <ac:spMk id="2" creationId="{C6F355BD-8B8C-D39B-8332-AB4986A6EB3D}"/>
          </ac:spMkLst>
        </pc:spChg>
        <pc:spChg chg="add mod">
          <ac:chgData name="Marian Florin Nasca" userId="7a1c6300-efaa-4c89-9ec1-89bec2fcddf1" providerId="ADAL" clId="{2F12BBB5-2823-4239-8F5A-11D25ED59BB6}" dt="2023-01-08T21:34:42.843" v="1365" actId="20577"/>
          <ac:spMkLst>
            <pc:docMk/>
            <pc:sldMk cId="2439510375" sldId="264"/>
            <ac:spMk id="3" creationId="{19395739-9042-BA6F-275A-6E7B4B01BA66}"/>
          </ac:spMkLst>
        </pc:spChg>
        <pc:spChg chg="add mod">
          <ac:chgData name="Marian Florin Nasca" userId="7a1c6300-efaa-4c89-9ec1-89bec2fcddf1" providerId="ADAL" clId="{2F12BBB5-2823-4239-8F5A-11D25ED59BB6}" dt="2023-01-08T21:38:23.133" v="1372" actId="1582"/>
          <ac:spMkLst>
            <pc:docMk/>
            <pc:sldMk cId="2439510375" sldId="264"/>
            <ac:spMk id="5" creationId="{6565D091-40AE-8DE9-C03D-D50F322BDD3F}"/>
          </ac:spMkLst>
        </pc:spChg>
        <pc:spChg chg="add mod">
          <ac:chgData name="Marian Florin Nasca" userId="7a1c6300-efaa-4c89-9ec1-89bec2fcddf1" providerId="ADAL" clId="{2F12BBB5-2823-4239-8F5A-11D25ED59BB6}" dt="2023-01-08T21:38:50.737" v="1378" actId="1076"/>
          <ac:spMkLst>
            <pc:docMk/>
            <pc:sldMk cId="2439510375" sldId="264"/>
            <ac:spMk id="6" creationId="{C28C3294-D86B-9A09-9BF5-A66975385C04}"/>
          </ac:spMkLst>
        </pc:spChg>
        <pc:spChg chg="add mod">
          <ac:chgData name="Marian Florin Nasca" userId="7a1c6300-efaa-4c89-9ec1-89bec2fcddf1" providerId="ADAL" clId="{2F12BBB5-2823-4239-8F5A-11D25ED59BB6}" dt="2023-01-08T21:39:15.891" v="1384" actId="14100"/>
          <ac:spMkLst>
            <pc:docMk/>
            <pc:sldMk cId="2439510375" sldId="264"/>
            <ac:spMk id="7" creationId="{3BCA48C6-0268-C669-7D05-22619FAD90EB}"/>
          </ac:spMkLst>
        </pc:spChg>
        <pc:spChg chg="add mod">
          <ac:chgData name="Marian Florin Nasca" userId="7a1c6300-efaa-4c89-9ec1-89bec2fcddf1" providerId="ADAL" clId="{2F12BBB5-2823-4239-8F5A-11D25ED59BB6}" dt="2023-01-08T21:39:48.102" v="1388" actId="1076"/>
          <ac:spMkLst>
            <pc:docMk/>
            <pc:sldMk cId="2439510375" sldId="264"/>
            <ac:spMk id="8" creationId="{2CAB1C41-9A5B-149D-E0BB-E9F79874BCD0}"/>
          </ac:spMkLst>
        </pc:spChg>
        <pc:spChg chg="add mod">
          <ac:chgData name="Marian Florin Nasca" userId="7a1c6300-efaa-4c89-9ec1-89bec2fcddf1" providerId="ADAL" clId="{2F12BBB5-2823-4239-8F5A-11D25ED59BB6}" dt="2023-01-08T21:44:50.057" v="1551" actId="14100"/>
          <ac:spMkLst>
            <pc:docMk/>
            <pc:sldMk cId="2439510375" sldId="264"/>
            <ac:spMk id="9" creationId="{2659B1F6-F0F1-29DD-E438-C5B52D6728B5}"/>
          </ac:spMkLst>
        </pc:spChg>
        <pc:spChg chg="add mod">
          <ac:chgData name="Marian Florin Nasca" userId="7a1c6300-efaa-4c89-9ec1-89bec2fcddf1" providerId="ADAL" clId="{2F12BBB5-2823-4239-8F5A-11D25ED59BB6}" dt="2023-01-08T21:41:06.842" v="1430" actId="1076"/>
          <ac:spMkLst>
            <pc:docMk/>
            <pc:sldMk cId="2439510375" sldId="264"/>
            <ac:spMk id="10" creationId="{3FD5426F-7118-0B10-B533-E57452F7998D}"/>
          </ac:spMkLst>
        </pc:spChg>
        <pc:spChg chg="add mod">
          <ac:chgData name="Marian Florin Nasca" userId="7a1c6300-efaa-4c89-9ec1-89bec2fcddf1" providerId="ADAL" clId="{2F12BBB5-2823-4239-8F5A-11D25ED59BB6}" dt="2023-01-08T21:41:01.420" v="1428" actId="14100"/>
          <ac:spMkLst>
            <pc:docMk/>
            <pc:sldMk cId="2439510375" sldId="264"/>
            <ac:spMk id="11" creationId="{3898BCA1-C46B-1F38-2B30-BCDA005E5ED9}"/>
          </ac:spMkLst>
        </pc:spChg>
        <pc:spChg chg="add mod">
          <ac:chgData name="Marian Florin Nasca" userId="7a1c6300-efaa-4c89-9ec1-89bec2fcddf1" providerId="ADAL" clId="{2F12BBB5-2823-4239-8F5A-11D25ED59BB6}" dt="2023-01-08T21:42:04.480" v="1466" actId="20577"/>
          <ac:spMkLst>
            <pc:docMk/>
            <pc:sldMk cId="2439510375" sldId="264"/>
            <ac:spMk id="18" creationId="{365730D6-4C2A-C4C9-6697-F211645C60D1}"/>
          </ac:spMkLst>
        </pc:spChg>
        <pc:spChg chg="add mod">
          <ac:chgData name="Marian Florin Nasca" userId="7a1c6300-efaa-4c89-9ec1-89bec2fcddf1" providerId="ADAL" clId="{2F12BBB5-2823-4239-8F5A-11D25ED59BB6}" dt="2023-01-08T21:42:24.556" v="1472" actId="14100"/>
          <ac:spMkLst>
            <pc:docMk/>
            <pc:sldMk cId="2439510375" sldId="264"/>
            <ac:spMk id="19" creationId="{DF679258-CF47-AE2B-D5B3-34E8353BF7B2}"/>
          </ac:spMkLst>
        </pc:spChg>
        <pc:spChg chg="add mod">
          <ac:chgData name="Marian Florin Nasca" userId="7a1c6300-efaa-4c89-9ec1-89bec2fcddf1" providerId="ADAL" clId="{2F12BBB5-2823-4239-8F5A-11D25ED59BB6}" dt="2023-01-08T21:43:08.575" v="1514" actId="1076"/>
          <ac:spMkLst>
            <pc:docMk/>
            <pc:sldMk cId="2439510375" sldId="264"/>
            <ac:spMk id="22" creationId="{AC788693-4B49-335C-4AEA-5305F07E936F}"/>
          </ac:spMkLst>
        </pc:spChg>
        <pc:spChg chg="add del mod">
          <ac:chgData name="Marian Florin Nasca" userId="7a1c6300-efaa-4c89-9ec1-89bec2fcddf1" providerId="ADAL" clId="{2F12BBB5-2823-4239-8F5A-11D25ED59BB6}" dt="2023-01-08T21:43:18.905" v="1516"/>
          <ac:spMkLst>
            <pc:docMk/>
            <pc:sldMk cId="2439510375" sldId="264"/>
            <ac:spMk id="23" creationId="{EE9D7D63-5788-D72F-86C0-99D022F2FBE5}"/>
          </ac:spMkLst>
        </pc:spChg>
        <pc:spChg chg="add mod">
          <ac:chgData name="Marian Florin Nasca" userId="7a1c6300-efaa-4c89-9ec1-89bec2fcddf1" providerId="ADAL" clId="{2F12BBB5-2823-4239-8F5A-11D25ED59BB6}" dt="2023-01-08T21:43:31.019" v="1519" actId="1582"/>
          <ac:spMkLst>
            <pc:docMk/>
            <pc:sldMk cId="2439510375" sldId="264"/>
            <ac:spMk id="24" creationId="{8F510594-E7B0-8101-E73B-C997BF2AB63E}"/>
          </ac:spMkLst>
        </pc:spChg>
        <pc:spChg chg="add mod">
          <ac:chgData name="Marian Florin Nasca" userId="7a1c6300-efaa-4c89-9ec1-89bec2fcddf1" providerId="ADAL" clId="{2F12BBB5-2823-4239-8F5A-11D25ED59BB6}" dt="2023-01-08T21:46:28.139" v="1578" actId="14100"/>
          <ac:spMkLst>
            <pc:docMk/>
            <pc:sldMk cId="2439510375" sldId="264"/>
            <ac:spMk id="27" creationId="{30A571DA-D128-E92E-3CAD-EBA36B27D24C}"/>
          </ac:spMkLst>
        </pc:spChg>
        <pc:spChg chg="add mod">
          <ac:chgData name="Marian Florin Nasca" userId="7a1c6300-efaa-4c89-9ec1-89bec2fcddf1" providerId="ADAL" clId="{2F12BBB5-2823-4239-8F5A-11D25ED59BB6}" dt="2023-01-08T21:46:12.539" v="1562"/>
          <ac:spMkLst>
            <pc:docMk/>
            <pc:sldMk cId="2439510375" sldId="264"/>
            <ac:spMk id="30" creationId="{13480FA9-93E4-B0E8-6B53-BD52ACF7B2A5}"/>
          </ac:spMkLst>
        </pc:spChg>
        <pc:spChg chg="add mod">
          <ac:chgData name="Marian Florin Nasca" userId="7a1c6300-efaa-4c89-9ec1-89bec2fcddf1" providerId="ADAL" clId="{2F12BBB5-2823-4239-8F5A-11D25ED59BB6}" dt="2023-01-08T21:46:45.941" v="1583" actId="14100"/>
          <ac:spMkLst>
            <pc:docMk/>
            <pc:sldMk cId="2439510375" sldId="264"/>
            <ac:spMk id="33" creationId="{CD0D7138-9A1E-2E8A-62CF-1369CBF3260F}"/>
          </ac:spMkLst>
        </pc:spChg>
        <pc:picChg chg="add mod">
          <ac:chgData name="Marian Florin Nasca" userId="7a1c6300-efaa-4c89-9ec1-89bec2fcddf1" providerId="ADAL" clId="{2F12BBB5-2823-4239-8F5A-11D25ED59BB6}" dt="2023-01-08T21:44:29.432" v="1546" actId="1076"/>
          <ac:picMkLst>
            <pc:docMk/>
            <pc:sldMk cId="2439510375" sldId="264"/>
            <ac:picMk id="4" creationId="{5F230D4B-2E30-0FAD-F232-54EF3028BE5D}"/>
          </ac:picMkLst>
        </pc:picChg>
        <pc:cxnChg chg="add mod">
          <ac:chgData name="Marian Florin Nasca" userId="7a1c6300-efaa-4c89-9ec1-89bec2fcddf1" providerId="ADAL" clId="{2F12BBB5-2823-4239-8F5A-11D25ED59BB6}" dt="2023-01-08T21:41:23.227" v="1432" actId="1582"/>
          <ac:cxnSpMkLst>
            <pc:docMk/>
            <pc:sldMk cId="2439510375" sldId="264"/>
            <ac:cxnSpMk id="13" creationId="{442BB30B-D425-353D-CE7D-9D6AF51CE4AF}"/>
          </ac:cxnSpMkLst>
        </pc:cxnChg>
        <pc:cxnChg chg="add mod">
          <ac:chgData name="Marian Florin Nasca" userId="7a1c6300-efaa-4c89-9ec1-89bec2fcddf1" providerId="ADAL" clId="{2F12BBB5-2823-4239-8F5A-11D25ED59BB6}" dt="2023-01-08T21:41:44" v="1438" actId="14100"/>
          <ac:cxnSpMkLst>
            <pc:docMk/>
            <pc:sldMk cId="2439510375" sldId="264"/>
            <ac:cxnSpMk id="14" creationId="{B5BFB89B-820E-1D61-AF35-4625328955FA}"/>
          </ac:cxnSpMkLst>
        </pc:cxnChg>
        <pc:cxnChg chg="add mod">
          <ac:chgData name="Marian Florin Nasca" userId="7a1c6300-efaa-4c89-9ec1-89bec2fcddf1" providerId="ADAL" clId="{2F12BBB5-2823-4239-8F5A-11D25ED59BB6}" dt="2023-01-08T21:42:36.222" v="1475" actId="14100"/>
          <ac:cxnSpMkLst>
            <pc:docMk/>
            <pc:sldMk cId="2439510375" sldId="264"/>
            <ac:cxnSpMk id="20" creationId="{A00C89BA-F5E6-D478-6520-9C1E64D8F52E}"/>
          </ac:cxnSpMkLst>
        </pc:cxnChg>
        <pc:cxnChg chg="add mod">
          <ac:chgData name="Marian Florin Nasca" userId="7a1c6300-efaa-4c89-9ec1-89bec2fcddf1" providerId="ADAL" clId="{2F12BBB5-2823-4239-8F5A-11D25ED59BB6}" dt="2023-01-08T21:43:40.110" v="1522" actId="14100"/>
          <ac:cxnSpMkLst>
            <pc:docMk/>
            <pc:sldMk cId="2439510375" sldId="264"/>
            <ac:cxnSpMk id="25" creationId="{672EE3B7-E641-6D7F-2CA8-E9507F4AA137}"/>
          </ac:cxnSpMkLst>
        </pc:cxnChg>
        <pc:cxnChg chg="add mod">
          <ac:chgData name="Marian Florin Nasca" userId="7a1c6300-efaa-4c89-9ec1-89bec2fcddf1" providerId="ADAL" clId="{2F12BBB5-2823-4239-8F5A-11D25ED59BB6}" dt="2023-01-08T21:46:32.335" v="1579" actId="14100"/>
          <ac:cxnSpMkLst>
            <pc:docMk/>
            <pc:sldMk cId="2439510375" sldId="264"/>
            <ac:cxnSpMk id="28" creationId="{6A8DEBB4-81F6-6246-EC93-B348EEBDC2E1}"/>
          </ac:cxnSpMkLst>
        </pc:cxnChg>
      </pc:sldChg>
      <pc:sldChg chg="addSp delSp modSp new mod">
        <pc:chgData name="Marian Florin Nasca" userId="7a1c6300-efaa-4c89-9ec1-89bec2fcddf1" providerId="ADAL" clId="{2F12BBB5-2823-4239-8F5A-11D25ED59BB6}" dt="2023-01-08T21:49:54.007" v="1644" actId="1076"/>
        <pc:sldMkLst>
          <pc:docMk/>
          <pc:sldMk cId="1605257101" sldId="265"/>
        </pc:sldMkLst>
        <pc:spChg chg="del">
          <ac:chgData name="Marian Florin Nasca" userId="7a1c6300-efaa-4c89-9ec1-89bec2fcddf1" providerId="ADAL" clId="{2F12BBB5-2823-4239-8F5A-11D25ED59BB6}" dt="2023-01-08T21:45:08.516" v="1553" actId="478"/>
          <ac:spMkLst>
            <pc:docMk/>
            <pc:sldMk cId="1605257101" sldId="265"/>
            <ac:spMk id="2" creationId="{C0C34FF5-AC85-07F3-7B99-0E87D4CD655F}"/>
          </ac:spMkLst>
        </pc:spChg>
        <pc:spChg chg="add mod">
          <ac:chgData name="Marian Florin Nasca" userId="7a1c6300-efaa-4c89-9ec1-89bec2fcddf1" providerId="ADAL" clId="{2F12BBB5-2823-4239-8F5A-11D25ED59BB6}" dt="2023-01-08T21:45:12.935" v="1554"/>
          <ac:spMkLst>
            <pc:docMk/>
            <pc:sldMk cId="1605257101" sldId="265"/>
            <ac:spMk id="3" creationId="{C226E610-C3B6-0167-44E1-69FBEB7F3351}"/>
          </ac:spMkLst>
        </pc:spChg>
        <pc:spChg chg="add mod">
          <ac:chgData name="Marian Florin Nasca" userId="7a1c6300-efaa-4c89-9ec1-89bec2fcddf1" providerId="ADAL" clId="{2F12BBB5-2823-4239-8F5A-11D25ED59BB6}" dt="2023-01-08T21:48:40.287" v="1591" actId="207"/>
          <ac:spMkLst>
            <pc:docMk/>
            <pc:sldMk cId="1605257101" sldId="265"/>
            <ac:spMk id="8" creationId="{1AC79CBA-38CC-33E8-9952-9B84AFB62CA2}"/>
          </ac:spMkLst>
        </pc:spChg>
        <pc:spChg chg="add mod">
          <ac:chgData name="Marian Florin Nasca" userId="7a1c6300-efaa-4c89-9ec1-89bec2fcddf1" providerId="ADAL" clId="{2F12BBB5-2823-4239-8F5A-11D25ED59BB6}" dt="2023-01-08T21:49:15.574" v="1596" actId="208"/>
          <ac:spMkLst>
            <pc:docMk/>
            <pc:sldMk cId="1605257101" sldId="265"/>
            <ac:spMk id="9" creationId="{BD9B5747-1E0E-5131-6BAD-5886A80F6C99}"/>
          </ac:spMkLst>
        </pc:spChg>
        <pc:spChg chg="add mod">
          <ac:chgData name="Marian Florin Nasca" userId="7a1c6300-efaa-4c89-9ec1-89bec2fcddf1" providerId="ADAL" clId="{2F12BBB5-2823-4239-8F5A-11D25ED59BB6}" dt="2023-01-08T21:49:31.445" v="1600" actId="1076"/>
          <ac:spMkLst>
            <pc:docMk/>
            <pc:sldMk cId="1605257101" sldId="265"/>
            <ac:spMk id="10" creationId="{8A1593E3-B551-3126-EAEF-68509BB01D15}"/>
          </ac:spMkLst>
        </pc:spChg>
        <pc:spChg chg="add mod">
          <ac:chgData name="Marian Florin Nasca" userId="7a1c6300-efaa-4c89-9ec1-89bec2fcddf1" providerId="ADAL" clId="{2F12BBB5-2823-4239-8F5A-11D25ED59BB6}" dt="2023-01-08T21:49:53.726" v="1643" actId="14100"/>
          <ac:spMkLst>
            <pc:docMk/>
            <pc:sldMk cId="1605257101" sldId="265"/>
            <ac:spMk id="11" creationId="{33BCBD26-2233-2F7A-B6B9-5D20E838DD22}"/>
          </ac:spMkLst>
        </pc:spChg>
        <pc:picChg chg="add del mod">
          <ac:chgData name="Marian Florin Nasca" userId="7a1c6300-efaa-4c89-9ec1-89bec2fcddf1" providerId="ADAL" clId="{2F12BBB5-2823-4239-8F5A-11D25ED59BB6}" dt="2023-01-08T21:48:00.291" v="1584" actId="478"/>
          <ac:picMkLst>
            <pc:docMk/>
            <pc:sldMk cId="1605257101" sldId="265"/>
            <ac:picMk id="5" creationId="{5D836D79-A7EF-BA18-B2A5-3E2CD20FECDD}"/>
          </ac:picMkLst>
        </pc:picChg>
        <pc:picChg chg="add mod">
          <ac:chgData name="Marian Florin Nasca" userId="7a1c6300-efaa-4c89-9ec1-89bec2fcddf1" providerId="ADAL" clId="{2F12BBB5-2823-4239-8F5A-11D25ED59BB6}" dt="2023-01-08T21:49:54.007" v="1644" actId="1076"/>
          <ac:picMkLst>
            <pc:docMk/>
            <pc:sldMk cId="1605257101" sldId="265"/>
            <ac:picMk id="7" creationId="{66FC1FE0-32E8-EFC3-57CD-F733232C423E}"/>
          </ac:picMkLst>
        </pc:picChg>
      </pc:sldChg>
      <pc:sldChg chg="addSp delSp modSp new mod">
        <pc:chgData name="Marian Florin Nasca" userId="7a1c6300-efaa-4c89-9ec1-89bec2fcddf1" providerId="ADAL" clId="{2F12BBB5-2823-4239-8F5A-11D25ED59BB6}" dt="2023-01-08T21:53:52.374" v="1697" actId="1076"/>
        <pc:sldMkLst>
          <pc:docMk/>
          <pc:sldMk cId="2192874644" sldId="266"/>
        </pc:sldMkLst>
        <pc:spChg chg="del">
          <ac:chgData name="Marian Florin Nasca" userId="7a1c6300-efaa-4c89-9ec1-89bec2fcddf1" providerId="ADAL" clId="{2F12BBB5-2823-4239-8F5A-11D25ED59BB6}" dt="2023-01-08T21:50:15.203" v="1647" actId="478"/>
          <ac:spMkLst>
            <pc:docMk/>
            <pc:sldMk cId="2192874644" sldId="266"/>
            <ac:spMk id="2" creationId="{1DE2BEE3-77F5-D023-A33F-21489D32D5B0}"/>
          </ac:spMkLst>
        </pc:spChg>
        <pc:spChg chg="add mod">
          <ac:chgData name="Marian Florin Nasca" userId="7a1c6300-efaa-4c89-9ec1-89bec2fcddf1" providerId="ADAL" clId="{2F12BBB5-2823-4239-8F5A-11D25ED59BB6}" dt="2023-01-08T21:50:24.591" v="1677" actId="20577"/>
          <ac:spMkLst>
            <pc:docMk/>
            <pc:sldMk cId="2192874644" sldId="266"/>
            <ac:spMk id="3" creationId="{91615416-CB1B-48FE-2D66-D843E2DDF0F4}"/>
          </ac:spMkLst>
        </pc:spChg>
        <pc:spChg chg="add mod">
          <ac:chgData name="Marian Florin Nasca" userId="7a1c6300-efaa-4c89-9ec1-89bec2fcddf1" providerId="ADAL" clId="{2F12BBB5-2823-4239-8F5A-11D25ED59BB6}" dt="2023-01-08T21:53:52.374" v="1697" actId="1076"/>
          <ac:spMkLst>
            <pc:docMk/>
            <pc:sldMk cId="2192874644" sldId="266"/>
            <ac:spMk id="4" creationId="{CDEED612-8BAA-B970-AF9E-62C02C02E1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3492A-8EE3-4530-9A73-667D5AB6F144}" type="datetimeFigureOut">
              <a:rPr lang="ro-RO" smtClean="0"/>
              <a:t>08.01.2023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3252-C86B-45C9-947D-D06B32B3FA2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737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1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3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8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089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5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6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06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7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8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0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8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2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9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8532-52D3-458B-AD87-FCAEEC6DF6AF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FA88-CE2D-4495-9076-0963B28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91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bazeleelectronicii/home/amplificatoare-operationale/5-amplificator-diferential" TargetMode="External"/><Relationship Id="rId2" Type="http://schemas.openxmlformats.org/officeDocument/2006/relationships/hyperlink" Target="https://mce.utcluj.ro/igac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bel.utcluj.ro/dce/didactic/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 hidden="1">
            <a:extLst>
              <a:ext uri="{FF2B5EF4-FFF2-40B4-BE49-F238E27FC236}">
                <a16:creationId xmlns:a16="http://schemas.microsoft.com/office/drawing/2014/main" id="{4CB4702B-B03A-BABD-4D9C-CE6B49B9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96E6E303-F271-07C3-F317-3BF159876295}"/>
              </a:ext>
            </a:extLst>
          </p:cNvPr>
          <p:cNvSpPr/>
          <p:nvPr/>
        </p:nvSpPr>
        <p:spPr>
          <a:xfrm>
            <a:off x="3709321" y="1543888"/>
            <a:ext cx="477335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Amplificator</a:t>
            </a:r>
            <a:r>
              <a:rPr lang="en-US" sz="6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</a:p>
          <a:p>
            <a:pPr algn="ctr"/>
            <a:r>
              <a:rPr lang="en-US" sz="66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diferen</a:t>
            </a:r>
            <a:r>
              <a:rPr lang="ro-RO" sz="6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ț</a:t>
            </a:r>
            <a:r>
              <a:rPr lang="en-US" sz="66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ial</a:t>
            </a:r>
            <a:endParaRPr lang="en-US" sz="6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BE7DC3C6-293A-1BFC-565A-26EDA20B5BE6}"/>
              </a:ext>
            </a:extLst>
          </p:cNvPr>
          <p:cNvSpPr txBox="1"/>
          <p:nvPr/>
        </p:nvSpPr>
        <p:spPr>
          <a:xfrm>
            <a:off x="1250623" y="5607931"/>
            <a:ext cx="484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 err="1">
                <a:latin typeface="Amasis MT Pro Black" panose="020B0604020202020204" pitchFamily="18" charset="0"/>
              </a:rPr>
              <a:t>Stude</a:t>
            </a:r>
            <a:r>
              <a:rPr lang="en-US" sz="2400" dirty="0" err="1">
                <a:latin typeface="Amasis MT Pro Black" panose="020B0604020202020204" pitchFamily="18" charset="0"/>
              </a:rPr>
              <a:t>nt</a:t>
            </a:r>
            <a:r>
              <a:rPr lang="en-US" sz="2400" dirty="0">
                <a:latin typeface="Amasis MT Pro Black" panose="020B0604020202020204" pitchFamily="18" charset="0"/>
              </a:rPr>
              <a:t>: Na</a:t>
            </a:r>
            <a:r>
              <a:rPr lang="ro-RO" sz="2400" dirty="0" err="1">
                <a:latin typeface="Amasis MT Pro Black" panose="020B0604020202020204" pitchFamily="18" charset="0"/>
              </a:rPr>
              <a:t>șca</a:t>
            </a:r>
            <a:r>
              <a:rPr lang="ro-RO" sz="2400" dirty="0">
                <a:latin typeface="Amasis MT Pro Black" panose="020B0604020202020204" pitchFamily="18" charset="0"/>
              </a:rPr>
              <a:t> Marian-Florin</a:t>
            </a:r>
          </a:p>
          <a:p>
            <a:r>
              <a:rPr lang="ro-RO" sz="2400" dirty="0">
                <a:latin typeface="Amasis MT Pro Black" panose="020B0604020202020204" pitchFamily="18" charset="0"/>
              </a:rPr>
              <a:t>Grupa</a:t>
            </a:r>
            <a:r>
              <a:rPr lang="en-US" sz="2400" dirty="0">
                <a:latin typeface="Amasis MT Pro Black" panose="020B0604020202020204" pitchFamily="18" charset="0"/>
              </a:rPr>
              <a:t>: 2121</a:t>
            </a:r>
          </a:p>
          <a:p>
            <a:r>
              <a:rPr lang="en-US" sz="2400" dirty="0">
                <a:latin typeface="Amasis MT Pro Black" panose="020B0604020202020204" pitchFamily="18" charset="0"/>
              </a:rPr>
              <a:t>Seria: A</a:t>
            </a:r>
            <a:endParaRPr lang="ro-RO" sz="2400" dirty="0">
              <a:latin typeface="Amasis MT Pro Black" panose="020B0604020202020204" pitchFamily="18" charset="0"/>
            </a:endParaRPr>
          </a:p>
        </p:txBody>
      </p:sp>
      <p:pic>
        <p:nvPicPr>
          <p:cNvPr id="23" name="Imagine 22">
            <a:extLst>
              <a:ext uri="{FF2B5EF4-FFF2-40B4-BE49-F238E27FC236}">
                <a16:creationId xmlns:a16="http://schemas.microsoft.com/office/drawing/2014/main" id="{904CA1C9-DF56-2651-3924-2B684AE1F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050" y="5804360"/>
            <a:ext cx="2509887" cy="80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9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C226E610-C3B6-0167-44E1-69FBEB7F3351}"/>
              </a:ext>
            </a:extLst>
          </p:cNvPr>
          <p:cNvSpPr/>
          <p:nvPr/>
        </p:nvSpPr>
        <p:spPr>
          <a:xfrm>
            <a:off x="4548943" y="164803"/>
            <a:ext cx="30941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FUNCTIONARE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66FC1FE0-32E8-EFC3-57CD-F733232C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51" y="811134"/>
            <a:ext cx="9445558" cy="5882063"/>
          </a:xfrm>
          <a:prstGeom prst="rect">
            <a:avLst/>
          </a:prstGeom>
        </p:spPr>
      </p:pic>
      <p:sp>
        <p:nvSpPr>
          <p:cNvPr id="8" name="Dreptunghi 7">
            <a:extLst>
              <a:ext uri="{FF2B5EF4-FFF2-40B4-BE49-F238E27FC236}">
                <a16:creationId xmlns:a16="http://schemas.microsoft.com/office/drawing/2014/main" id="{1AC79CBA-38CC-33E8-9952-9B84AFB62CA2}"/>
              </a:ext>
            </a:extLst>
          </p:cNvPr>
          <p:cNvSpPr/>
          <p:nvPr/>
        </p:nvSpPr>
        <p:spPr>
          <a:xfrm>
            <a:off x="2488676" y="2611225"/>
            <a:ext cx="1725105" cy="179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9B5747-1E0E-5131-6BAD-5886A80F6C99}"/>
              </a:ext>
            </a:extLst>
          </p:cNvPr>
          <p:cNvSpPr/>
          <p:nvPr/>
        </p:nvSpPr>
        <p:spPr>
          <a:xfrm>
            <a:off x="7777113" y="2611225"/>
            <a:ext cx="1027522" cy="52790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1593E3-B551-3126-EAEF-68509BB01D15}"/>
              </a:ext>
            </a:extLst>
          </p:cNvPr>
          <p:cNvSpPr/>
          <p:nvPr/>
        </p:nvSpPr>
        <p:spPr>
          <a:xfrm>
            <a:off x="7777113" y="3257556"/>
            <a:ext cx="1027522" cy="527901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33BCBD26-2233-2F7A-B6B9-5D20E838DD22}"/>
              </a:ext>
            </a:extLst>
          </p:cNvPr>
          <p:cNvSpPr txBox="1"/>
          <p:nvPr/>
        </p:nvSpPr>
        <p:spPr>
          <a:xfrm>
            <a:off x="8908330" y="4835951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Afisare</a:t>
            </a:r>
            <a:r>
              <a:rPr lang="ro-RO" dirty="0"/>
              <a:t> semnal de </a:t>
            </a:r>
          </a:p>
          <a:p>
            <a:r>
              <a:rPr lang="ro-RO" dirty="0" err="1"/>
              <a:t>Iesire</a:t>
            </a:r>
            <a:r>
              <a:rPr lang="ro-RO" dirty="0"/>
              <a:t> cu limitare</a:t>
            </a:r>
          </a:p>
        </p:txBody>
      </p:sp>
    </p:spTree>
    <p:extLst>
      <p:ext uri="{BB962C8B-B14F-4D97-AF65-F5344CB8AC3E}">
        <p14:creationId xmlns:p14="http://schemas.microsoft.com/office/powerpoint/2010/main" val="160525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1615416-CB1B-48FE-2D66-D843E2DDF0F4}"/>
              </a:ext>
            </a:extLst>
          </p:cNvPr>
          <p:cNvSpPr/>
          <p:nvPr/>
        </p:nvSpPr>
        <p:spPr>
          <a:xfrm>
            <a:off x="4635513" y="164803"/>
            <a:ext cx="292099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BIBLIOGRAFIE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CDEED612-8BAA-B970-AF9E-62C02C02E1F6}"/>
              </a:ext>
            </a:extLst>
          </p:cNvPr>
          <p:cNvSpPr txBox="1"/>
          <p:nvPr/>
        </p:nvSpPr>
        <p:spPr>
          <a:xfrm>
            <a:off x="1470581" y="1703571"/>
            <a:ext cx="9059159" cy="212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dirty="0"/>
              <a:t>Curs “Introducere în Grafică Asistată de Calculator” – Prof. Dr. Ing. </a:t>
            </a:r>
            <a:r>
              <a:rPr lang="ro-RO" dirty="0" err="1"/>
              <a:t>Taut</a:t>
            </a:r>
            <a:r>
              <a:rPr lang="ro-RO" dirty="0"/>
              <a:t> Adrian</a:t>
            </a:r>
            <a:endParaRPr lang="en-US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dirty="0"/>
              <a:t>Curs “Dispozitive si Circuite Electronice” – Prof. Dr. Ing. Ovidiu Pop</a:t>
            </a:r>
            <a:endParaRPr lang="en-US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Modelarea Circuitelor Electronice (utcluj.ro)</a:t>
            </a:r>
            <a:endParaRPr lang="en-US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Electronica pentru toți - 18.5. Amplificator diferențial (google.com)</a:t>
            </a:r>
            <a:endParaRPr lang="en-US" dirty="0"/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Dispozitive Electronice (utcluj.ro)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9287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5" name="Group 60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56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7" name="Rectangle 103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ine 2" descr="O imagine care conține masă&#10;&#10;Descriere generată automat">
            <a:extLst>
              <a:ext uri="{FF2B5EF4-FFF2-40B4-BE49-F238E27FC236}">
                <a16:creationId xmlns:a16="http://schemas.microsoft.com/office/drawing/2014/main" id="{1E554F69-41C4-48B0-3188-44F7541A2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62" y="1219827"/>
            <a:ext cx="4225627" cy="29579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Imagine 3" descr="O imagine care conține text, ceas&#10;&#10;Descriere generată automat">
            <a:extLst>
              <a:ext uri="{FF2B5EF4-FFF2-40B4-BE49-F238E27FC236}">
                <a16:creationId xmlns:a16="http://schemas.microsoft.com/office/drawing/2014/main" id="{951D80C9-2B3D-C13F-0938-3961E4FF81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87" y="1516063"/>
            <a:ext cx="4809066" cy="221217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EE8A7BB7-6D13-B713-05B2-14A9F6ACDAF8}"/>
              </a:ext>
            </a:extLst>
          </p:cNvPr>
          <p:cNvSpPr txBox="1"/>
          <p:nvPr/>
        </p:nvSpPr>
        <p:spPr>
          <a:xfrm>
            <a:off x="693737" y="4813583"/>
            <a:ext cx="9328150" cy="73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220980">
              <a:lnSpc>
                <a:spcPct val="107000"/>
              </a:lnSpc>
              <a:spcAft>
                <a:spcPts val="800"/>
              </a:spcAft>
            </a:pPr>
            <a:r>
              <a:rPr lang="en-US" sz="2000" b="1" u="sng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Definitie</a:t>
            </a:r>
            <a:r>
              <a:rPr lang="en-US" sz="20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ro-RO" sz="20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o-RO" sz="20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mplificator diferențial</a:t>
            </a:r>
            <a:r>
              <a:rPr lang="ro-RO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o-RO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un dispozitiv care este utilizat pentru a amplifica diferența dintre tensiunile aplicate la intrările sale.</a:t>
            </a:r>
            <a:endParaRPr lang="ro-R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782A9C91-90CF-FA61-FF45-47AFA03DE22B}"/>
              </a:ext>
            </a:extLst>
          </p:cNvPr>
          <p:cNvSpPr txBox="1"/>
          <p:nvPr/>
        </p:nvSpPr>
        <p:spPr>
          <a:xfrm>
            <a:off x="1023958" y="754672"/>
            <a:ext cx="4305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ro-RO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îl face sa fie amplificator </a:t>
            </a:r>
            <a:r>
              <a:rPr lang="ro-RO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diferential</a:t>
            </a:r>
            <a:r>
              <a:rPr lang="ro-RO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6B9AD5EA-DB98-FA88-5B3D-859EECE2128F}"/>
              </a:ext>
            </a:extLst>
          </p:cNvPr>
          <p:cNvSpPr txBox="1"/>
          <p:nvPr/>
        </p:nvSpPr>
        <p:spPr>
          <a:xfrm>
            <a:off x="7481461" y="921048"/>
            <a:ext cx="215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circuit</a:t>
            </a:r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2BC32B8E-9104-3E14-34BB-94B7B6497E88}"/>
              </a:ext>
            </a:extLst>
          </p:cNvPr>
          <p:cNvSpPr/>
          <p:nvPr/>
        </p:nvSpPr>
        <p:spPr>
          <a:xfrm>
            <a:off x="4910010" y="183656"/>
            <a:ext cx="23323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Introducere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743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F8F908BC-7460-0D1A-9463-0DB7A21F5282}"/>
              </a:ext>
            </a:extLst>
          </p:cNvPr>
          <p:cNvSpPr/>
          <p:nvPr/>
        </p:nvSpPr>
        <p:spPr>
          <a:xfrm>
            <a:off x="4270468" y="308977"/>
            <a:ext cx="36510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Parametrii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semnal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3A4679F8-AA9F-80CD-1EE4-FF725B60CA33}"/>
              </a:ext>
            </a:extLst>
          </p:cNvPr>
          <p:cNvSpPr txBox="1"/>
          <p:nvPr/>
        </p:nvSpPr>
        <p:spPr>
          <a:xfrm>
            <a:off x="1070068" y="1254596"/>
            <a:ext cx="2785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Amplificarea</a:t>
            </a:r>
            <a:r>
              <a:rPr lang="en-US" dirty="0"/>
              <a:t> </a:t>
            </a:r>
            <a:r>
              <a:rPr lang="en-US" dirty="0" err="1"/>
              <a:t>semnalului</a:t>
            </a:r>
            <a:r>
              <a:rPr lang="en-US" dirty="0"/>
              <a:t> VI1:</a:t>
            </a:r>
            <a:endParaRPr lang="ro-RO" dirty="0"/>
          </a:p>
          <a:p>
            <a:endParaRPr lang="ro-RO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FB8EAA3F-B386-BC84-6091-1EF68C2B6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63" y="1164683"/>
            <a:ext cx="1458861" cy="646331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1B7E4463-FF4E-4546-D2A6-1D3C2020F789}"/>
              </a:ext>
            </a:extLst>
          </p:cNvPr>
          <p:cNvSpPr txBox="1"/>
          <p:nvPr/>
        </p:nvSpPr>
        <p:spPr>
          <a:xfrm>
            <a:off x="6407085" y="130318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Amplificarea</a:t>
            </a:r>
            <a:r>
              <a:rPr lang="en-US" dirty="0"/>
              <a:t> </a:t>
            </a:r>
            <a:r>
              <a:rPr lang="en-US" dirty="0" err="1"/>
              <a:t>semnalului</a:t>
            </a:r>
            <a:r>
              <a:rPr lang="en-US" dirty="0"/>
              <a:t> VI2:</a:t>
            </a:r>
            <a:endParaRPr lang="ro-RO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097AAABB-A429-0E11-4C69-E2F8BFD39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374" y="1121532"/>
            <a:ext cx="538221" cy="721013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5AD924F6-D73A-0C53-8F9D-DC1E60C9968D}"/>
              </a:ext>
            </a:extLst>
          </p:cNvPr>
          <p:cNvSpPr txBox="1"/>
          <p:nvPr/>
        </p:nvSpPr>
        <p:spPr>
          <a:xfrm>
            <a:off x="1070068" y="2401479"/>
            <a:ext cx="260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Georgia" pitchFamily="18" charset="0"/>
              </a:rPr>
              <a:t>Semnalul de </a:t>
            </a:r>
            <a:r>
              <a:rPr lang="ro-RO" dirty="0" err="1">
                <a:latin typeface="Georgia" pitchFamily="18" charset="0"/>
              </a:rPr>
              <a:t>iesire</a:t>
            </a:r>
            <a:r>
              <a:rPr lang="ro-RO" dirty="0">
                <a:latin typeface="Georgia" pitchFamily="18" charset="0"/>
              </a:rPr>
              <a:t> </a:t>
            </a:r>
            <a:r>
              <a:rPr lang="ro-RO" dirty="0" err="1">
                <a:latin typeface="Georgia" pitchFamily="18" charset="0"/>
              </a:rPr>
              <a:t>Vo</a:t>
            </a:r>
            <a:r>
              <a:rPr lang="ro-RO" dirty="0">
                <a:latin typeface="Georgia" pitchFamily="18" charset="0"/>
              </a:rPr>
              <a:t>:</a:t>
            </a:r>
            <a:endParaRPr lang="en-US" dirty="0">
              <a:latin typeface="Georgia" pitchFamily="18" charset="0"/>
            </a:endParaRPr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14DFFB5A-0C2A-4D26-B0FA-077DEE646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444" t="3675" r="1042" b="8026"/>
          <a:stretch/>
        </p:blipFill>
        <p:spPr bwMode="auto">
          <a:xfrm>
            <a:off x="3676453" y="2247055"/>
            <a:ext cx="2730631" cy="6463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CasetăText 11">
            <a:extLst>
              <a:ext uri="{FF2B5EF4-FFF2-40B4-BE49-F238E27FC236}">
                <a16:creationId xmlns:a16="http://schemas.microsoft.com/office/drawing/2014/main" id="{7A6F2B40-B2C2-744F-072E-401A3946C347}"/>
              </a:ext>
            </a:extLst>
          </p:cNvPr>
          <p:cNvSpPr txBox="1"/>
          <p:nvPr/>
        </p:nvSpPr>
        <p:spPr>
          <a:xfrm>
            <a:off x="1070068" y="4533053"/>
            <a:ext cx="278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Tipuri de semnale generate</a:t>
            </a:r>
            <a:r>
              <a:rPr lang="en-US" dirty="0"/>
              <a:t>:</a:t>
            </a:r>
            <a:endParaRPr lang="ro-RO" dirty="0"/>
          </a:p>
        </p:txBody>
      </p:sp>
      <p:sp>
        <p:nvSpPr>
          <p:cNvPr id="13" name="Acoladă stânga 12">
            <a:extLst>
              <a:ext uri="{FF2B5EF4-FFF2-40B4-BE49-F238E27FC236}">
                <a16:creationId xmlns:a16="http://schemas.microsoft.com/office/drawing/2014/main" id="{419B5B86-BF70-0E85-E97C-999C1204AC77}"/>
              </a:ext>
            </a:extLst>
          </p:cNvPr>
          <p:cNvSpPr/>
          <p:nvPr/>
        </p:nvSpPr>
        <p:spPr>
          <a:xfrm>
            <a:off x="3864989" y="3550953"/>
            <a:ext cx="1677971" cy="23335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546930D4-3A2D-166D-FBBC-52FC3116CE07}"/>
              </a:ext>
            </a:extLst>
          </p:cNvPr>
          <p:cNvSpPr txBox="1"/>
          <p:nvPr/>
        </p:nvSpPr>
        <p:spPr>
          <a:xfrm>
            <a:off x="4925503" y="3580180"/>
            <a:ext cx="6594052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1800" b="0" i="0" dirty="0">
                <a:effectLst/>
                <a:latin typeface="Menlo"/>
              </a:rPr>
              <a:t>Vi1=VI1*sin(2*3.14*f*t);</a:t>
            </a:r>
            <a:r>
              <a:rPr lang="en-US" sz="1800" b="0" i="0" dirty="0">
                <a:effectLst/>
                <a:latin typeface="Menlo"/>
              </a:rPr>
              <a:t>                                  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1800" b="0" i="0" dirty="0">
                <a:effectLst/>
                <a:latin typeface="Menlo"/>
              </a:rPr>
              <a:t>Vi1=VI1*cos(2*3.14*f*t);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1800" b="0" i="0" dirty="0">
                <a:effectLst/>
                <a:latin typeface="Menlo"/>
              </a:rPr>
              <a:t>Vi1=(2*VI1/pi)*asin(sin(2*3.14*f*t));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1800" b="0" i="0" dirty="0">
                <a:effectLst/>
                <a:latin typeface="Menlo"/>
              </a:rPr>
              <a:t>Vi1=(2*VI1/pi)*atan(tan(2*3.14*f*t./2));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b="0" i="0" dirty="0">
                <a:effectLst/>
                <a:latin typeface="Menlo"/>
              </a:rPr>
              <a:t>x = VI1*square(2000*t);</a:t>
            </a:r>
          </a:p>
          <a:p>
            <a:br>
              <a:rPr lang="it-IT" sz="1800" b="0" i="0" dirty="0">
                <a:effectLst/>
                <a:latin typeface="Menlo"/>
              </a:rPr>
            </a:br>
            <a:endParaRPr lang="it-IT" sz="1800" b="0" i="0" dirty="0">
              <a:effectLst/>
              <a:latin typeface="Menlo"/>
            </a:endParaRPr>
          </a:p>
          <a:p>
            <a:endParaRPr lang="ro-RO" sz="1800" b="0" i="0" dirty="0">
              <a:effectLst/>
              <a:latin typeface="Menlo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0204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80D3722B-80C5-EF80-3313-FCA7D025086A}"/>
              </a:ext>
            </a:extLst>
          </p:cNvPr>
          <p:cNvSpPr/>
          <p:nvPr/>
        </p:nvSpPr>
        <p:spPr>
          <a:xfrm>
            <a:off x="4301161" y="183656"/>
            <a:ext cx="35500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Pagina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principala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0A851010-6C7F-2BD7-3ED6-8EED8C88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44" y="829987"/>
            <a:ext cx="9174441" cy="576764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EBC5623-8464-5291-BDE2-053AD18E8D47}"/>
              </a:ext>
            </a:extLst>
          </p:cNvPr>
          <p:cNvSpPr/>
          <p:nvPr/>
        </p:nvSpPr>
        <p:spPr>
          <a:xfrm>
            <a:off x="3864988" y="903289"/>
            <a:ext cx="1424151" cy="992222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AD8CE7C0-AA70-300C-33E1-66E500FA44A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348033" y="1399400"/>
            <a:ext cx="2516955" cy="85360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924790AA-AC8A-164F-08E6-D2344873CF55}"/>
              </a:ext>
            </a:extLst>
          </p:cNvPr>
          <p:cNvSpPr/>
          <p:nvPr/>
        </p:nvSpPr>
        <p:spPr>
          <a:xfrm>
            <a:off x="4997776" y="2877692"/>
            <a:ext cx="2270290" cy="799965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A6743F-C8C1-35A8-B4F3-A4DC4AD03D94}"/>
              </a:ext>
            </a:extLst>
          </p:cNvPr>
          <p:cNvSpPr/>
          <p:nvPr/>
        </p:nvSpPr>
        <p:spPr>
          <a:xfrm>
            <a:off x="4923933" y="3904603"/>
            <a:ext cx="2344133" cy="799964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FC0BAB-1F1D-82B5-C35B-D0C2841779F6}"/>
              </a:ext>
            </a:extLst>
          </p:cNvPr>
          <p:cNvSpPr/>
          <p:nvPr/>
        </p:nvSpPr>
        <p:spPr>
          <a:xfrm>
            <a:off x="4980057" y="4936680"/>
            <a:ext cx="2231881" cy="818409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9F4401-4B5E-0DB4-1312-E9E62DBA4A67}"/>
              </a:ext>
            </a:extLst>
          </p:cNvPr>
          <p:cNvSpPr/>
          <p:nvPr/>
        </p:nvSpPr>
        <p:spPr>
          <a:xfrm>
            <a:off x="4923933" y="5954710"/>
            <a:ext cx="2344133" cy="716223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D6BDF0AD-FBA5-325D-26F0-B7334677C627}"/>
              </a:ext>
            </a:extLst>
          </p:cNvPr>
          <p:cNvSpPr txBox="1"/>
          <p:nvPr/>
        </p:nvSpPr>
        <p:spPr>
          <a:xfrm>
            <a:off x="244900" y="2286656"/>
            <a:ext cx="134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Meniu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suplimentar</a:t>
            </a:r>
            <a:endParaRPr lang="ro-RO" dirty="0">
              <a:solidFill>
                <a:srgbClr val="FFFF00"/>
              </a:solidFill>
            </a:endParaRPr>
          </a:p>
        </p:txBody>
      </p: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E9CEB5C5-A360-CE31-627E-046EA53535D0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7268066" y="3050517"/>
            <a:ext cx="3030416" cy="211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rept cu săgeată 18">
            <a:extLst>
              <a:ext uri="{FF2B5EF4-FFF2-40B4-BE49-F238E27FC236}">
                <a16:creationId xmlns:a16="http://schemas.microsoft.com/office/drawing/2014/main" id="{216865BE-D162-68D7-930A-3ADBA8B6F84C}"/>
              </a:ext>
            </a:extLst>
          </p:cNvPr>
          <p:cNvCxnSpPr>
            <a:cxnSpLocks/>
          </p:cNvCxnSpPr>
          <p:nvPr/>
        </p:nvCxnSpPr>
        <p:spPr>
          <a:xfrm flipH="1">
            <a:off x="7268066" y="4023939"/>
            <a:ext cx="2813600" cy="300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rept cu săgeată 19">
            <a:extLst>
              <a:ext uri="{FF2B5EF4-FFF2-40B4-BE49-F238E27FC236}">
                <a16:creationId xmlns:a16="http://schemas.microsoft.com/office/drawing/2014/main" id="{27C72BAC-F352-7A67-2C5B-5AF1955EE653}"/>
              </a:ext>
            </a:extLst>
          </p:cNvPr>
          <p:cNvCxnSpPr/>
          <p:nvPr/>
        </p:nvCxnSpPr>
        <p:spPr>
          <a:xfrm flipH="1">
            <a:off x="7211938" y="5050849"/>
            <a:ext cx="2752627" cy="295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cu săgeată 20">
            <a:extLst>
              <a:ext uri="{FF2B5EF4-FFF2-40B4-BE49-F238E27FC236}">
                <a16:creationId xmlns:a16="http://schemas.microsoft.com/office/drawing/2014/main" id="{950BB3BD-3AC3-5A04-297A-15180889862C}"/>
              </a:ext>
            </a:extLst>
          </p:cNvPr>
          <p:cNvCxnSpPr/>
          <p:nvPr/>
        </p:nvCxnSpPr>
        <p:spPr>
          <a:xfrm flipH="1">
            <a:off x="7211938" y="5938410"/>
            <a:ext cx="2752627" cy="295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tăText 21">
            <a:extLst>
              <a:ext uri="{FF2B5EF4-FFF2-40B4-BE49-F238E27FC236}">
                <a16:creationId xmlns:a16="http://schemas.microsoft.com/office/drawing/2014/main" id="{D09619D7-172D-0C90-0A5B-C378FE97C4A9}"/>
              </a:ext>
            </a:extLst>
          </p:cNvPr>
          <p:cNvSpPr txBox="1"/>
          <p:nvPr/>
        </p:nvSpPr>
        <p:spPr>
          <a:xfrm>
            <a:off x="10020693" y="4720692"/>
            <a:ext cx="223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Pushbutton </a:t>
            </a:r>
            <a:r>
              <a:rPr lang="en-US" dirty="0" err="1">
                <a:solidFill>
                  <a:srgbClr val="FFFF00"/>
                </a:solidFill>
              </a:rPr>
              <a:t>deschidere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bibliografie</a:t>
            </a:r>
            <a:endParaRPr lang="ro-RO" dirty="0">
              <a:solidFill>
                <a:srgbClr val="FFFF00"/>
              </a:solidFill>
            </a:endParaRPr>
          </a:p>
        </p:txBody>
      </p:sp>
      <p:sp>
        <p:nvSpPr>
          <p:cNvPr id="23" name="CasetăText 22">
            <a:extLst>
              <a:ext uri="{FF2B5EF4-FFF2-40B4-BE49-F238E27FC236}">
                <a16:creationId xmlns:a16="http://schemas.microsoft.com/office/drawing/2014/main" id="{3548F85F-AAAE-BCA6-970F-794A8E2B9B01}"/>
              </a:ext>
            </a:extLst>
          </p:cNvPr>
          <p:cNvSpPr txBox="1"/>
          <p:nvPr/>
        </p:nvSpPr>
        <p:spPr>
          <a:xfrm>
            <a:off x="10166883" y="3713809"/>
            <a:ext cx="187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Pushbutton </a:t>
            </a:r>
            <a:r>
              <a:rPr lang="en-US" dirty="0" err="1">
                <a:solidFill>
                  <a:srgbClr val="FFFF00"/>
                </a:solidFill>
              </a:rPr>
              <a:t>deschidere</a:t>
            </a:r>
            <a:r>
              <a:rPr lang="en-US" dirty="0">
                <a:solidFill>
                  <a:srgbClr val="FFFF00"/>
                </a:solidFill>
              </a:rPr>
              <a:t> ppt</a:t>
            </a:r>
            <a:endParaRPr lang="ro-RO" dirty="0">
              <a:solidFill>
                <a:srgbClr val="FFFF00"/>
              </a:solidFill>
            </a:endParaRPr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317B5E2F-1D15-C737-223A-A558BB7C35B6}"/>
              </a:ext>
            </a:extLst>
          </p:cNvPr>
          <p:cNvSpPr txBox="1"/>
          <p:nvPr/>
        </p:nvSpPr>
        <p:spPr>
          <a:xfrm>
            <a:off x="10262502" y="2706926"/>
            <a:ext cx="187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Pushbutton program principal</a:t>
            </a:r>
            <a:endParaRPr lang="ro-RO" dirty="0">
              <a:solidFill>
                <a:srgbClr val="FFFF00"/>
              </a:solidFill>
            </a:endParaRPr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AAF7353F-EC7D-D358-4043-70DE106341F5}"/>
              </a:ext>
            </a:extLst>
          </p:cNvPr>
          <p:cNvSpPr txBox="1"/>
          <p:nvPr/>
        </p:nvSpPr>
        <p:spPr>
          <a:xfrm>
            <a:off x="10020693" y="5664786"/>
            <a:ext cx="217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Pushbutton </a:t>
            </a:r>
            <a:r>
              <a:rPr lang="ro-RO" dirty="0">
                <a:solidFill>
                  <a:srgbClr val="FFFF00"/>
                </a:solidFill>
              </a:rPr>
              <a:t>Î</a:t>
            </a:r>
            <a:r>
              <a:rPr lang="en-US" dirty="0" err="1">
                <a:solidFill>
                  <a:srgbClr val="FFFF00"/>
                </a:solidFill>
              </a:rPr>
              <a:t>nchidere</a:t>
            </a:r>
            <a:endParaRPr lang="ro-RO" dirty="0">
              <a:solidFill>
                <a:srgbClr val="FFFF00"/>
              </a:solidFill>
            </a:endParaRPr>
          </a:p>
        </p:txBody>
      </p:sp>
      <p:sp>
        <p:nvSpPr>
          <p:cNvPr id="26" name="Dreptunghi 25">
            <a:extLst>
              <a:ext uri="{FF2B5EF4-FFF2-40B4-BE49-F238E27FC236}">
                <a16:creationId xmlns:a16="http://schemas.microsoft.com/office/drawing/2014/main" id="{166B5AD3-CEBC-63FC-60B3-53CEFEAD0AAF}"/>
              </a:ext>
            </a:extLst>
          </p:cNvPr>
          <p:cNvSpPr/>
          <p:nvPr/>
        </p:nvSpPr>
        <p:spPr>
          <a:xfrm>
            <a:off x="188535" y="2253006"/>
            <a:ext cx="1159497" cy="7136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Dreptunghi 26">
            <a:extLst>
              <a:ext uri="{FF2B5EF4-FFF2-40B4-BE49-F238E27FC236}">
                <a16:creationId xmlns:a16="http://schemas.microsoft.com/office/drawing/2014/main" id="{B679C208-43EE-3415-94C6-2874054733F8}"/>
              </a:ext>
            </a:extLst>
          </p:cNvPr>
          <p:cNvSpPr/>
          <p:nvPr/>
        </p:nvSpPr>
        <p:spPr>
          <a:xfrm>
            <a:off x="10298482" y="2693700"/>
            <a:ext cx="1741216" cy="7136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Dreptunghi 27">
            <a:extLst>
              <a:ext uri="{FF2B5EF4-FFF2-40B4-BE49-F238E27FC236}">
                <a16:creationId xmlns:a16="http://schemas.microsoft.com/office/drawing/2014/main" id="{71BA5176-90A8-2E02-56B5-611CC20895AC}"/>
              </a:ext>
            </a:extLst>
          </p:cNvPr>
          <p:cNvSpPr/>
          <p:nvPr/>
        </p:nvSpPr>
        <p:spPr>
          <a:xfrm>
            <a:off x="10156535" y="3677657"/>
            <a:ext cx="1741216" cy="71363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9" name="Dreptunghi 28">
            <a:extLst>
              <a:ext uri="{FF2B5EF4-FFF2-40B4-BE49-F238E27FC236}">
                <a16:creationId xmlns:a16="http://schemas.microsoft.com/office/drawing/2014/main" id="{C7E3F483-4A2A-F172-58D3-8A8AC8ABEFD1}"/>
              </a:ext>
            </a:extLst>
          </p:cNvPr>
          <p:cNvSpPr/>
          <p:nvPr/>
        </p:nvSpPr>
        <p:spPr>
          <a:xfrm>
            <a:off x="10009593" y="4774768"/>
            <a:ext cx="2152588" cy="57843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EF4F285D-1472-0AED-42F1-C40A9ECE7465}"/>
              </a:ext>
            </a:extLst>
          </p:cNvPr>
          <p:cNvSpPr/>
          <p:nvPr/>
        </p:nvSpPr>
        <p:spPr>
          <a:xfrm>
            <a:off x="10009593" y="5683963"/>
            <a:ext cx="2125724" cy="36933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401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6D197B62-2463-863E-D534-6F881E029968}"/>
              </a:ext>
            </a:extLst>
          </p:cNvPr>
          <p:cNvSpPr/>
          <p:nvPr/>
        </p:nvSpPr>
        <p:spPr>
          <a:xfrm>
            <a:off x="4472558" y="183656"/>
            <a:ext cx="32072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Interfata</a:t>
            </a:r>
            <a:r>
              <a:rPr lang="ro-RO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proiect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BE0AA7A-F80D-01BD-4004-41E2E00B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42" y="829987"/>
            <a:ext cx="9468310" cy="59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0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0C0A24AE-544D-2297-00D3-A01641F06743}"/>
              </a:ext>
            </a:extLst>
          </p:cNvPr>
          <p:cNvSpPr/>
          <p:nvPr/>
        </p:nvSpPr>
        <p:spPr>
          <a:xfrm>
            <a:off x="4419098" y="98814"/>
            <a:ext cx="33538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Tipuri de obiecte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1EE7EBD0-6D05-D559-3A43-8116D4C5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45" y="1348783"/>
            <a:ext cx="2705478" cy="790685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8A9726A5-44D9-E24B-49C8-A57A2FAC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19" y="745145"/>
            <a:ext cx="1423830" cy="1620543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31B995F4-35CE-476E-A1FF-ADA155169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572" y="737943"/>
            <a:ext cx="3057043" cy="1851543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1261169D-9733-546A-B2E3-AC6E0ADED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12" y="3441502"/>
            <a:ext cx="3197969" cy="1493129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38BA668B-9BF4-8350-0C47-40FD7F7EE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5572" y="3429000"/>
            <a:ext cx="3197969" cy="1437289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6DD7AE76-E68B-CAAE-C5FE-1844449980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5145" y="3577489"/>
            <a:ext cx="3038899" cy="476316"/>
          </a:xfrm>
          <a:prstGeom prst="rect">
            <a:avLst/>
          </a:prstGeom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451F7B07-6B6C-0C21-CFE5-38906EBE2091}"/>
              </a:ext>
            </a:extLst>
          </p:cNvPr>
          <p:cNvSpPr txBox="1"/>
          <p:nvPr/>
        </p:nvSpPr>
        <p:spPr>
          <a:xfrm>
            <a:off x="1604983" y="2122877"/>
            <a:ext cx="138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Radiobutton</a:t>
            </a:r>
            <a:endParaRPr lang="ro-RO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081DFD39-347C-B096-A3A6-5A2117A3F121}"/>
              </a:ext>
            </a:extLst>
          </p:cNvPr>
          <p:cNvSpPr txBox="1"/>
          <p:nvPr/>
        </p:nvSpPr>
        <p:spPr>
          <a:xfrm>
            <a:off x="5306625" y="2492209"/>
            <a:ext cx="13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Pushbutton</a:t>
            </a:r>
            <a:endParaRPr lang="ro-RO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FA79B476-EF36-BAF3-8F8C-33CB5B81D3F2}"/>
              </a:ext>
            </a:extLst>
          </p:cNvPr>
          <p:cNvSpPr txBox="1"/>
          <p:nvPr/>
        </p:nvSpPr>
        <p:spPr>
          <a:xfrm>
            <a:off x="8962884" y="2676875"/>
            <a:ext cx="13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Text si Edit</a:t>
            </a:r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592A7D16-0142-BFC3-27E6-23ED12089E05}"/>
              </a:ext>
            </a:extLst>
          </p:cNvPr>
          <p:cNvSpPr txBox="1"/>
          <p:nvPr/>
        </p:nvSpPr>
        <p:spPr>
          <a:xfrm>
            <a:off x="1478307" y="4886644"/>
            <a:ext cx="13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Popup</a:t>
            </a:r>
            <a:r>
              <a:rPr lang="ro-RO" dirty="0"/>
              <a:t> </a:t>
            </a:r>
            <a:r>
              <a:rPr lang="ro-RO" dirty="0" err="1"/>
              <a:t>menu</a:t>
            </a:r>
            <a:endParaRPr lang="ro-RO" dirty="0"/>
          </a:p>
        </p:txBody>
      </p:sp>
      <p:sp>
        <p:nvSpPr>
          <p:cNvPr id="18" name="CasetăText 17">
            <a:extLst>
              <a:ext uri="{FF2B5EF4-FFF2-40B4-BE49-F238E27FC236}">
                <a16:creationId xmlns:a16="http://schemas.microsoft.com/office/drawing/2014/main" id="{B2580759-F84D-8787-6CA7-640C6AFB4FCD}"/>
              </a:ext>
            </a:extLst>
          </p:cNvPr>
          <p:cNvSpPr txBox="1"/>
          <p:nvPr/>
        </p:nvSpPr>
        <p:spPr>
          <a:xfrm>
            <a:off x="9078110" y="4866289"/>
            <a:ext cx="13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Popup</a:t>
            </a:r>
            <a:r>
              <a:rPr lang="ro-RO" dirty="0"/>
              <a:t> </a:t>
            </a:r>
            <a:r>
              <a:rPr lang="ro-RO" dirty="0" err="1"/>
              <a:t>menu</a:t>
            </a:r>
            <a:endParaRPr lang="ro-RO" dirty="0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7E5068F7-9CB3-229D-8021-8FFF5FB5858D}"/>
              </a:ext>
            </a:extLst>
          </p:cNvPr>
          <p:cNvSpPr txBox="1"/>
          <p:nvPr/>
        </p:nvSpPr>
        <p:spPr>
          <a:xfrm>
            <a:off x="5424790" y="4053805"/>
            <a:ext cx="134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Slider</a:t>
            </a:r>
            <a:endParaRPr lang="ro-RO" dirty="0"/>
          </a:p>
        </p:txBody>
      </p:sp>
      <p:sp>
        <p:nvSpPr>
          <p:cNvPr id="20" name="Dreptunghi 19">
            <a:extLst>
              <a:ext uri="{FF2B5EF4-FFF2-40B4-BE49-F238E27FC236}">
                <a16:creationId xmlns:a16="http://schemas.microsoft.com/office/drawing/2014/main" id="{97BBA957-B18D-7F63-FBE1-21004485CB0F}"/>
              </a:ext>
            </a:extLst>
          </p:cNvPr>
          <p:cNvSpPr/>
          <p:nvPr/>
        </p:nvSpPr>
        <p:spPr>
          <a:xfrm>
            <a:off x="7949738" y="622169"/>
            <a:ext cx="3353803" cy="24240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Dreptunghi 20">
            <a:extLst>
              <a:ext uri="{FF2B5EF4-FFF2-40B4-BE49-F238E27FC236}">
                <a16:creationId xmlns:a16="http://schemas.microsoft.com/office/drawing/2014/main" id="{15CB46FE-9C65-A9EC-0C26-51064CFBA395}"/>
              </a:ext>
            </a:extLst>
          </p:cNvPr>
          <p:cNvSpPr/>
          <p:nvPr/>
        </p:nvSpPr>
        <p:spPr>
          <a:xfrm>
            <a:off x="4938549" y="712030"/>
            <a:ext cx="2220312" cy="214951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Dreptunghi 21">
            <a:extLst>
              <a:ext uri="{FF2B5EF4-FFF2-40B4-BE49-F238E27FC236}">
                <a16:creationId xmlns:a16="http://schemas.microsoft.com/office/drawing/2014/main" id="{182E43AB-CC35-14B0-E2D0-3B854CFE59CC}"/>
              </a:ext>
            </a:extLst>
          </p:cNvPr>
          <p:cNvSpPr/>
          <p:nvPr/>
        </p:nvSpPr>
        <p:spPr>
          <a:xfrm>
            <a:off x="1047345" y="1086255"/>
            <a:ext cx="2968052" cy="162054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Dreptunghi 22">
            <a:extLst>
              <a:ext uri="{FF2B5EF4-FFF2-40B4-BE49-F238E27FC236}">
                <a16:creationId xmlns:a16="http://schemas.microsoft.com/office/drawing/2014/main" id="{EFE9ED5D-FC50-5C01-9E76-28653DA49327}"/>
              </a:ext>
            </a:extLst>
          </p:cNvPr>
          <p:cNvSpPr/>
          <p:nvPr/>
        </p:nvSpPr>
        <p:spPr>
          <a:xfrm>
            <a:off x="645193" y="3337089"/>
            <a:ext cx="3370203" cy="19188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Dreptunghi 24">
            <a:extLst>
              <a:ext uri="{FF2B5EF4-FFF2-40B4-BE49-F238E27FC236}">
                <a16:creationId xmlns:a16="http://schemas.microsoft.com/office/drawing/2014/main" id="{1D175F6C-9C9D-FB5D-262B-C7C2FCABE7F4}"/>
              </a:ext>
            </a:extLst>
          </p:cNvPr>
          <p:cNvSpPr/>
          <p:nvPr/>
        </p:nvSpPr>
        <p:spPr>
          <a:xfrm>
            <a:off x="8019453" y="3382575"/>
            <a:ext cx="3370203" cy="191888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Dreptunghi 25">
            <a:extLst>
              <a:ext uri="{FF2B5EF4-FFF2-40B4-BE49-F238E27FC236}">
                <a16:creationId xmlns:a16="http://schemas.microsoft.com/office/drawing/2014/main" id="{26AAB57C-E650-3960-4914-AF444BB81A43}"/>
              </a:ext>
            </a:extLst>
          </p:cNvPr>
          <p:cNvSpPr/>
          <p:nvPr/>
        </p:nvSpPr>
        <p:spPr>
          <a:xfrm>
            <a:off x="4206041" y="3474759"/>
            <a:ext cx="3222282" cy="94837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7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02E49CF8-1E52-26A1-FECD-9B48135B5FE3}"/>
              </a:ext>
            </a:extLst>
          </p:cNvPr>
          <p:cNvSpPr/>
          <p:nvPr/>
        </p:nvSpPr>
        <p:spPr>
          <a:xfrm>
            <a:off x="4471035" y="164803"/>
            <a:ext cx="32499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Secvente</a:t>
            </a:r>
            <a:r>
              <a:rPr lang="ro-RO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de cod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4269A693-59D0-9A4B-2757-7C3BD1FB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4" y="1409048"/>
            <a:ext cx="10307210" cy="2305372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2E611535-0A78-4079-E483-1A0D9B0292F5}"/>
              </a:ext>
            </a:extLst>
          </p:cNvPr>
          <p:cNvSpPr txBox="1"/>
          <p:nvPr/>
        </p:nvSpPr>
        <p:spPr>
          <a:xfrm>
            <a:off x="999241" y="914400"/>
            <a:ext cx="838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Slider</a:t>
            </a:r>
            <a:endParaRPr lang="ro-RO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90405189-1427-AF39-0DE4-8766FFD064E9}"/>
              </a:ext>
            </a:extLst>
          </p:cNvPr>
          <p:cNvSpPr txBox="1"/>
          <p:nvPr/>
        </p:nvSpPr>
        <p:spPr>
          <a:xfrm>
            <a:off x="867266" y="3839736"/>
            <a:ext cx="194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Popup menu</a:t>
            </a:r>
            <a:endParaRPr lang="ro-RO" dirty="0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FCC8202C-A79C-A0DD-1C64-B9A195631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5" y="4209068"/>
            <a:ext cx="1030721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9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980D2BBE-18AE-301A-547F-E4AD8482B42C}"/>
              </a:ext>
            </a:extLst>
          </p:cNvPr>
          <p:cNvSpPr/>
          <p:nvPr/>
        </p:nvSpPr>
        <p:spPr>
          <a:xfrm>
            <a:off x="4471035" y="164803"/>
            <a:ext cx="32499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Secvente</a:t>
            </a:r>
            <a:r>
              <a:rPr lang="ro-RO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de cod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4009A5F3-17D3-A13B-E5FF-38A9F81E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05" y="1552313"/>
            <a:ext cx="4734586" cy="37533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8E355852-DD2A-3E11-17CF-70DE1CAD1C96}"/>
              </a:ext>
            </a:extLst>
          </p:cNvPr>
          <p:cNvSpPr txBox="1"/>
          <p:nvPr/>
        </p:nvSpPr>
        <p:spPr>
          <a:xfrm>
            <a:off x="2287571" y="950891"/>
            <a:ext cx="1847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Pushbuttons</a:t>
            </a:r>
            <a:endParaRPr lang="ro-RO" sz="2400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D2AF03D3-866C-5C89-2557-68C91FC0D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77" y="5632470"/>
            <a:ext cx="7780256" cy="828791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626956DC-F464-60D2-0122-8144FA866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721" y="1860737"/>
            <a:ext cx="2837057" cy="3136525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50E872B7-F7DB-ECBE-E6AF-659CD6925500}"/>
              </a:ext>
            </a:extLst>
          </p:cNvPr>
          <p:cNvSpPr txBox="1"/>
          <p:nvPr/>
        </p:nvSpPr>
        <p:spPr>
          <a:xfrm>
            <a:off x="7664404" y="1182981"/>
            <a:ext cx="210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Conditia</a:t>
            </a:r>
            <a:r>
              <a:rPr lang="en-US" dirty="0"/>
              <a:t> de </a:t>
            </a:r>
            <a:r>
              <a:rPr lang="en-US" dirty="0" err="1"/>
              <a:t>limitare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8436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19395739-9042-BA6F-275A-6E7B4B01BA66}"/>
              </a:ext>
            </a:extLst>
          </p:cNvPr>
          <p:cNvSpPr/>
          <p:nvPr/>
        </p:nvSpPr>
        <p:spPr>
          <a:xfrm>
            <a:off x="4548943" y="164803"/>
            <a:ext cx="30941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FUNCTIONARE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5F230D4B-2E30-0FAD-F232-54EF3028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81" y="835658"/>
            <a:ext cx="9468310" cy="5974126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6565D091-40AE-8DE9-C03D-D50F322BDD3F}"/>
              </a:ext>
            </a:extLst>
          </p:cNvPr>
          <p:cNvSpPr/>
          <p:nvPr/>
        </p:nvSpPr>
        <p:spPr>
          <a:xfrm>
            <a:off x="2347274" y="2469824"/>
            <a:ext cx="1847654" cy="42420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C28C3294-D86B-9A09-9BF5-A66975385C04}"/>
              </a:ext>
            </a:extLst>
          </p:cNvPr>
          <p:cNvSpPr/>
          <p:nvPr/>
        </p:nvSpPr>
        <p:spPr>
          <a:xfrm>
            <a:off x="6096000" y="2292286"/>
            <a:ext cx="4516483" cy="18743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3BCA48C6-0268-C669-7D05-22619FAD90EB}"/>
              </a:ext>
            </a:extLst>
          </p:cNvPr>
          <p:cNvSpPr/>
          <p:nvPr/>
        </p:nvSpPr>
        <p:spPr>
          <a:xfrm>
            <a:off x="2686640" y="4319047"/>
            <a:ext cx="3214540" cy="187436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2CAB1C41-9A5B-149D-E0BB-E9F79874BCD0}"/>
              </a:ext>
            </a:extLst>
          </p:cNvPr>
          <p:cNvSpPr/>
          <p:nvPr/>
        </p:nvSpPr>
        <p:spPr>
          <a:xfrm>
            <a:off x="5017446" y="6358212"/>
            <a:ext cx="1078554" cy="4997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2659B1F6-F0F1-29DD-E438-C5B52D6728B5}"/>
              </a:ext>
            </a:extLst>
          </p:cNvPr>
          <p:cNvSpPr/>
          <p:nvPr/>
        </p:nvSpPr>
        <p:spPr>
          <a:xfrm>
            <a:off x="9059924" y="6358212"/>
            <a:ext cx="979622" cy="49978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3FD5426F-7118-0B10-B533-E57452F7998D}"/>
              </a:ext>
            </a:extLst>
          </p:cNvPr>
          <p:cNvSpPr txBox="1"/>
          <p:nvPr/>
        </p:nvSpPr>
        <p:spPr>
          <a:xfrm>
            <a:off x="6615538" y="6452298"/>
            <a:ext cx="20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Valoare </a:t>
            </a:r>
            <a:r>
              <a:rPr lang="ro-RO" dirty="0" err="1"/>
              <a:t>amplificari</a:t>
            </a:r>
            <a:endParaRPr lang="ro-RO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3898BCA1-C46B-1F38-2B30-BCDA005E5ED9}"/>
              </a:ext>
            </a:extLst>
          </p:cNvPr>
          <p:cNvSpPr/>
          <p:nvPr/>
        </p:nvSpPr>
        <p:spPr>
          <a:xfrm>
            <a:off x="6615538" y="6452297"/>
            <a:ext cx="2000561" cy="32228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442BB30B-D425-353D-CE7D-9D6AF51CE4AF}"/>
              </a:ext>
            </a:extLst>
          </p:cNvPr>
          <p:cNvCxnSpPr>
            <a:endCxn id="11" idx="1"/>
          </p:cNvCxnSpPr>
          <p:nvPr/>
        </p:nvCxnSpPr>
        <p:spPr>
          <a:xfrm>
            <a:off x="6096000" y="6452297"/>
            <a:ext cx="519538" cy="161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B5BFB89B-820E-1D61-AF35-4625328955F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616099" y="6532000"/>
            <a:ext cx="443825" cy="81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tăText 17">
            <a:extLst>
              <a:ext uri="{FF2B5EF4-FFF2-40B4-BE49-F238E27FC236}">
                <a16:creationId xmlns:a16="http://schemas.microsoft.com/office/drawing/2014/main" id="{365730D6-4C2A-C4C9-6697-F211645C60D1}"/>
              </a:ext>
            </a:extLst>
          </p:cNvPr>
          <p:cNvSpPr txBox="1"/>
          <p:nvPr/>
        </p:nvSpPr>
        <p:spPr>
          <a:xfrm>
            <a:off x="725864" y="4600280"/>
            <a:ext cx="148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Reprezentare grafice</a:t>
            </a:r>
          </a:p>
        </p:txBody>
      </p:sp>
      <p:sp>
        <p:nvSpPr>
          <p:cNvPr id="19" name="Dreptunghi: colțuri rotunjite 18">
            <a:extLst>
              <a:ext uri="{FF2B5EF4-FFF2-40B4-BE49-F238E27FC236}">
                <a16:creationId xmlns:a16="http://schemas.microsoft.com/office/drawing/2014/main" id="{DF679258-CF47-AE2B-D5B3-34E8353BF7B2}"/>
              </a:ext>
            </a:extLst>
          </p:cNvPr>
          <p:cNvSpPr/>
          <p:nvPr/>
        </p:nvSpPr>
        <p:spPr>
          <a:xfrm>
            <a:off x="593889" y="4600280"/>
            <a:ext cx="1489435" cy="64633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0" name="Conector drept cu săgeată 19">
            <a:extLst>
              <a:ext uri="{FF2B5EF4-FFF2-40B4-BE49-F238E27FC236}">
                <a16:creationId xmlns:a16="http://schemas.microsoft.com/office/drawing/2014/main" id="{A00C89BA-F5E6-D478-6520-9C1E64D8F52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083324" y="4923446"/>
            <a:ext cx="603316" cy="80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tăText 21">
            <a:extLst>
              <a:ext uri="{FF2B5EF4-FFF2-40B4-BE49-F238E27FC236}">
                <a16:creationId xmlns:a16="http://schemas.microsoft.com/office/drawing/2014/main" id="{AC788693-4B49-335C-4AEA-5305F07E936F}"/>
              </a:ext>
            </a:extLst>
          </p:cNvPr>
          <p:cNvSpPr txBox="1"/>
          <p:nvPr/>
        </p:nvSpPr>
        <p:spPr>
          <a:xfrm>
            <a:off x="10744458" y="1485699"/>
            <a:ext cx="124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Introducere valori</a:t>
            </a:r>
          </a:p>
        </p:txBody>
      </p:sp>
      <p:sp>
        <p:nvSpPr>
          <p:cNvPr id="24" name="Dreptunghi: colțuri rotunjite 23">
            <a:extLst>
              <a:ext uri="{FF2B5EF4-FFF2-40B4-BE49-F238E27FC236}">
                <a16:creationId xmlns:a16="http://schemas.microsoft.com/office/drawing/2014/main" id="{8F510594-E7B0-8101-E73B-C997BF2AB63E}"/>
              </a:ext>
            </a:extLst>
          </p:cNvPr>
          <p:cNvSpPr/>
          <p:nvPr/>
        </p:nvSpPr>
        <p:spPr>
          <a:xfrm>
            <a:off x="10744458" y="1485699"/>
            <a:ext cx="1247620" cy="64633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5" name="Conector drept cu săgeată 24">
            <a:extLst>
              <a:ext uri="{FF2B5EF4-FFF2-40B4-BE49-F238E27FC236}">
                <a16:creationId xmlns:a16="http://schemas.microsoft.com/office/drawing/2014/main" id="{672EE3B7-E641-6D7F-2CA8-E9507F4AA13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0612483" y="2132030"/>
            <a:ext cx="755785" cy="545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reptunghi: colțuri rotunjite 26">
            <a:extLst>
              <a:ext uri="{FF2B5EF4-FFF2-40B4-BE49-F238E27FC236}">
                <a16:creationId xmlns:a16="http://schemas.microsoft.com/office/drawing/2014/main" id="{30A571DA-D128-E92E-3CAD-EBA36B27D24C}"/>
              </a:ext>
            </a:extLst>
          </p:cNvPr>
          <p:cNvSpPr/>
          <p:nvPr/>
        </p:nvSpPr>
        <p:spPr>
          <a:xfrm>
            <a:off x="0" y="3323871"/>
            <a:ext cx="1470581" cy="64633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Selectare nr perioade</a:t>
            </a:r>
          </a:p>
        </p:txBody>
      </p:sp>
      <p:cxnSp>
        <p:nvCxnSpPr>
          <p:cNvPr id="28" name="Conector drept cu săgeată 27">
            <a:extLst>
              <a:ext uri="{FF2B5EF4-FFF2-40B4-BE49-F238E27FC236}">
                <a16:creationId xmlns:a16="http://schemas.microsoft.com/office/drawing/2014/main" id="{6A8DEBB4-81F6-6246-EC93-B348EEBDC2E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470581" y="3429000"/>
            <a:ext cx="603316" cy="218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reptunghi: colțuri rotunjite 29">
            <a:extLst>
              <a:ext uri="{FF2B5EF4-FFF2-40B4-BE49-F238E27FC236}">
                <a16:creationId xmlns:a16="http://schemas.microsoft.com/office/drawing/2014/main" id="{13480FA9-93E4-B0E8-6B53-BD52ACF7B2A5}"/>
              </a:ext>
            </a:extLst>
          </p:cNvPr>
          <p:cNvSpPr/>
          <p:nvPr/>
        </p:nvSpPr>
        <p:spPr>
          <a:xfrm>
            <a:off x="484297" y="2234033"/>
            <a:ext cx="1247620" cy="64633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Selectare tip semnal </a:t>
            </a:r>
          </a:p>
        </p:txBody>
      </p:sp>
      <p:sp>
        <p:nvSpPr>
          <p:cNvPr id="33" name="Dreptunghi 32">
            <a:extLst>
              <a:ext uri="{FF2B5EF4-FFF2-40B4-BE49-F238E27FC236}">
                <a16:creationId xmlns:a16="http://schemas.microsoft.com/office/drawing/2014/main" id="{CD0D7138-9A1E-2E8A-62CF-1369CBF3260F}"/>
              </a:ext>
            </a:extLst>
          </p:cNvPr>
          <p:cNvSpPr/>
          <p:nvPr/>
        </p:nvSpPr>
        <p:spPr>
          <a:xfrm>
            <a:off x="2083324" y="3129655"/>
            <a:ext cx="2045616" cy="4039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9510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390</TotalTime>
  <Words>268</Words>
  <Application>Microsoft Office PowerPoint</Application>
  <PresentationFormat>Ecran lat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9" baseType="lpstr">
      <vt:lpstr>Amasis MT Pro Black</vt:lpstr>
      <vt:lpstr>Arial</vt:lpstr>
      <vt:lpstr>Calibri</vt:lpstr>
      <vt:lpstr>Georgia</vt:lpstr>
      <vt:lpstr>Menlo</vt:lpstr>
      <vt:lpstr>Times New Roman</vt:lpstr>
      <vt:lpstr>Tw Cen MT</vt:lpstr>
      <vt:lpstr>Circuit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Nasca Marian</dc:creator>
  <cp:lastModifiedBy>Nasca Marian</cp:lastModifiedBy>
  <cp:revision>1</cp:revision>
  <dcterms:created xsi:type="dcterms:W3CDTF">2023-01-06T17:58:59Z</dcterms:created>
  <dcterms:modified xsi:type="dcterms:W3CDTF">2023-01-08T21:53:55Z</dcterms:modified>
</cp:coreProperties>
</file>