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4" r:id="rId1"/>
  </p:sldMasterIdLst>
  <p:notesMasterIdLst>
    <p:notesMasterId r:id="rId14"/>
  </p:notesMasterIdLst>
  <p:sldIdLst>
    <p:sldId id="256" r:id="rId2"/>
    <p:sldId id="257" r:id="rId3"/>
    <p:sldId id="258" r:id="rId4"/>
    <p:sldId id="271" r:id="rId5"/>
    <p:sldId id="268" r:id="rId6"/>
    <p:sldId id="272" r:id="rId7"/>
    <p:sldId id="275" r:id="rId8"/>
    <p:sldId id="270" r:id="rId9"/>
    <p:sldId id="278" r:id="rId10"/>
    <p:sldId id="267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EF1A3-AC3D-4D87-8D40-25893ACB95DB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5C7A-5CEF-4B3B-A9BC-390839EC0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06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C108-0B89-435C-B725-6D07E690FAF2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E22-A05D-4FC6-9E75-251340D969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14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C108-0B89-435C-B725-6D07E690FAF2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E22-A05D-4FC6-9E75-251340D969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31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C108-0B89-435C-B725-6D07E690FAF2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E22-A05D-4FC6-9E75-251340D969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963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C108-0B89-435C-B725-6D07E690FAF2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E22-A05D-4FC6-9E75-251340D9698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268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C108-0B89-435C-B725-6D07E690FAF2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E22-A05D-4FC6-9E75-251340D969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495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C108-0B89-435C-B725-6D07E690FAF2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E22-A05D-4FC6-9E75-251340D969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79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C108-0B89-435C-B725-6D07E690FAF2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E22-A05D-4FC6-9E75-251340D969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243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C108-0B89-435C-B725-6D07E690FAF2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E22-A05D-4FC6-9E75-251340D969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727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C108-0B89-435C-B725-6D07E690FAF2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E22-A05D-4FC6-9E75-251340D969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18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C108-0B89-435C-B725-6D07E690FAF2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E22-A05D-4FC6-9E75-251340D969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01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C108-0B89-435C-B725-6D07E690FAF2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E22-A05D-4FC6-9E75-251340D969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73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C108-0B89-435C-B725-6D07E690FAF2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E22-A05D-4FC6-9E75-251340D969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86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C108-0B89-435C-B725-6D07E690FAF2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E22-A05D-4FC6-9E75-251340D969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45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C108-0B89-435C-B725-6D07E690FAF2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E22-A05D-4FC6-9E75-251340D969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0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C108-0B89-435C-B725-6D07E690FAF2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E22-A05D-4FC6-9E75-251340D969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07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C108-0B89-435C-B725-6D07E690FAF2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E22-A05D-4FC6-9E75-251340D969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65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C108-0B89-435C-B725-6D07E690FAF2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E22-A05D-4FC6-9E75-251340D969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34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9BAC108-0B89-435C-B725-6D07E690FAF2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149E22-A05D-4FC6-9E75-251340D969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395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6B73A-1814-4181-80ED-E4D3ABE43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>
            <a:normAutofit/>
          </a:bodyPr>
          <a:lstStyle/>
          <a:p>
            <a:r>
              <a:rPr lang="en-US" dirty="0"/>
              <a:t>Loopback 4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F18F83-2EA5-4CE7-A973-5FB9620F0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>
            <a:normAutofit/>
          </a:bodyPr>
          <a:lstStyle/>
          <a:p>
            <a:r>
              <a:rPr lang="en-US" sz="1800"/>
              <a:t>E-Portfolio</a:t>
            </a:r>
          </a:p>
          <a:p>
            <a:r>
              <a:rPr lang="en-US" sz="1800"/>
              <a:t>Dominik Klein</a:t>
            </a:r>
            <a:endParaRPr lang="de-DE" sz="18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FD1D18-AA7F-4E71-8D66-500CC8A3F6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7" b="10858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0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9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61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E20616-696E-430D-A93A-0C8C59BB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de-DE" sz="4800" b="1" i="1" dirty="0">
                <a:solidFill>
                  <a:schemeClr val="tx1"/>
                </a:solidFill>
              </a:rPr>
              <a:t>Prinzip / Aufbau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C01AC931-0B63-4EAF-8B1A-150C9EA9F3CF}"/>
              </a:ext>
            </a:extLst>
          </p:cNvPr>
          <p:cNvGrpSpPr/>
          <p:nvPr/>
        </p:nvGrpSpPr>
        <p:grpSpPr>
          <a:xfrm>
            <a:off x="4662106" y="642373"/>
            <a:ext cx="6912245" cy="1164691"/>
            <a:chOff x="4662106" y="642373"/>
            <a:chExt cx="6912245" cy="1164691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04DF11BE-3CA5-4DCE-8D6D-AC22EAB2FCFC}"/>
                </a:ext>
              </a:extLst>
            </p:cNvPr>
            <p:cNvSpPr/>
            <p:nvPr/>
          </p:nvSpPr>
          <p:spPr>
            <a:xfrm>
              <a:off x="4662106" y="642373"/>
              <a:ext cx="6912245" cy="116469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sp>
        <p:sp>
          <p:nvSpPr>
            <p:cNvPr id="5" name="Rechteck 4" descr="Datenbank">
              <a:extLst>
                <a:ext uri="{FF2B5EF4-FFF2-40B4-BE49-F238E27FC236}">
                  <a16:creationId xmlns:a16="http://schemas.microsoft.com/office/drawing/2014/main" id="{6BE0F59E-62FA-4FEC-B0CD-29CA2D1FC416}"/>
                </a:ext>
              </a:extLst>
            </p:cNvPr>
            <p:cNvSpPr/>
            <p:nvPr/>
          </p:nvSpPr>
          <p:spPr>
            <a:xfrm>
              <a:off x="5014425" y="904428"/>
              <a:ext cx="640580" cy="640580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498784FE-4D49-4616-B471-A673717C1EA3}"/>
                </a:ext>
              </a:extLst>
            </p:cNvPr>
            <p:cNvSpPr/>
            <p:nvPr/>
          </p:nvSpPr>
          <p:spPr>
            <a:xfrm>
              <a:off x="6007325" y="642373"/>
              <a:ext cx="5567025" cy="1164691"/>
            </a:xfrm>
            <a:custGeom>
              <a:avLst/>
              <a:gdLst>
                <a:gd name="connsiteX0" fmla="*/ 0 w 5567025"/>
                <a:gd name="connsiteY0" fmla="*/ 0 h 1164691"/>
                <a:gd name="connsiteX1" fmla="*/ 5567025 w 5567025"/>
                <a:gd name="connsiteY1" fmla="*/ 0 h 1164691"/>
                <a:gd name="connsiteX2" fmla="*/ 5567025 w 5567025"/>
                <a:gd name="connsiteY2" fmla="*/ 1164691 h 1164691"/>
                <a:gd name="connsiteX3" fmla="*/ 0 w 5567025"/>
                <a:gd name="connsiteY3" fmla="*/ 1164691 h 1164691"/>
                <a:gd name="connsiteX4" fmla="*/ 0 w 5567025"/>
                <a:gd name="connsiteY4" fmla="*/ 0 h 116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7025" h="1164691">
                  <a:moveTo>
                    <a:pt x="0" y="0"/>
                  </a:moveTo>
                  <a:lnTo>
                    <a:pt x="5567025" y="0"/>
                  </a:lnTo>
                  <a:lnTo>
                    <a:pt x="5567025" y="1164691"/>
                  </a:lnTo>
                  <a:lnTo>
                    <a:pt x="0" y="11646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3263" tIns="123263" rIns="123263" bIns="123263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noProof="0" dirty="0"/>
                <a:t>Data Sources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B57ECAA-6C79-4217-B4DB-B9A030DB7254}"/>
              </a:ext>
            </a:extLst>
          </p:cNvPr>
          <p:cNvGrpSpPr/>
          <p:nvPr/>
        </p:nvGrpSpPr>
        <p:grpSpPr>
          <a:xfrm>
            <a:off x="4662106" y="5009967"/>
            <a:ext cx="6912245" cy="1164691"/>
            <a:chOff x="4662106" y="5009967"/>
            <a:chExt cx="6912245" cy="1164691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90289A67-75E9-4657-A665-DBC1707CD822}"/>
                </a:ext>
              </a:extLst>
            </p:cNvPr>
            <p:cNvSpPr/>
            <p:nvPr/>
          </p:nvSpPr>
          <p:spPr>
            <a:xfrm>
              <a:off x="4662106" y="5009967"/>
              <a:ext cx="6912245" cy="116469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sp>
        <p:sp>
          <p:nvSpPr>
            <p:cNvPr id="15" name="Rechteck 14" descr="Game controller">
              <a:extLst>
                <a:ext uri="{FF2B5EF4-FFF2-40B4-BE49-F238E27FC236}">
                  <a16:creationId xmlns:a16="http://schemas.microsoft.com/office/drawing/2014/main" id="{E2CBBE47-1440-4338-9F47-8542066C34E9}"/>
                </a:ext>
              </a:extLst>
            </p:cNvPr>
            <p:cNvSpPr/>
            <p:nvPr/>
          </p:nvSpPr>
          <p:spPr>
            <a:xfrm>
              <a:off x="5014425" y="5272023"/>
              <a:ext cx="640580" cy="640580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DC572D70-35BF-4FE4-AFDF-9CF6EB24D7ED}"/>
                </a:ext>
              </a:extLst>
            </p:cNvPr>
            <p:cNvSpPr/>
            <p:nvPr/>
          </p:nvSpPr>
          <p:spPr>
            <a:xfrm>
              <a:off x="6007325" y="5009967"/>
              <a:ext cx="5567025" cy="1164691"/>
            </a:xfrm>
            <a:custGeom>
              <a:avLst/>
              <a:gdLst>
                <a:gd name="connsiteX0" fmla="*/ 0 w 5567025"/>
                <a:gd name="connsiteY0" fmla="*/ 0 h 1164691"/>
                <a:gd name="connsiteX1" fmla="*/ 5567025 w 5567025"/>
                <a:gd name="connsiteY1" fmla="*/ 0 h 1164691"/>
                <a:gd name="connsiteX2" fmla="*/ 5567025 w 5567025"/>
                <a:gd name="connsiteY2" fmla="*/ 1164691 h 1164691"/>
                <a:gd name="connsiteX3" fmla="*/ 0 w 5567025"/>
                <a:gd name="connsiteY3" fmla="*/ 1164691 h 1164691"/>
                <a:gd name="connsiteX4" fmla="*/ 0 w 5567025"/>
                <a:gd name="connsiteY4" fmla="*/ 0 h 116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7025" h="1164691">
                  <a:moveTo>
                    <a:pt x="0" y="0"/>
                  </a:moveTo>
                  <a:lnTo>
                    <a:pt x="5567025" y="0"/>
                  </a:lnTo>
                  <a:lnTo>
                    <a:pt x="5567025" y="1164691"/>
                  </a:lnTo>
                  <a:lnTo>
                    <a:pt x="0" y="11646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3263" tIns="123263" rIns="123263" bIns="123263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/>
                <a:t>Controller</a:t>
              </a:r>
              <a:endParaRPr lang="en-US" sz="2200" kern="1200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75806DA-B21C-43E3-8E79-1DB93DBC0A0C}"/>
              </a:ext>
            </a:extLst>
          </p:cNvPr>
          <p:cNvGrpSpPr/>
          <p:nvPr/>
        </p:nvGrpSpPr>
        <p:grpSpPr>
          <a:xfrm>
            <a:off x="4662106" y="3554102"/>
            <a:ext cx="6912245" cy="1164691"/>
            <a:chOff x="4662106" y="3554102"/>
            <a:chExt cx="6912245" cy="1164691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DAC1905A-FEA9-4E74-9EEC-ECD219C96D9C}"/>
                </a:ext>
              </a:extLst>
            </p:cNvPr>
            <p:cNvGrpSpPr/>
            <p:nvPr/>
          </p:nvGrpSpPr>
          <p:grpSpPr>
            <a:xfrm>
              <a:off x="4662106" y="3554102"/>
              <a:ext cx="6912245" cy="1164691"/>
              <a:chOff x="4662106" y="3554102"/>
              <a:chExt cx="6912245" cy="1164691"/>
            </a:xfrm>
          </p:grpSpPr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A281BB36-026E-4849-B267-8E6CA66A0CDE}"/>
                  </a:ext>
                </a:extLst>
              </p:cNvPr>
              <p:cNvSpPr/>
              <p:nvPr/>
            </p:nvSpPr>
            <p:spPr>
              <a:xfrm>
                <a:off x="4662106" y="3554102"/>
                <a:ext cx="6912245" cy="116469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</p:sp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0F00305C-6284-4F3F-8DFD-DCBD10C8325F}"/>
                  </a:ext>
                </a:extLst>
              </p:cNvPr>
              <p:cNvSpPr/>
              <p:nvPr/>
            </p:nvSpPr>
            <p:spPr>
              <a:xfrm>
                <a:off x="6007325" y="3554102"/>
                <a:ext cx="5567025" cy="1164691"/>
              </a:xfrm>
              <a:custGeom>
                <a:avLst/>
                <a:gdLst>
                  <a:gd name="connsiteX0" fmla="*/ 0 w 5567025"/>
                  <a:gd name="connsiteY0" fmla="*/ 0 h 1164691"/>
                  <a:gd name="connsiteX1" fmla="*/ 5567025 w 5567025"/>
                  <a:gd name="connsiteY1" fmla="*/ 0 h 1164691"/>
                  <a:gd name="connsiteX2" fmla="*/ 5567025 w 5567025"/>
                  <a:gd name="connsiteY2" fmla="*/ 1164691 h 1164691"/>
                  <a:gd name="connsiteX3" fmla="*/ 0 w 5567025"/>
                  <a:gd name="connsiteY3" fmla="*/ 1164691 h 1164691"/>
                  <a:gd name="connsiteX4" fmla="*/ 0 w 5567025"/>
                  <a:gd name="connsiteY4" fmla="*/ 0 h 1164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67025" h="1164691">
                    <a:moveTo>
                      <a:pt x="0" y="0"/>
                    </a:moveTo>
                    <a:lnTo>
                      <a:pt x="5567025" y="0"/>
                    </a:lnTo>
                    <a:lnTo>
                      <a:pt x="5567025" y="1164691"/>
                    </a:lnTo>
                    <a:lnTo>
                      <a:pt x="0" y="116469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3263" tIns="123263" rIns="123263" bIns="123263" numCol="1" spcCol="1270" anchor="ctr" anchorCtr="0">
                <a:noAutofit/>
              </a:bodyPr>
              <a:lstStyle/>
              <a:p>
                <a:pPr marL="0" lvl="0" indent="0" algn="l" defTabSz="9779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2200" kern="1200"/>
                  <a:t>Repositories</a:t>
                </a:r>
                <a:endParaRPr lang="en-US" sz="2200" kern="1200"/>
              </a:p>
            </p:txBody>
          </p:sp>
        </p:grpSp>
        <p:sp>
          <p:nvSpPr>
            <p:cNvPr id="31" name="Rechteck 30" descr="Häkchen">
              <a:extLst>
                <a:ext uri="{FF2B5EF4-FFF2-40B4-BE49-F238E27FC236}">
                  <a16:creationId xmlns:a16="http://schemas.microsoft.com/office/drawing/2014/main" id="{8E7A4566-068E-4E22-BE07-64714DC97B37}"/>
                </a:ext>
              </a:extLst>
            </p:cNvPr>
            <p:cNvSpPr/>
            <p:nvPr/>
          </p:nvSpPr>
          <p:spPr>
            <a:xfrm>
              <a:off x="5014425" y="3816157"/>
              <a:ext cx="640580" cy="640580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B3C589B-1A5D-4876-90F1-10743987C314}"/>
              </a:ext>
            </a:extLst>
          </p:cNvPr>
          <p:cNvGrpSpPr/>
          <p:nvPr/>
        </p:nvGrpSpPr>
        <p:grpSpPr>
          <a:xfrm>
            <a:off x="4662106" y="2098238"/>
            <a:ext cx="6912245" cy="1164691"/>
            <a:chOff x="4662106" y="2098238"/>
            <a:chExt cx="6912245" cy="1164691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81A30E39-5A84-4EB2-B463-7CE352110B97}"/>
                </a:ext>
              </a:extLst>
            </p:cNvPr>
            <p:cNvGrpSpPr/>
            <p:nvPr/>
          </p:nvGrpSpPr>
          <p:grpSpPr>
            <a:xfrm>
              <a:off x="4662106" y="2098238"/>
              <a:ext cx="6912245" cy="1164691"/>
              <a:chOff x="4662106" y="2098238"/>
              <a:chExt cx="6912245" cy="1164691"/>
            </a:xfrm>
          </p:grpSpPr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C7F3C48F-4BEE-4C3C-B807-064FACC56CA5}"/>
                  </a:ext>
                </a:extLst>
              </p:cNvPr>
              <p:cNvSpPr/>
              <p:nvPr/>
            </p:nvSpPr>
            <p:spPr>
              <a:xfrm>
                <a:off x="4662106" y="2098238"/>
                <a:ext cx="6912245" cy="116469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</p:sp>
          <p:sp>
            <p:nvSpPr>
              <p:cNvPr id="10" name="Freihandform: Form 9">
                <a:extLst>
                  <a:ext uri="{FF2B5EF4-FFF2-40B4-BE49-F238E27FC236}">
                    <a16:creationId xmlns:a16="http://schemas.microsoft.com/office/drawing/2014/main" id="{B1BF053A-2DB6-40DF-9B1A-79807931E67C}"/>
                  </a:ext>
                </a:extLst>
              </p:cNvPr>
              <p:cNvSpPr/>
              <p:nvPr/>
            </p:nvSpPr>
            <p:spPr>
              <a:xfrm>
                <a:off x="6007325" y="2098238"/>
                <a:ext cx="5567025" cy="1164691"/>
              </a:xfrm>
              <a:custGeom>
                <a:avLst/>
                <a:gdLst>
                  <a:gd name="connsiteX0" fmla="*/ 0 w 5567025"/>
                  <a:gd name="connsiteY0" fmla="*/ 0 h 1164691"/>
                  <a:gd name="connsiteX1" fmla="*/ 5567025 w 5567025"/>
                  <a:gd name="connsiteY1" fmla="*/ 0 h 1164691"/>
                  <a:gd name="connsiteX2" fmla="*/ 5567025 w 5567025"/>
                  <a:gd name="connsiteY2" fmla="*/ 1164691 h 1164691"/>
                  <a:gd name="connsiteX3" fmla="*/ 0 w 5567025"/>
                  <a:gd name="connsiteY3" fmla="*/ 1164691 h 1164691"/>
                  <a:gd name="connsiteX4" fmla="*/ 0 w 5567025"/>
                  <a:gd name="connsiteY4" fmla="*/ 0 h 1164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67025" h="1164691">
                    <a:moveTo>
                      <a:pt x="0" y="0"/>
                    </a:moveTo>
                    <a:lnTo>
                      <a:pt x="5567025" y="0"/>
                    </a:lnTo>
                    <a:lnTo>
                      <a:pt x="5567025" y="1164691"/>
                    </a:lnTo>
                    <a:lnTo>
                      <a:pt x="0" y="116469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3263" tIns="123263" rIns="123263" bIns="123263" numCol="1" spcCol="1270" anchor="ctr" anchorCtr="0">
                <a:noAutofit/>
              </a:bodyPr>
              <a:lstStyle/>
              <a:p>
                <a:pPr marL="0" lvl="0" indent="0" algn="l" defTabSz="9779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2200" kern="1200"/>
                  <a:t>Models</a:t>
                </a:r>
                <a:endParaRPr lang="en-US" sz="2200" kern="1200" dirty="0"/>
              </a:p>
            </p:txBody>
          </p:sp>
        </p:grpSp>
        <p:sp>
          <p:nvSpPr>
            <p:cNvPr id="32" name="Rechteck 31" descr="Benutzer">
              <a:extLst>
                <a:ext uri="{FF2B5EF4-FFF2-40B4-BE49-F238E27FC236}">
                  <a16:creationId xmlns:a16="http://schemas.microsoft.com/office/drawing/2014/main" id="{A7A688BD-CB53-4775-A6D1-5B87AE7D83DE}"/>
                </a:ext>
              </a:extLst>
            </p:cNvPr>
            <p:cNvSpPr/>
            <p:nvPr/>
          </p:nvSpPr>
          <p:spPr>
            <a:xfrm>
              <a:off x="5014425" y="2360293"/>
              <a:ext cx="640580" cy="640580"/>
            </a:xfrm>
            <a:prstGeom prst="rect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5796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36F111-C531-4518-B4B9-2FF21A41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de-DE" sz="4800" b="1" i="1" dirty="0">
                <a:solidFill>
                  <a:schemeClr val="tx1"/>
                </a:solidFill>
              </a:rPr>
              <a:t>LoopBack Installation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EE99DB95-FF26-43C6-AAB1-26C923E884BC}"/>
              </a:ext>
            </a:extLst>
          </p:cNvPr>
          <p:cNvSpPr/>
          <p:nvPr/>
        </p:nvSpPr>
        <p:spPr>
          <a:xfrm>
            <a:off x="4662106" y="1349069"/>
            <a:ext cx="6912245" cy="1271205"/>
          </a:xfrm>
          <a:custGeom>
            <a:avLst/>
            <a:gdLst>
              <a:gd name="connsiteX0" fmla="*/ 0 w 6912245"/>
              <a:gd name="connsiteY0" fmla="*/ 211872 h 1271205"/>
              <a:gd name="connsiteX1" fmla="*/ 211872 w 6912245"/>
              <a:gd name="connsiteY1" fmla="*/ 0 h 1271205"/>
              <a:gd name="connsiteX2" fmla="*/ 6700373 w 6912245"/>
              <a:gd name="connsiteY2" fmla="*/ 0 h 1271205"/>
              <a:gd name="connsiteX3" fmla="*/ 6912245 w 6912245"/>
              <a:gd name="connsiteY3" fmla="*/ 211872 h 1271205"/>
              <a:gd name="connsiteX4" fmla="*/ 6912245 w 6912245"/>
              <a:gd name="connsiteY4" fmla="*/ 1059333 h 1271205"/>
              <a:gd name="connsiteX5" fmla="*/ 6700373 w 6912245"/>
              <a:gd name="connsiteY5" fmla="*/ 1271205 h 1271205"/>
              <a:gd name="connsiteX6" fmla="*/ 211872 w 6912245"/>
              <a:gd name="connsiteY6" fmla="*/ 1271205 h 1271205"/>
              <a:gd name="connsiteX7" fmla="*/ 0 w 6912245"/>
              <a:gd name="connsiteY7" fmla="*/ 1059333 h 1271205"/>
              <a:gd name="connsiteX8" fmla="*/ 0 w 6912245"/>
              <a:gd name="connsiteY8" fmla="*/ 211872 h 127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12245" h="1271205">
                <a:moveTo>
                  <a:pt x="0" y="211872"/>
                </a:moveTo>
                <a:cubicBezTo>
                  <a:pt x="0" y="94858"/>
                  <a:pt x="94858" y="0"/>
                  <a:pt x="211872" y="0"/>
                </a:cubicBezTo>
                <a:lnTo>
                  <a:pt x="6700373" y="0"/>
                </a:lnTo>
                <a:cubicBezTo>
                  <a:pt x="6817387" y="0"/>
                  <a:pt x="6912245" y="94858"/>
                  <a:pt x="6912245" y="211872"/>
                </a:cubicBezTo>
                <a:lnTo>
                  <a:pt x="6912245" y="1059333"/>
                </a:lnTo>
                <a:cubicBezTo>
                  <a:pt x="6912245" y="1176347"/>
                  <a:pt x="6817387" y="1271205"/>
                  <a:pt x="6700373" y="1271205"/>
                </a:cubicBezTo>
                <a:lnTo>
                  <a:pt x="211872" y="1271205"/>
                </a:lnTo>
                <a:cubicBezTo>
                  <a:pt x="94858" y="1271205"/>
                  <a:pt x="0" y="1176347"/>
                  <a:pt x="0" y="1059333"/>
                </a:cubicBezTo>
                <a:lnTo>
                  <a:pt x="0" y="211872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263985" tIns="263985" rIns="263985" bIns="263985" numCol="1" spcCol="1270" anchor="ctr" anchorCtr="0">
            <a:noAutofit/>
          </a:bodyPr>
          <a:lstStyle/>
          <a:p>
            <a:pPr marL="0" lvl="0" indent="0" algn="l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5300" kern="1200"/>
              <a:t>Node.js </a:t>
            </a:r>
            <a:endParaRPr lang="en-US" sz="5300" kern="1200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A4144798-920E-4CE4-B0AA-E3DB9F1CDA0D}"/>
              </a:ext>
            </a:extLst>
          </p:cNvPr>
          <p:cNvSpPr/>
          <p:nvPr/>
        </p:nvSpPr>
        <p:spPr>
          <a:xfrm>
            <a:off x="4662106" y="2772914"/>
            <a:ext cx="6912245" cy="1271205"/>
          </a:xfrm>
          <a:custGeom>
            <a:avLst/>
            <a:gdLst>
              <a:gd name="connsiteX0" fmla="*/ 0 w 6912245"/>
              <a:gd name="connsiteY0" fmla="*/ 211872 h 1271205"/>
              <a:gd name="connsiteX1" fmla="*/ 211872 w 6912245"/>
              <a:gd name="connsiteY1" fmla="*/ 0 h 1271205"/>
              <a:gd name="connsiteX2" fmla="*/ 6700373 w 6912245"/>
              <a:gd name="connsiteY2" fmla="*/ 0 h 1271205"/>
              <a:gd name="connsiteX3" fmla="*/ 6912245 w 6912245"/>
              <a:gd name="connsiteY3" fmla="*/ 211872 h 1271205"/>
              <a:gd name="connsiteX4" fmla="*/ 6912245 w 6912245"/>
              <a:gd name="connsiteY4" fmla="*/ 1059333 h 1271205"/>
              <a:gd name="connsiteX5" fmla="*/ 6700373 w 6912245"/>
              <a:gd name="connsiteY5" fmla="*/ 1271205 h 1271205"/>
              <a:gd name="connsiteX6" fmla="*/ 211872 w 6912245"/>
              <a:gd name="connsiteY6" fmla="*/ 1271205 h 1271205"/>
              <a:gd name="connsiteX7" fmla="*/ 0 w 6912245"/>
              <a:gd name="connsiteY7" fmla="*/ 1059333 h 1271205"/>
              <a:gd name="connsiteX8" fmla="*/ 0 w 6912245"/>
              <a:gd name="connsiteY8" fmla="*/ 211872 h 127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12245" h="1271205">
                <a:moveTo>
                  <a:pt x="0" y="211872"/>
                </a:moveTo>
                <a:cubicBezTo>
                  <a:pt x="0" y="94858"/>
                  <a:pt x="94858" y="0"/>
                  <a:pt x="211872" y="0"/>
                </a:cubicBezTo>
                <a:lnTo>
                  <a:pt x="6700373" y="0"/>
                </a:lnTo>
                <a:cubicBezTo>
                  <a:pt x="6817387" y="0"/>
                  <a:pt x="6912245" y="94858"/>
                  <a:pt x="6912245" y="211872"/>
                </a:cubicBezTo>
                <a:lnTo>
                  <a:pt x="6912245" y="1059333"/>
                </a:lnTo>
                <a:cubicBezTo>
                  <a:pt x="6912245" y="1176347"/>
                  <a:pt x="6817387" y="1271205"/>
                  <a:pt x="6700373" y="1271205"/>
                </a:cubicBezTo>
                <a:lnTo>
                  <a:pt x="211872" y="1271205"/>
                </a:lnTo>
                <a:cubicBezTo>
                  <a:pt x="94858" y="1271205"/>
                  <a:pt x="0" y="1176347"/>
                  <a:pt x="0" y="1059333"/>
                </a:cubicBezTo>
                <a:lnTo>
                  <a:pt x="0" y="211872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263985" tIns="263985" rIns="263985" bIns="263985" numCol="1" spcCol="1270" anchor="ctr" anchorCtr="0">
            <a:noAutofit/>
          </a:bodyPr>
          <a:lstStyle/>
          <a:p>
            <a:pPr marL="0" lvl="0" indent="0" algn="l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n-NO" sz="5300" kern="1200"/>
              <a:t>npm i -g @loopback/cli</a:t>
            </a:r>
            <a:endParaRPr lang="en-US" sz="5300" kern="1200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2C7C985E-1D7A-4642-BBD3-E263089C9E45}"/>
              </a:ext>
            </a:extLst>
          </p:cNvPr>
          <p:cNvSpPr/>
          <p:nvPr/>
        </p:nvSpPr>
        <p:spPr>
          <a:xfrm>
            <a:off x="4662106" y="4196759"/>
            <a:ext cx="6912245" cy="1271205"/>
          </a:xfrm>
          <a:custGeom>
            <a:avLst/>
            <a:gdLst>
              <a:gd name="connsiteX0" fmla="*/ 0 w 6912245"/>
              <a:gd name="connsiteY0" fmla="*/ 211872 h 1271205"/>
              <a:gd name="connsiteX1" fmla="*/ 211872 w 6912245"/>
              <a:gd name="connsiteY1" fmla="*/ 0 h 1271205"/>
              <a:gd name="connsiteX2" fmla="*/ 6700373 w 6912245"/>
              <a:gd name="connsiteY2" fmla="*/ 0 h 1271205"/>
              <a:gd name="connsiteX3" fmla="*/ 6912245 w 6912245"/>
              <a:gd name="connsiteY3" fmla="*/ 211872 h 1271205"/>
              <a:gd name="connsiteX4" fmla="*/ 6912245 w 6912245"/>
              <a:gd name="connsiteY4" fmla="*/ 1059333 h 1271205"/>
              <a:gd name="connsiteX5" fmla="*/ 6700373 w 6912245"/>
              <a:gd name="connsiteY5" fmla="*/ 1271205 h 1271205"/>
              <a:gd name="connsiteX6" fmla="*/ 211872 w 6912245"/>
              <a:gd name="connsiteY6" fmla="*/ 1271205 h 1271205"/>
              <a:gd name="connsiteX7" fmla="*/ 0 w 6912245"/>
              <a:gd name="connsiteY7" fmla="*/ 1059333 h 1271205"/>
              <a:gd name="connsiteX8" fmla="*/ 0 w 6912245"/>
              <a:gd name="connsiteY8" fmla="*/ 211872 h 127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12245" h="1271205">
                <a:moveTo>
                  <a:pt x="0" y="211872"/>
                </a:moveTo>
                <a:cubicBezTo>
                  <a:pt x="0" y="94858"/>
                  <a:pt x="94858" y="0"/>
                  <a:pt x="211872" y="0"/>
                </a:cubicBezTo>
                <a:lnTo>
                  <a:pt x="6700373" y="0"/>
                </a:lnTo>
                <a:cubicBezTo>
                  <a:pt x="6817387" y="0"/>
                  <a:pt x="6912245" y="94858"/>
                  <a:pt x="6912245" y="211872"/>
                </a:cubicBezTo>
                <a:lnTo>
                  <a:pt x="6912245" y="1059333"/>
                </a:lnTo>
                <a:cubicBezTo>
                  <a:pt x="6912245" y="1176347"/>
                  <a:pt x="6817387" y="1271205"/>
                  <a:pt x="6700373" y="1271205"/>
                </a:cubicBezTo>
                <a:lnTo>
                  <a:pt x="211872" y="1271205"/>
                </a:lnTo>
                <a:cubicBezTo>
                  <a:pt x="94858" y="1271205"/>
                  <a:pt x="0" y="1176347"/>
                  <a:pt x="0" y="1059333"/>
                </a:cubicBezTo>
                <a:lnTo>
                  <a:pt x="0" y="211872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263985" tIns="263985" rIns="263985" bIns="263985" numCol="1" spcCol="1270" anchor="ctr" anchorCtr="0">
            <a:noAutofit/>
          </a:bodyPr>
          <a:lstStyle/>
          <a:p>
            <a:pPr marL="0" lvl="0" indent="0" algn="l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5300" kern="1200"/>
              <a:t>lb4 app </a:t>
            </a:r>
            <a:endParaRPr lang="en-US" sz="5300" kern="1200"/>
          </a:p>
        </p:txBody>
      </p:sp>
    </p:spTree>
    <p:extLst>
      <p:ext uri="{BB962C8B-B14F-4D97-AF65-F5344CB8AC3E}">
        <p14:creationId xmlns:p14="http://schemas.microsoft.com/office/powerpoint/2010/main" val="64892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38190-ACE2-45BE-BEAA-1FCF07FD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/>
              <a:t>Live Demo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4DDA7F1-6273-4014-B55E-9A0FA3319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74" y="1774007"/>
            <a:ext cx="9975851" cy="4718868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C908353-0131-4899-9E21-993B444686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7" b="10858"/>
          <a:stretch/>
        </p:blipFill>
        <p:spPr>
          <a:xfrm>
            <a:off x="4281023" y="0"/>
            <a:ext cx="7910977" cy="223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0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40DB8C-2BFD-4766-867F-ABF1313D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de-DE" sz="4800" b="1" i="1" dirty="0">
                <a:solidFill>
                  <a:schemeClr val="tx1"/>
                </a:solidFill>
              </a:rPr>
              <a:t>Was ist LoopBack?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B2D5647-31FA-49E0-BB5B-F527E8C427AF}"/>
              </a:ext>
            </a:extLst>
          </p:cNvPr>
          <p:cNvGrpSpPr/>
          <p:nvPr/>
        </p:nvGrpSpPr>
        <p:grpSpPr>
          <a:xfrm>
            <a:off x="4662106" y="642373"/>
            <a:ext cx="6912245" cy="1164691"/>
            <a:chOff x="4662106" y="642373"/>
            <a:chExt cx="6912245" cy="1164691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A1A98844-CC43-4C28-A0F0-9E0E5EA5E234}"/>
                </a:ext>
              </a:extLst>
            </p:cNvPr>
            <p:cNvSpPr/>
            <p:nvPr/>
          </p:nvSpPr>
          <p:spPr>
            <a:xfrm>
              <a:off x="4662106" y="642373"/>
              <a:ext cx="6912245" cy="116469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18" name="Rechteck 17" descr="Head with Gears">
              <a:extLst>
                <a:ext uri="{FF2B5EF4-FFF2-40B4-BE49-F238E27FC236}">
                  <a16:creationId xmlns:a16="http://schemas.microsoft.com/office/drawing/2014/main" id="{A55C2A74-12CB-4413-98BF-F3DF5C9881FF}"/>
                </a:ext>
              </a:extLst>
            </p:cNvPr>
            <p:cNvSpPr/>
            <p:nvPr/>
          </p:nvSpPr>
          <p:spPr>
            <a:xfrm>
              <a:off x="5014425" y="904428"/>
              <a:ext cx="640580" cy="640580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57D5B3BE-B08E-4195-9824-A3E3633B105D}"/>
                </a:ext>
              </a:extLst>
            </p:cNvPr>
            <p:cNvSpPr/>
            <p:nvPr/>
          </p:nvSpPr>
          <p:spPr>
            <a:xfrm>
              <a:off x="6007325" y="642373"/>
              <a:ext cx="5567025" cy="1164691"/>
            </a:xfrm>
            <a:custGeom>
              <a:avLst/>
              <a:gdLst>
                <a:gd name="connsiteX0" fmla="*/ 0 w 5567025"/>
                <a:gd name="connsiteY0" fmla="*/ 0 h 1164691"/>
                <a:gd name="connsiteX1" fmla="*/ 5567025 w 5567025"/>
                <a:gd name="connsiteY1" fmla="*/ 0 h 1164691"/>
                <a:gd name="connsiteX2" fmla="*/ 5567025 w 5567025"/>
                <a:gd name="connsiteY2" fmla="*/ 1164691 h 1164691"/>
                <a:gd name="connsiteX3" fmla="*/ 0 w 5567025"/>
                <a:gd name="connsiteY3" fmla="*/ 1164691 h 1164691"/>
                <a:gd name="connsiteX4" fmla="*/ 0 w 5567025"/>
                <a:gd name="connsiteY4" fmla="*/ 0 h 116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7025" h="1164691">
                  <a:moveTo>
                    <a:pt x="0" y="0"/>
                  </a:moveTo>
                  <a:lnTo>
                    <a:pt x="5567025" y="0"/>
                  </a:lnTo>
                  <a:lnTo>
                    <a:pt x="5567025" y="1164691"/>
                  </a:lnTo>
                  <a:lnTo>
                    <a:pt x="0" y="11646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3263" tIns="123263" rIns="123263" bIns="123263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/>
                <a:t>2012 Gründung </a:t>
              </a:r>
              <a:r>
                <a:rPr lang="de-DE" sz="2200" kern="1200" dirty="0" err="1"/>
                <a:t>Strongloop</a:t>
              </a:r>
              <a:endParaRPr lang="en-US" sz="2200" kern="1200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DE7F173-C362-4D14-B667-71EE10450043}"/>
              </a:ext>
            </a:extLst>
          </p:cNvPr>
          <p:cNvGrpSpPr/>
          <p:nvPr/>
        </p:nvGrpSpPr>
        <p:grpSpPr>
          <a:xfrm>
            <a:off x="4662106" y="2098238"/>
            <a:ext cx="6912245" cy="1164691"/>
            <a:chOff x="4662106" y="2098238"/>
            <a:chExt cx="6912245" cy="1164691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3272484F-4445-4ECE-8E2F-33A7ED06F5E4}"/>
                </a:ext>
              </a:extLst>
            </p:cNvPr>
            <p:cNvSpPr/>
            <p:nvPr/>
          </p:nvSpPr>
          <p:spPr>
            <a:xfrm>
              <a:off x="4662106" y="2098238"/>
              <a:ext cx="6912245" cy="116469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sp>
        <p:sp>
          <p:nvSpPr>
            <p:cNvPr id="21" name="Rechteck 20" descr="Bücher">
              <a:extLst>
                <a:ext uri="{FF2B5EF4-FFF2-40B4-BE49-F238E27FC236}">
                  <a16:creationId xmlns:a16="http://schemas.microsoft.com/office/drawing/2014/main" id="{3B2D73BD-B470-4468-A828-70629CCC8AEC}"/>
                </a:ext>
              </a:extLst>
            </p:cNvPr>
            <p:cNvSpPr/>
            <p:nvPr/>
          </p:nvSpPr>
          <p:spPr>
            <a:xfrm>
              <a:off x="5014425" y="2360293"/>
              <a:ext cx="640580" cy="640580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7604B4DA-DF61-4EF3-ADA0-4DBBA0D17F49}"/>
                </a:ext>
              </a:extLst>
            </p:cNvPr>
            <p:cNvSpPr/>
            <p:nvPr/>
          </p:nvSpPr>
          <p:spPr>
            <a:xfrm>
              <a:off x="6007325" y="2098238"/>
              <a:ext cx="5567025" cy="1164691"/>
            </a:xfrm>
            <a:custGeom>
              <a:avLst/>
              <a:gdLst>
                <a:gd name="connsiteX0" fmla="*/ 0 w 5567025"/>
                <a:gd name="connsiteY0" fmla="*/ 0 h 1164691"/>
                <a:gd name="connsiteX1" fmla="*/ 5567025 w 5567025"/>
                <a:gd name="connsiteY1" fmla="*/ 0 h 1164691"/>
                <a:gd name="connsiteX2" fmla="*/ 5567025 w 5567025"/>
                <a:gd name="connsiteY2" fmla="*/ 1164691 h 1164691"/>
                <a:gd name="connsiteX3" fmla="*/ 0 w 5567025"/>
                <a:gd name="connsiteY3" fmla="*/ 1164691 h 1164691"/>
                <a:gd name="connsiteX4" fmla="*/ 0 w 5567025"/>
                <a:gd name="connsiteY4" fmla="*/ 0 h 116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7025" h="1164691">
                  <a:moveTo>
                    <a:pt x="0" y="0"/>
                  </a:moveTo>
                  <a:lnTo>
                    <a:pt x="5567025" y="0"/>
                  </a:lnTo>
                  <a:lnTo>
                    <a:pt x="5567025" y="1164691"/>
                  </a:lnTo>
                  <a:lnTo>
                    <a:pt x="0" y="11646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3263" tIns="123263" rIns="123263" bIns="123263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/>
                <a:t>2013 Veröffentlichung von LoopBack</a:t>
              </a:r>
              <a:endParaRPr lang="en-US" sz="2200" kern="1200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0414A494-D4F9-4AC5-AADE-8823DC16E609}"/>
              </a:ext>
            </a:extLst>
          </p:cNvPr>
          <p:cNvGrpSpPr/>
          <p:nvPr/>
        </p:nvGrpSpPr>
        <p:grpSpPr>
          <a:xfrm>
            <a:off x="4662106" y="3554102"/>
            <a:ext cx="6912245" cy="1164691"/>
            <a:chOff x="4662106" y="3554102"/>
            <a:chExt cx="6912245" cy="1164691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1E1A1F8F-D272-4908-B495-80ADC8D46788}"/>
                </a:ext>
              </a:extLst>
            </p:cNvPr>
            <p:cNvSpPr/>
            <p:nvPr/>
          </p:nvSpPr>
          <p:spPr>
            <a:xfrm>
              <a:off x="4662106" y="3554102"/>
              <a:ext cx="6912245" cy="116469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sp>
        <p:sp>
          <p:nvSpPr>
            <p:cNvPr id="24" name="Rechteck 23" descr="Häkchen">
              <a:extLst>
                <a:ext uri="{FF2B5EF4-FFF2-40B4-BE49-F238E27FC236}">
                  <a16:creationId xmlns:a16="http://schemas.microsoft.com/office/drawing/2014/main" id="{D0040118-DC2E-410C-930F-C3E521DFE494}"/>
                </a:ext>
              </a:extLst>
            </p:cNvPr>
            <p:cNvSpPr/>
            <p:nvPr/>
          </p:nvSpPr>
          <p:spPr>
            <a:xfrm>
              <a:off x="5014425" y="3816158"/>
              <a:ext cx="640580" cy="640580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0E726CCC-3962-4818-9AB0-4A154EDD1894}"/>
                </a:ext>
              </a:extLst>
            </p:cNvPr>
            <p:cNvSpPr/>
            <p:nvPr/>
          </p:nvSpPr>
          <p:spPr>
            <a:xfrm>
              <a:off x="6007325" y="3554102"/>
              <a:ext cx="5567025" cy="1164691"/>
            </a:xfrm>
            <a:custGeom>
              <a:avLst/>
              <a:gdLst>
                <a:gd name="connsiteX0" fmla="*/ 0 w 5567025"/>
                <a:gd name="connsiteY0" fmla="*/ 0 h 1164691"/>
                <a:gd name="connsiteX1" fmla="*/ 5567025 w 5567025"/>
                <a:gd name="connsiteY1" fmla="*/ 0 h 1164691"/>
                <a:gd name="connsiteX2" fmla="*/ 5567025 w 5567025"/>
                <a:gd name="connsiteY2" fmla="*/ 1164691 h 1164691"/>
                <a:gd name="connsiteX3" fmla="*/ 0 w 5567025"/>
                <a:gd name="connsiteY3" fmla="*/ 1164691 h 1164691"/>
                <a:gd name="connsiteX4" fmla="*/ 0 w 5567025"/>
                <a:gd name="connsiteY4" fmla="*/ 0 h 116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7025" h="1164691">
                  <a:moveTo>
                    <a:pt x="0" y="0"/>
                  </a:moveTo>
                  <a:lnTo>
                    <a:pt x="5567025" y="0"/>
                  </a:lnTo>
                  <a:lnTo>
                    <a:pt x="5567025" y="1164691"/>
                  </a:lnTo>
                  <a:lnTo>
                    <a:pt x="0" y="11646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3263" tIns="123263" rIns="123263" bIns="123263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/>
                <a:t>2015 von IBM übernommen</a:t>
              </a:r>
              <a:endParaRPr lang="en-US" sz="2200" kern="1200" dirty="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3242460-A883-4451-A43E-5EFFBE6232B0}"/>
              </a:ext>
            </a:extLst>
          </p:cNvPr>
          <p:cNvGrpSpPr/>
          <p:nvPr/>
        </p:nvGrpSpPr>
        <p:grpSpPr>
          <a:xfrm>
            <a:off x="4662106" y="5009967"/>
            <a:ext cx="6912245" cy="1164691"/>
            <a:chOff x="4662106" y="5009967"/>
            <a:chExt cx="6912245" cy="1164691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CA8705FD-96C8-40D7-81BA-BC1B8AF63903}"/>
                </a:ext>
              </a:extLst>
            </p:cNvPr>
            <p:cNvSpPr/>
            <p:nvPr/>
          </p:nvSpPr>
          <p:spPr>
            <a:xfrm>
              <a:off x="4662106" y="5009967"/>
              <a:ext cx="6912245" cy="116469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sp>
        <p:sp>
          <p:nvSpPr>
            <p:cNvPr id="28" name="Rechteck 27" descr="Benutzer">
              <a:extLst>
                <a:ext uri="{FF2B5EF4-FFF2-40B4-BE49-F238E27FC236}">
                  <a16:creationId xmlns:a16="http://schemas.microsoft.com/office/drawing/2014/main" id="{3E9364F2-135A-4913-AD2E-BFC4945F9C65}"/>
                </a:ext>
              </a:extLst>
            </p:cNvPr>
            <p:cNvSpPr/>
            <p:nvPr/>
          </p:nvSpPr>
          <p:spPr>
            <a:xfrm>
              <a:off x="5014425" y="5272023"/>
              <a:ext cx="640580" cy="640580"/>
            </a:xfrm>
            <a:prstGeom prst="rect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3AB0AD6B-838A-4C14-B29D-F0DB70353FCA}"/>
                </a:ext>
              </a:extLst>
            </p:cNvPr>
            <p:cNvSpPr/>
            <p:nvPr/>
          </p:nvSpPr>
          <p:spPr>
            <a:xfrm>
              <a:off x="6007325" y="5009967"/>
              <a:ext cx="5567025" cy="1164691"/>
            </a:xfrm>
            <a:custGeom>
              <a:avLst/>
              <a:gdLst>
                <a:gd name="connsiteX0" fmla="*/ 0 w 5567025"/>
                <a:gd name="connsiteY0" fmla="*/ 0 h 1164691"/>
                <a:gd name="connsiteX1" fmla="*/ 5567025 w 5567025"/>
                <a:gd name="connsiteY1" fmla="*/ 0 h 1164691"/>
                <a:gd name="connsiteX2" fmla="*/ 5567025 w 5567025"/>
                <a:gd name="connsiteY2" fmla="*/ 1164691 h 1164691"/>
                <a:gd name="connsiteX3" fmla="*/ 0 w 5567025"/>
                <a:gd name="connsiteY3" fmla="*/ 1164691 h 1164691"/>
                <a:gd name="connsiteX4" fmla="*/ 0 w 5567025"/>
                <a:gd name="connsiteY4" fmla="*/ 0 h 116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7025" h="1164691">
                  <a:moveTo>
                    <a:pt x="0" y="0"/>
                  </a:moveTo>
                  <a:lnTo>
                    <a:pt x="5567025" y="0"/>
                  </a:lnTo>
                  <a:lnTo>
                    <a:pt x="5567025" y="1164691"/>
                  </a:lnTo>
                  <a:lnTo>
                    <a:pt x="0" y="11646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3263" tIns="123263" rIns="123263" bIns="123263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/>
                <a:t>REST API Entwicklung</a:t>
              </a:r>
              <a:endParaRPr lang="en-US" sz="2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84519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811B6A23-AC7B-4ED0-AE4A-B2DA1FC47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4" y="943649"/>
            <a:ext cx="9941404" cy="4970702"/>
          </a:xfrm>
          <a:prstGeom prst="rect">
            <a:avLst/>
          </a:prstGeom>
          <a:ln w="190500" cap="flat" cmpd="thinThick">
            <a:solidFill>
              <a:srgbClr val="FFFFFF"/>
            </a:solidFill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90257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E7EEA-7BDD-4D15-85A4-EE669C62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5400" b="1" i="1" dirty="0">
                <a:solidFill>
                  <a:schemeClr val="tx1"/>
                </a:solidFill>
              </a:rPr>
              <a:t>API </a:t>
            </a:r>
            <a:r>
              <a:rPr lang="de-DE" b="1" i="1" dirty="0"/>
              <a:t>(</a:t>
            </a:r>
            <a:r>
              <a:rPr lang="en-US" i="1" dirty="0"/>
              <a:t>Application Programming Interface</a:t>
            </a:r>
            <a:r>
              <a:rPr lang="de-DE" b="1" i="1" dirty="0"/>
              <a:t>)</a:t>
            </a:r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544E09CA-D171-4567-ABDB-6F10A4998172}"/>
              </a:ext>
            </a:extLst>
          </p:cNvPr>
          <p:cNvSpPr/>
          <p:nvPr/>
        </p:nvSpPr>
        <p:spPr>
          <a:xfrm>
            <a:off x="1997468" y="1838969"/>
            <a:ext cx="4037553" cy="1837369"/>
          </a:xfrm>
          <a:custGeom>
            <a:avLst/>
            <a:gdLst>
              <a:gd name="connsiteX0" fmla="*/ 0 w 4037553"/>
              <a:gd name="connsiteY0" fmla="*/ 306234 h 1837369"/>
              <a:gd name="connsiteX1" fmla="*/ 306234 w 4037553"/>
              <a:gd name="connsiteY1" fmla="*/ 0 h 1837369"/>
              <a:gd name="connsiteX2" fmla="*/ 3731319 w 4037553"/>
              <a:gd name="connsiteY2" fmla="*/ 0 h 1837369"/>
              <a:gd name="connsiteX3" fmla="*/ 4037553 w 4037553"/>
              <a:gd name="connsiteY3" fmla="*/ 306234 h 1837369"/>
              <a:gd name="connsiteX4" fmla="*/ 4037553 w 4037553"/>
              <a:gd name="connsiteY4" fmla="*/ 1531135 h 1837369"/>
              <a:gd name="connsiteX5" fmla="*/ 3731319 w 4037553"/>
              <a:gd name="connsiteY5" fmla="*/ 1837369 h 1837369"/>
              <a:gd name="connsiteX6" fmla="*/ 306234 w 4037553"/>
              <a:gd name="connsiteY6" fmla="*/ 1837369 h 1837369"/>
              <a:gd name="connsiteX7" fmla="*/ 0 w 4037553"/>
              <a:gd name="connsiteY7" fmla="*/ 1531135 h 1837369"/>
              <a:gd name="connsiteX8" fmla="*/ 0 w 4037553"/>
              <a:gd name="connsiteY8" fmla="*/ 306234 h 1837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7553" h="1837369">
                <a:moveTo>
                  <a:pt x="0" y="306234"/>
                </a:moveTo>
                <a:cubicBezTo>
                  <a:pt x="0" y="137106"/>
                  <a:pt x="137106" y="0"/>
                  <a:pt x="306234" y="0"/>
                </a:cubicBezTo>
                <a:lnTo>
                  <a:pt x="3731319" y="0"/>
                </a:lnTo>
                <a:cubicBezTo>
                  <a:pt x="3900447" y="0"/>
                  <a:pt x="4037553" y="137106"/>
                  <a:pt x="4037553" y="306234"/>
                </a:cubicBezTo>
                <a:lnTo>
                  <a:pt x="4037553" y="1531135"/>
                </a:lnTo>
                <a:cubicBezTo>
                  <a:pt x="4037553" y="1700263"/>
                  <a:pt x="3900447" y="1837369"/>
                  <a:pt x="3731319" y="1837369"/>
                </a:cubicBezTo>
                <a:lnTo>
                  <a:pt x="306234" y="1837369"/>
                </a:lnTo>
                <a:cubicBezTo>
                  <a:pt x="137106" y="1837369"/>
                  <a:pt x="0" y="1700263"/>
                  <a:pt x="0" y="1531135"/>
                </a:cubicBezTo>
                <a:lnTo>
                  <a:pt x="0" y="306234"/>
                </a:lnTo>
                <a:close/>
              </a:path>
            </a:pathLst>
          </a:cu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0" vert="horz" wrap="square" lIns="188753" tIns="188753" rIns="188753" bIns="188753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600" kern="1200" dirty="0"/>
              <a:t>Programmierschnittstelle</a:t>
            </a:r>
            <a:endParaRPr lang="en-US" sz="2600" kern="1200" dirty="0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699A09C9-D5B9-4176-AAD9-14D46311D051}"/>
              </a:ext>
            </a:extLst>
          </p:cNvPr>
          <p:cNvSpPr/>
          <p:nvPr/>
        </p:nvSpPr>
        <p:spPr>
          <a:xfrm>
            <a:off x="6438777" y="1826336"/>
            <a:ext cx="4037553" cy="1862636"/>
          </a:xfrm>
          <a:custGeom>
            <a:avLst/>
            <a:gdLst>
              <a:gd name="connsiteX0" fmla="*/ 0 w 4037553"/>
              <a:gd name="connsiteY0" fmla="*/ 310446 h 1862636"/>
              <a:gd name="connsiteX1" fmla="*/ 310446 w 4037553"/>
              <a:gd name="connsiteY1" fmla="*/ 0 h 1862636"/>
              <a:gd name="connsiteX2" fmla="*/ 3727107 w 4037553"/>
              <a:gd name="connsiteY2" fmla="*/ 0 h 1862636"/>
              <a:gd name="connsiteX3" fmla="*/ 4037553 w 4037553"/>
              <a:gd name="connsiteY3" fmla="*/ 310446 h 1862636"/>
              <a:gd name="connsiteX4" fmla="*/ 4037553 w 4037553"/>
              <a:gd name="connsiteY4" fmla="*/ 1552190 h 1862636"/>
              <a:gd name="connsiteX5" fmla="*/ 3727107 w 4037553"/>
              <a:gd name="connsiteY5" fmla="*/ 1862636 h 1862636"/>
              <a:gd name="connsiteX6" fmla="*/ 310446 w 4037553"/>
              <a:gd name="connsiteY6" fmla="*/ 1862636 h 1862636"/>
              <a:gd name="connsiteX7" fmla="*/ 0 w 4037553"/>
              <a:gd name="connsiteY7" fmla="*/ 1552190 h 1862636"/>
              <a:gd name="connsiteX8" fmla="*/ 0 w 4037553"/>
              <a:gd name="connsiteY8" fmla="*/ 310446 h 186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7553" h="1862636">
                <a:moveTo>
                  <a:pt x="0" y="310446"/>
                </a:moveTo>
                <a:cubicBezTo>
                  <a:pt x="0" y="138991"/>
                  <a:pt x="138991" y="0"/>
                  <a:pt x="310446" y="0"/>
                </a:cubicBezTo>
                <a:lnTo>
                  <a:pt x="3727107" y="0"/>
                </a:lnTo>
                <a:cubicBezTo>
                  <a:pt x="3898562" y="0"/>
                  <a:pt x="4037553" y="138991"/>
                  <a:pt x="4037553" y="310446"/>
                </a:cubicBezTo>
                <a:lnTo>
                  <a:pt x="4037553" y="1552190"/>
                </a:lnTo>
                <a:cubicBezTo>
                  <a:pt x="4037553" y="1723645"/>
                  <a:pt x="3898562" y="1862636"/>
                  <a:pt x="3727107" y="1862636"/>
                </a:cubicBezTo>
                <a:lnTo>
                  <a:pt x="310446" y="1862636"/>
                </a:lnTo>
                <a:cubicBezTo>
                  <a:pt x="138991" y="1862636"/>
                  <a:pt x="0" y="1723645"/>
                  <a:pt x="0" y="1552190"/>
                </a:cubicBezTo>
                <a:lnTo>
                  <a:pt x="0" y="310446"/>
                </a:lnTo>
                <a:close/>
              </a:path>
            </a:pathLst>
          </a:cu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0" vert="horz" wrap="square" lIns="189986" tIns="189986" rIns="189986" bIns="189986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600" kern="1200" dirty="0"/>
              <a:t>ermöglicht die Kommunikation von  unbekannten Systemen miteinander</a:t>
            </a:r>
            <a:endParaRPr lang="en-US" sz="2600" kern="12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DA5B66D-75AA-4B4A-B409-080D76C21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814" y="4031415"/>
            <a:ext cx="8518172" cy="2321201"/>
          </a:xfrm>
          <a:prstGeom prst="roundRect">
            <a:avLst>
              <a:gd name="adj" fmla="val 41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801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A922A-3855-47D5-BC6F-4D7A9780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/>
              <a:t>REST API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EAEDD625-6156-4623-BB6A-C02B8C44F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RE</a:t>
            </a:r>
            <a:r>
              <a:rPr lang="en-US" dirty="0"/>
              <a:t>prensttational </a:t>
            </a:r>
            <a:r>
              <a:rPr lang="en-US" b="1" dirty="0"/>
              <a:t>S</a:t>
            </a:r>
            <a:r>
              <a:rPr lang="en-US" dirty="0"/>
              <a:t>tate </a:t>
            </a:r>
            <a:r>
              <a:rPr lang="en-US" b="1" dirty="0"/>
              <a:t>T</a:t>
            </a:r>
            <a:r>
              <a:rPr lang="en-US" dirty="0"/>
              <a:t>ransfer</a:t>
            </a:r>
          </a:p>
        </p:txBody>
      </p:sp>
      <p:pic>
        <p:nvPicPr>
          <p:cNvPr id="12" name="Inhaltsplatzhalter 8">
            <a:extLst>
              <a:ext uri="{FF2B5EF4-FFF2-40B4-BE49-F238E27FC236}">
                <a16:creationId xmlns:a16="http://schemas.microsoft.com/office/drawing/2014/main" id="{07E677D0-0592-4997-B88A-3B7F9C77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92" y="2462644"/>
            <a:ext cx="9593016" cy="2843133"/>
          </a:xfrm>
          <a:prstGeom prst="roundRect">
            <a:avLst>
              <a:gd name="adj" fmla="val 41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3434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D65EFB-5E87-4639-A481-956B52E9D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3781C0-206F-4038-93FF-4CDA80B1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>
              <a:fillRect r="-100000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5A922A-3855-47D5-BC6F-4D7A9780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827104" cy="1325563"/>
          </a:xfrm>
        </p:spPr>
        <p:txBody>
          <a:bodyPr>
            <a:normAutofit/>
          </a:bodyPr>
          <a:lstStyle/>
          <a:p>
            <a:r>
              <a:rPr lang="de-DE" b="1" i="1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REST API</a:t>
            </a:r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B6085CD0-23F0-4F80-999F-79D37FF725C8}"/>
              </a:ext>
            </a:extLst>
          </p:cNvPr>
          <p:cNvSpPr/>
          <p:nvPr/>
        </p:nvSpPr>
        <p:spPr>
          <a:xfrm>
            <a:off x="2756309" y="1932550"/>
            <a:ext cx="2908996" cy="837973"/>
          </a:xfrm>
          <a:custGeom>
            <a:avLst/>
            <a:gdLst>
              <a:gd name="connsiteX0" fmla="*/ 139665 w 837972"/>
              <a:gd name="connsiteY0" fmla="*/ 0 h 2908995"/>
              <a:gd name="connsiteX1" fmla="*/ 698307 w 837972"/>
              <a:gd name="connsiteY1" fmla="*/ 0 h 2908995"/>
              <a:gd name="connsiteX2" fmla="*/ 837972 w 837972"/>
              <a:gd name="connsiteY2" fmla="*/ 139665 h 2908995"/>
              <a:gd name="connsiteX3" fmla="*/ 837972 w 837972"/>
              <a:gd name="connsiteY3" fmla="*/ 2908995 h 2908995"/>
              <a:gd name="connsiteX4" fmla="*/ 837972 w 837972"/>
              <a:gd name="connsiteY4" fmla="*/ 2908995 h 2908995"/>
              <a:gd name="connsiteX5" fmla="*/ 0 w 837972"/>
              <a:gd name="connsiteY5" fmla="*/ 2908995 h 2908995"/>
              <a:gd name="connsiteX6" fmla="*/ 0 w 837972"/>
              <a:gd name="connsiteY6" fmla="*/ 2908995 h 2908995"/>
              <a:gd name="connsiteX7" fmla="*/ 0 w 837972"/>
              <a:gd name="connsiteY7" fmla="*/ 139665 h 2908995"/>
              <a:gd name="connsiteX8" fmla="*/ 139665 w 837972"/>
              <a:gd name="connsiteY8" fmla="*/ 0 h 2908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7972" h="2908995">
                <a:moveTo>
                  <a:pt x="837972" y="484844"/>
                </a:moveTo>
                <a:lnTo>
                  <a:pt x="837972" y="2424151"/>
                </a:lnTo>
                <a:cubicBezTo>
                  <a:pt x="837972" y="2691922"/>
                  <a:pt x="819959" y="2908993"/>
                  <a:pt x="797740" y="2908993"/>
                </a:cubicBezTo>
                <a:lnTo>
                  <a:pt x="0" y="2908993"/>
                </a:lnTo>
                <a:lnTo>
                  <a:pt x="0" y="2908993"/>
                </a:lnTo>
                <a:lnTo>
                  <a:pt x="0" y="2"/>
                </a:lnTo>
                <a:lnTo>
                  <a:pt x="0" y="2"/>
                </a:lnTo>
                <a:lnTo>
                  <a:pt x="797740" y="2"/>
                </a:lnTo>
                <a:cubicBezTo>
                  <a:pt x="819959" y="2"/>
                  <a:pt x="837972" y="217073"/>
                  <a:pt x="837972" y="484844"/>
                </a:cubicBez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33351" tIns="107581" rIns="174256" bIns="107582" numCol="1" spcCol="1270" anchor="ctr" anchorCtr="0">
            <a:noAutofit/>
          </a:bodyPr>
          <a:lstStyle/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de-DE" sz="3500" kern="1200" dirty="0">
                <a:solidFill>
                  <a:schemeClr val="tx1"/>
                </a:solidFill>
                <a:effectLst/>
                <a:latin typeface="u2400"/>
              </a:rPr>
              <a:t>➜ </a:t>
            </a:r>
            <a:r>
              <a:rPr lang="en-US" sz="3500" kern="1200" dirty="0"/>
              <a:t>POST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413F41C-85C8-448B-AE5A-3F58B110C1DA}"/>
              </a:ext>
            </a:extLst>
          </p:cNvPr>
          <p:cNvSpPr/>
          <p:nvPr/>
        </p:nvSpPr>
        <p:spPr>
          <a:xfrm>
            <a:off x="1120000" y="1827802"/>
            <a:ext cx="1636309" cy="1047465"/>
          </a:xfrm>
          <a:custGeom>
            <a:avLst/>
            <a:gdLst>
              <a:gd name="connsiteX0" fmla="*/ 0 w 1636309"/>
              <a:gd name="connsiteY0" fmla="*/ 174581 h 1047465"/>
              <a:gd name="connsiteX1" fmla="*/ 174581 w 1636309"/>
              <a:gd name="connsiteY1" fmla="*/ 0 h 1047465"/>
              <a:gd name="connsiteX2" fmla="*/ 1461728 w 1636309"/>
              <a:gd name="connsiteY2" fmla="*/ 0 h 1047465"/>
              <a:gd name="connsiteX3" fmla="*/ 1636309 w 1636309"/>
              <a:gd name="connsiteY3" fmla="*/ 174581 h 1047465"/>
              <a:gd name="connsiteX4" fmla="*/ 1636309 w 1636309"/>
              <a:gd name="connsiteY4" fmla="*/ 872884 h 1047465"/>
              <a:gd name="connsiteX5" fmla="*/ 1461728 w 1636309"/>
              <a:gd name="connsiteY5" fmla="*/ 1047465 h 1047465"/>
              <a:gd name="connsiteX6" fmla="*/ 174581 w 1636309"/>
              <a:gd name="connsiteY6" fmla="*/ 1047465 h 1047465"/>
              <a:gd name="connsiteX7" fmla="*/ 0 w 1636309"/>
              <a:gd name="connsiteY7" fmla="*/ 872884 h 1047465"/>
              <a:gd name="connsiteX8" fmla="*/ 0 w 1636309"/>
              <a:gd name="connsiteY8" fmla="*/ 174581 h 1047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6309" h="1047465">
                <a:moveTo>
                  <a:pt x="0" y="174581"/>
                </a:moveTo>
                <a:cubicBezTo>
                  <a:pt x="0" y="78163"/>
                  <a:pt x="78163" y="0"/>
                  <a:pt x="174581" y="0"/>
                </a:cubicBezTo>
                <a:lnTo>
                  <a:pt x="1461728" y="0"/>
                </a:lnTo>
                <a:cubicBezTo>
                  <a:pt x="1558146" y="0"/>
                  <a:pt x="1636309" y="78163"/>
                  <a:pt x="1636309" y="174581"/>
                </a:cubicBezTo>
                <a:lnTo>
                  <a:pt x="1636309" y="872884"/>
                </a:lnTo>
                <a:cubicBezTo>
                  <a:pt x="1636309" y="969302"/>
                  <a:pt x="1558146" y="1047465"/>
                  <a:pt x="1461728" y="1047465"/>
                </a:cubicBezTo>
                <a:lnTo>
                  <a:pt x="174581" y="1047465"/>
                </a:lnTo>
                <a:cubicBezTo>
                  <a:pt x="78163" y="1047465"/>
                  <a:pt x="0" y="969302"/>
                  <a:pt x="0" y="872884"/>
                </a:cubicBezTo>
                <a:lnTo>
                  <a:pt x="0" y="174581"/>
                </a:lnTo>
                <a:close/>
              </a:path>
            </a:pathLst>
          </a:cu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0" vert="horz" wrap="square" lIns="173053" tIns="112093" rIns="173053" bIns="112093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/>
              <a:t>Create</a:t>
            </a: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41E6E2AD-08F3-4977-A678-E622801EAC1D}"/>
              </a:ext>
            </a:extLst>
          </p:cNvPr>
          <p:cNvSpPr/>
          <p:nvPr/>
        </p:nvSpPr>
        <p:spPr>
          <a:xfrm>
            <a:off x="2756309" y="3032387"/>
            <a:ext cx="2908996" cy="837973"/>
          </a:xfrm>
          <a:custGeom>
            <a:avLst/>
            <a:gdLst>
              <a:gd name="connsiteX0" fmla="*/ 139665 w 837972"/>
              <a:gd name="connsiteY0" fmla="*/ 0 h 2908995"/>
              <a:gd name="connsiteX1" fmla="*/ 698307 w 837972"/>
              <a:gd name="connsiteY1" fmla="*/ 0 h 2908995"/>
              <a:gd name="connsiteX2" fmla="*/ 837972 w 837972"/>
              <a:gd name="connsiteY2" fmla="*/ 139665 h 2908995"/>
              <a:gd name="connsiteX3" fmla="*/ 837972 w 837972"/>
              <a:gd name="connsiteY3" fmla="*/ 2908995 h 2908995"/>
              <a:gd name="connsiteX4" fmla="*/ 837972 w 837972"/>
              <a:gd name="connsiteY4" fmla="*/ 2908995 h 2908995"/>
              <a:gd name="connsiteX5" fmla="*/ 0 w 837972"/>
              <a:gd name="connsiteY5" fmla="*/ 2908995 h 2908995"/>
              <a:gd name="connsiteX6" fmla="*/ 0 w 837972"/>
              <a:gd name="connsiteY6" fmla="*/ 2908995 h 2908995"/>
              <a:gd name="connsiteX7" fmla="*/ 0 w 837972"/>
              <a:gd name="connsiteY7" fmla="*/ 139665 h 2908995"/>
              <a:gd name="connsiteX8" fmla="*/ 139665 w 837972"/>
              <a:gd name="connsiteY8" fmla="*/ 0 h 2908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7972" h="2908995">
                <a:moveTo>
                  <a:pt x="837972" y="484844"/>
                </a:moveTo>
                <a:lnTo>
                  <a:pt x="837972" y="2424151"/>
                </a:lnTo>
                <a:cubicBezTo>
                  <a:pt x="837972" y="2691922"/>
                  <a:pt x="819959" y="2908993"/>
                  <a:pt x="797740" y="2908993"/>
                </a:cubicBezTo>
                <a:lnTo>
                  <a:pt x="0" y="2908993"/>
                </a:lnTo>
                <a:lnTo>
                  <a:pt x="0" y="2908993"/>
                </a:lnTo>
                <a:lnTo>
                  <a:pt x="0" y="2"/>
                </a:lnTo>
                <a:lnTo>
                  <a:pt x="0" y="2"/>
                </a:lnTo>
                <a:lnTo>
                  <a:pt x="797740" y="2"/>
                </a:lnTo>
                <a:cubicBezTo>
                  <a:pt x="819959" y="2"/>
                  <a:pt x="837972" y="217073"/>
                  <a:pt x="837972" y="484844"/>
                </a:cubicBez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33351" tIns="107581" rIns="174256" bIns="107582" numCol="1" spcCol="1270" anchor="ctr" anchorCtr="0">
            <a:noAutofit/>
          </a:bodyPr>
          <a:lstStyle/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de-DE" sz="3500" kern="1200" dirty="0">
                <a:solidFill>
                  <a:schemeClr val="tx1"/>
                </a:solidFill>
                <a:effectLst/>
                <a:latin typeface="u2400"/>
              </a:rPr>
              <a:t>➜ </a:t>
            </a:r>
            <a:r>
              <a:rPr lang="en-US" sz="3500" kern="1200" dirty="0"/>
              <a:t>GET</a:t>
            </a: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A210C913-A1EA-42BC-9802-C5E9C6410CEC}"/>
              </a:ext>
            </a:extLst>
          </p:cNvPr>
          <p:cNvSpPr/>
          <p:nvPr/>
        </p:nvSpPr>
        <p:spPr>
          <a:xfrm>
            <a:off x="1120000" y="2927641"/>
            <a:ext cx="1636309" cy="1047465"/>
          </a:xfrm>
          <a:custGeom>
            <a:avLst/>
            <a:gdLst>
              <a:gd name="connsiteX0" fmla="*/ 0 w 1636309"/>
              <a:gd name="connsiteY0" fmla="*/ 174581 h 1047465"/>
              <a:gd name="connsiteX1" fmla="*/ 174581 w 1636309"/>
              <a:gd name="connsiteY1" fmla="*/ 0 h 1047465"/>
              <a:gd name="connsiteX2" fmla="*/ 1461728 w 1636309"/>
              <a:gd name="connsiteY2" fmla="*/ 0 h 1047465"/>
              <a:gd name="connsiteX3" fmla="*/ 1636309 w 1636309"/>
              <a:gd name="connsiteY3" fmla="*/ 174581 h 1047465"/>
              <a:gd name="connsiteX4" fmla="*/ 1636309 w 1636309"/>
              <a:gd name="connsiteY4" fmla="*/ 872884 h 1047465"/>
              <a:gd name="connsiteX5" fmla="*/ 1461728 w 1636309"/>
              <a:gd name="connsiteY5" fmla="*/ 1047465 h 1047465"/>
              <a:gd name="connsiteX6" fmla="*/ 174581 w 1636309"/>
              <a:gd name="connsiteY6" fmla="*/ 1047465 h 1047465"/>
              <a:gd name="connsiteX7" fmla="*/ 0 w 1636309"/>
              <a:gd name="connsiteY7" fmla="*/ 872884 h 1047465"/>
              <a:gd name="connsiteX8" fmla="*/ 0 w 1636309"/>
              <a:gd name="connsiteY8" fmla="*/ 174581 h 1047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6309" h="1047465">
                <a:moveTo>
                  <a:pt x="0" y="174581"/>
                </a:moveTo>
                <a:cubicBezTo>
                  <a:pt x="0" y="78163"/>
                  <a:pt x="78163" y="0"/>
                  <a:pt x="174581" y="0"/>
                </a:cubicBezTo>
                <a:lnTo>
                  <a:pt x="1461728" y="0"/>
                </a:lnTo>
                <a:cubicBezTo>
                  <a:pt x="1558146" y="0"/>
                  <a:pt x="1636309" y="78163"/>
                  <a:pt x="1636309" y="174581"/>
                </a:cubicBezTo>
                <a:lnTo>
                  <a:pt x="1636309" y="872884"/>
                </a:lnTo>
                <a:cubicBezTo>
                  <a:pt x="1636309" y="969302"/>
                  <a:pt x="1558146" y="1047465"/>
                  <a:pt x="1461728" y="1047465"/>
                </a:cubicBezTo>
                <a:lnTo>
                  <a:pt x="174581" y="1047465"/>
                </a:lnTo>
                <a:cubicBezTo>
                  <a:pt x="78163" y="1047465"/>
                  <a:pt x="0" y="969302"/>
                  <a:pt x="0" y="872884"/>
                </a:cubicBezTo>
                <a:lnTo>
                  <a:pt x="0" y="174581"/>
                </a:lnTo>
                <a:close/>
              </a:path>
            </a:pathLst>
          </a:cu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0" vert="horz" wrap="square" lIns="173053" tIns="112093" rIns="173053" bIns="112093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/>
              <a:t>Read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66A06C8B-0EEB-498C-B79F-CAE38D4362A0}"/>
              </a:ext>
            </a:extLst>
          </p:cNvPr>
          <p:cNvSpPr/>
          <p:nvPr/>
        </p:nvSpPr>
        <p:spPr>
          <a:xfrm>
            <a:off x="2756309" y="4132226"/>
            <a:ext cx="2908996" cy="837973"/>
          </a:xfrm>
          <a:custGeom>
            <a:avLst/>
            <a:gdLst>
              <a:gd name="connsiteX0" fmla="*/ 139665 w 837972"/>
              <a:gd name="connsiteY0" fmla="*/ 0 h 2908995"/>
              <a:gd name="connsiteX1" fmla="*/ 698307 w 837972"/>
              <a:gd name="connsiteY1" fmla="*/ 0 h 2908995"/>
              <a:gd name="connsiteX2" fmla="*/ 837972 w 837972"/>
              <a:gd name="connsiteY2" fmla="*/ 139665 h 2908995"/>
              <a:gd name="connsiteX3" fmla="*/ 837972 w 837972"/>
              <a:gd name="connsiteY3" fmla="*/ 2908995 h 2908995"/>
              <a:gd name="connsiteX4" fmla="*/ 837972 w 837972"/>
              <a:gd name="connsiteY4" fmla="*/ 2908995 h 2908995"/>
              <a:gd name="connsiteX5" fmla="*/ 0 w 837972"/>
              <a:gd name="connsiteY5" fmla="*/ 2908995 h 2908995"/>
              <a:gd name="connsiteX6" fmla="*/ 0 w 837972"/>
              <a:gd name="connsiteY6" fmla="*/ 2908995 h 2908995"/>
              <a:gd name="connsiteX7" fmla="*/ 0 w 837972"/>
              <a:gd name="connsiteY7" fmla="*/ 139665 h 2908995"/>
              <a:gd name="connsiteX8" fmla="*/ 139665 w 837972"/>
              <a:gd name="connsiteY8" fmla="*/ 0 h 2908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7972" h="2908995">
                <a:moveTo>
                  <a:pt x="837972" y="484844"/>
                </a:moveTo>
                <a:lnTo>
                  <a:pt x="837972" y="2424151"/>
                </a:lnTo>
                <a:cubicBezTo>
                  <a:pt x="837972" y="2691922"/>
                  <a:pt x="819959" y="2908993"/>
                  <a:pt x="797740" y="2908993"/>
                </a:cubicBezTo>
                <a:lnTo>
                  <a:pt x="0" y="2908993"/>
                </a:lnTo>
                <a:lnTo>
                  <a:pt x="0" y="2908993"/>
                </a:lnTo>
                <a:lnTo>
                  <a:pt x="0" y="2"/>
                </a:lnTo>
                <a:lnTo>
                  <a:pt x="0" y="2"/>
                </a:lnTo>
                <a:lnTo>
                  <a:pt x="797740" y="2"/>
                </a:lnTo>
                <a:cubicBezTo>
                  <a:pt x="819959" y="2"/>
                  <a:pt x="837972" y="217073"/>
                  <a:pt x="837972" y="484844"/>
                </a:cubicBez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33351" tIns="107581" rIns="174256" bIns="107582" numCol="1" spcCol="1270" anchor="ctr" anchorCtr="0">
            <a:noAutofit/>
          </a:bodyPr>
          <a:lstStyle/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de-DE" sz="3500" kern="1200" dirty="0">
                <a:solidFill>
                  <a:schemeClr val="tx1"/>
                </a:solidFill>
                <a:effectLst/>
                <a:latin typeface="u2400"/>
              </a:rPr>
              <a:t>➜ </a:t>
            </a:r>
            <a:r>
              <a:rPr lang="en-US" sz="3500" kern="1200" dirty="0"/>
              <a:t>PUT/PATCH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D550EFAC-2311-4B1C-9AEF-E378EE0DC679}"/>
              </a:ext>
            </a:extLst>
          </p:cNvPr>
          <p:cNvSpPr/>
          <p:nvPr/>
        </p:nvSpPr>
        <p:spPr>
          <a:xfrm>
            <a:off x="1120000" y="4027480"/>
            <a:ext cx="1636309" cy="1047465"/>
          </a:xfrm>
          <a:custGeom>
            <a:avLst/>
            <a:gdLst>
              <a:gd name="connsiteX0" fmla="*/ 0 w 1636309"/>
              <a:gd name="connsiteY0" fmla="*/ 174581 h 1047465"/>
              <a:gd name="connsiteX1" fmla="*/ 174581 w 1636309"/>
              <a:gd name="connsiteY1" fmla="*/ 0 h 1047465"/>
              <a:gd name="connsiteX2" fmla="*/ 1461728 w 1636309"/>
              <a:gd name="connsiteY2" fmla="*/ 0 h 1047465"/>
              <a:gd name="connsiteX3" fmla="*/ 1636309 w 1636309"/>
              <a:gd name="connsiteY3" fmla="*/ 174581 h 1047465"/>
              <a:gd name="connsiteX4" fmla="*/ 1636309 w 1636309"/>
              <a:gd name="connsiteY4" fmla="*/ 872884 h 1047465"/>
              <a:gd name="connsiteX5" fmla="*/ 1461728 w 1636309"/>
              <a:gd name="connsiteY5" fmla="*/ 1047465 h 1047465"/>
              <a:gd name="connsiteX6" fmla="*/ 174581 w 1636309"/>
              <a:gd name="connsiteY6" fmla="*/ 1047465 h 1047465"/>
              <a:gd name="connsiteX7" fmla="*/ 0 w 1636309"/>
              <a:gd name="connsiteY7" fmla="*/ 872884 h 1047465"/>
              <a:gd name="connsiteX8" fmla="*/ 0 w 1636309"/>
              <a:gd name="connsiteY8" fmla="*/ 174581 h 1047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6309" h="1047465">
                <a:moveTo>
                  <a:pt x="0" y="174581"/>
                </a:moveTo>
                <a:cubicBezTo>
                  <a:pt x="0" y="78163"/>
                  <a:pt x="78163" y="0"/>
                  <a:pt x="174581" y="0"/>
                </a:cubicBezTo>
                <a:lnTo>
                  <a:pt x="1461728" y="0"/>
                </a:lnTo>
                <a:cubicBezTo>
                  <a:pt x="1558146" y="0"/>
                  <a:pt x="1636309" y="78163"/>
                  <a:pt x="1636309" y="174581"/>
                </a:cubicBezTo>
                <a:lnTo>
                  <a:pt x="1636309" y="872884"/>
                </a:lnTo>
                <a:cubicBezTo>
                  <a:pt x="1636309" y="969302"/>
                  <a:pt x="1558146" y="1047465"/>
                  <a:pt x="1461728" y="1047465"/>
                </a:cubicBezTo>
                <a:lnTo>
                  <a:pt x="174581" y="1047465"/>
                </a:lnTo>
                <a:cubicBezTo>
                  <a:pt x="78163" y="1047465"/>
                  <a:pt x="0" y="969302"/>
                  <a:pt x="0" y="872884"/>
                </a:cubicBezTo>
                <a:lnTo>
                  <a:pt x="0" y="174581"/>
                </a:lnTo>
                <a:close/>
              </a:path>
            </a:pathLst>
          </a:cu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0" vert="horz" wrap="square" lIns="173053" tIns="112093" rIns="173053" bIns="112093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/>
              <a:t>Update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B6EEDAF0-3913-4C05-B1AE-CFD0C106F44B}"/>
              </a:ext>
            </a:extLst>
          </p:cNvPr>
          <p:cNvSpPr/>
          <p:nvPr/>
        </p:nvSpPr>
        <p:spPr>
          <a:xfrm>
            <a:off x="2756309" y="5232065"/>
            <a:ext cx="2908996" cy="837973"/>
          </a:xfrm>
          <a:custGeom>
            <a:avLst/>
            <a:gdLst>
              <a:gd name="connsiteX0" fmla="*/ 139665 w 837972"/>
              <a:gd name="connsiteY0" fmla="*/ 0 h 2908995"/>
              <a:gd name="connsiteX1" fmla="*/ 698307 w 837972"/>
              <a:gd name="connsiteY1" fmla="*/ 0 h 2908995"/>
              <a:gd name="connsiteX2" fmla="*/ 837972 w 837972"/>
              <a:gd name="connsiteY2" fmla="*/ 139665 h 2908995"/>
              <a:gd name="connsiteX3" fmla="*/ 837972 w 837972"/>
              <a:gd name="connsiteY3" fmla="*/ 2908995 h 2908995"/>
              <a:gd name="connsiteX4" fmla="*/ 837972 w 837972"/>
              <a:gd name="connsiteY4" fmla="*/ 2908995 h 2908995"/>
              <a:gd name="connsiteX5" fmla="*/ 0 w 837972"/>
              <a:gd name="connsiteY5" fmla="*/ 2908995 h 2908995"/>
              <a:gd name="connsiteX6" fmla="*/ 0 w 837972"/>
              <a:gd name="connsiteY6" fmla="*/ 2908995 h 2908995"/>
              <a:gd name="connsiteX7" fmla="*/ 0 w 837972"/>
              <a:gd name="connsiteY7" fmla="*/ 139665 h 2908995"/>
              <a:gd name="connsiteX8" fmla="*/ 139665 w 837972"/>
              <a:gd name="connsiteY8" fmla="*/ 0 h 2908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7972" h="2908995">
                <a:moveTo>
                  <a:pt x="837972" y="484844"/>
                </a:moveTo>
                <a:lnTo>
                  <a:pt x="837972" y="2424151"/>
                </a:lnTo>
                <a:cubicBezTo>
                  <a:pt x="837972" y="2691922"/>
                  <a:pt x="819959" y="2908993"/>
                  <a:pt x="797740" y="2908993"/>
                </a:cubicBezTo>
                <a:lnTo>
                  <a:pt x="0" y="2908993"/>
                </a:lnTo>
                <a:lnTo>
                  <a:pt x="0" y="2908993"/>
                </a:lnTo>
                <a:lnTo>
                  <a:pt x="0" y="2"/>
                </a:lnTo>
                <a:lnTo>
                  <a:pt x="0" y="2"/>
                </a:lnTo>
                <a:lnTo>
                  <a:pt x="797740" y="2"/>
                </a:lnTo>
                <a:cubicBezTo>
                  <a:pt x="819959" y="2"/>
                  <a:pt x="837972" y="217073"/>
                  <a:pt x="837972" y="484844"/>
                </a:cubicBez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33351" tIns="107581" rIns="174256" bIns="107582" numCol="1" spcCol="1270" anchor="ctr" anchorCtr="0">
            <a:noAutofit/>
          </a:bodyPr>
          <a:lstStyle/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None/>
            </a:pPr>
            <a:r>
              <a:rPr lang="de-DE" sz="3500" kern="1200" dirty="0">
                <a:solidFill>
                  <a:schemeClr val="tx1"/>
                </a:solidFill>
                <a:effectLst/>
                <a:latin typeface="u2400"/>
              </a:rPr>
              <a:t>➜ </a:t>
            </a:r>
            <a:r>
              <a:rPr lang="en-US" sz="3500" kern="1200" dirty="0"/>
              <a:t>DELETE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04E2945-37A1-4D24-BCFD-726AE6D6C7E4}"/>
              </a:ext>
            </a:extLst>
          </p:cNvPr>
          <p:cNvSpPr/>
          <p:nvPr/>
        </p:nvSpPr>
        <p:spPr>
          <a:xfrm>
            <a:off x="1120000" y="5127319"/>
            <a:ext cx="1636309" cy="1047465"/>
          </a:xfrm>
          <a:custGeom>
            <a:avLst/>
            <a:gdLst>
              <a:gd name="connsiteX0" fmla="*/ 0 w 1636309"/>
              <a:gd name="connsiteY0" fmla="*/ 174581 h 1047465"/>
              <a:gd name="connsiteX1" fmla="*/ 174581 w 1636309"/>
              <a:gd name="connsiteY1" fmla="*/ 0 h 1047465"/>
              <a:gd name="connsiteX2" fmla="*/ 1461728 w 1636309"/>
              <a:gd name="connsiteY2" fmla="*/ 0 h 1047465"/>
              <a:gd name="connsiteX3" fmla="*/ 1636309 w 1636309"/>
              <a:gd name="connsiteY3" fmla="*/ 174581 h 1047465"/>
              <a:gd name="connsiteX4" fmla="*/ 1636309 w 1636309"/>
              <a:gd name="connsiteY4" fmla="*/ 872884 h 1047465"/>
              <a:gd name="connsiteX5" fmla="*/ 1461728 w 1636309"/>
              <a:gd name="connsiteY5" fmla="*/ 1047465 h 1047465"/>
              <a:gd name="connsiteX6" fmla="*/ 174581 w 1636309"/>
              <a:gd name="connsiteY6" fmla="*/ 1047465 h 1047465"/>
              <a:gd name="connsiteX7" fmla="*/ 0 w 1636309"/>
              <a:gd name="connsiteY7" fmla="*/ 872884 h 1047465"/>
              <a:gd name="connsiteX8" fmla="*/ 0 w 1636309"/>
              <a:gd name="connsiteY8" fmla="*/ 174581 h 1047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6309" h="1047465">
                <a:moveTo>
                  <a:pt x="0" y="174581"/>
                </a:moveTo>
                <a:cubicBezTo>
                  <a:pt x="0" y="78163"/>
                  <a:pt x="78163" y="0"/>
                  <a:pt x="174581" y="0"/>
                </a:cubicBezTo>
                <a:lnTo>
                  <a:pt x="1461728" y="0"/>
                </a:lnTo>
                <a:cubicBezTo>
                  <a:pt x="1558146" y="0"/>
                  <a:pt x="1636309" y="78163"/>
                  <a:pt x="1636309" y="174581"/>
                </a:cubicBezTo>
                <a:lnTo>
                  <a:pt x="1636309" y="872884"/>
                </a:lnTo>
                <a:cubicBezTo>
                  <a:pt x="1636309" y="969302"/>
                  <a:pt x="1558146" y="1047465"/>
                  <a:pt x="1461728" y="1047465"/>
                </a:cubicBezTo>
                <a:lnTo>
                  <a:pt x="174581" y="1047465"/>
                </a:lnTo>
                <a:cubicBezTo>
                  <a:pt x="78163" y="1047465"/>
                  <a:pt x="0" y="969302"/>
                  <a:pt x="0" y="872884"/>
                </a:cubicBezTo>
                <a:lnTo>
                  <a:pt x="0" y="174581"/>
                </a:lnTo>
                <a:close/>
              </a:path>
            </a:pathLst>
          </a:cu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0" vert="horz" wrap="square" lIns="173053" tIns="112093" rIns="173053" bIns="112093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/>
              <a:t>Delete</a:t>
            </a:r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8137BBAE-BDDC-4237-B8D7-47A8869AF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31" y="2144742"/>
            <a:ext cx="4854495" cy="256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17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D02677-DE46-4840-B685-EB4824840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Endpoints / Resources</a:t>
            </a:r>
          </a:p>
          <a:p>
            <a:pPr marL="0" indent="0">
              <a:buNone/>
            </a:pPr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http://shop.com/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API</a:t>
            </a: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/</a:t>
            </a:r>
            <a:r>
              <a:rPr lang="en-US" sz="2000" b="1" dirty="0">
                <a:solidFill>
                  <a:srgbClr val="FFFF00"/>
                </a:solidFill>
              </a:rPr>
              <a:t>articles</a:t>
            </a:r>
          </a:p>
          <a:p>
            <a:pPr marL="0" indent="0">
              <a:buNone/>
            </a:pPr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Request: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1A05ED2-F974-447B-B6FF-A9AF02D11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539" y="1218930"/>
            <a:ext cx="6314487" cy="442014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D8B5BBF-49E2-44E1-A4BD-7C54100E70DC}"/>
              </a:ext>
            </a:extLst>
          </p:cNvPr>
          <p:cNvSpPr/>
          <p:nvPr/>
        </p:nvSpPr>
        <p:spPr>
          <a:xfrm>
            <a:off x="761999" y="4001947"/>
            <a:ext cx="2628901" cy="23099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4073F34-EFFF-470F-9246-11800B6916A6}"/>
              </a:ext>
            </a:extLst>
          </p:cNvPr>
          <p:cNvSpPr/>
          <p:nvPr/>
        </p:nvSpPr>
        <p:spPr>
          <a:xfrm>
            <a:off x="914398" y="4171950"/>
            <a:ext cx="2324101" cy="48577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Header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7A7B454-15D8-4276-B95A-16D7623CF43E}"/>
              </a:ext>
            </a:extLst>
          </p:cNvPr>
          <p:cNvSpPr/>
          <p:nvPr/>
        </p:nvSpPr>
        <p:spPr>
          <a:xfrm>
            <a:off x="921714" y="4931570"/>
            <a:ext cx="1006648" cy="4857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OPER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511C398-8E2C-436C-A105-D5E0FD1D2D74}"/>
              </a:ext>
            </a:extLst>
          </p:cNvPr>
          <p:cNvSpPr/>
          <p:nvPr/>
        </p:nvSpPr>
        <p:spPr>
          <a:xfrm>
            <a:off x="921714" y="5691188"/>
            <a:ext cx="2324101" cy="4857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PARAM/BODY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81AE67A-E7D1-40F7-ABFF-75E26B33B4A6}"/>
              </a:ext>
            </a:extLst>
          </p:cNvPr>
          <p:cNvSpPr/>
          <p:nvPr/>
        </p:nvSpPr>
        <p:spPr>
          <a:xfrm>
            <a:off x="2239167" y="4931569"/>
            <a:ext cx="1006648" cy="4857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ENDPT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34BB9A0F-D8EE-4524-A52B-95C6CEA35155}"/>
              </a:ext>
            </a:extLst>
          </p:cNvPr>
          <p:cNvSpPr txBox="1">
            <a:spLocks/>
          </p:cNvSpPr>
          <p:nvPr/>
        </p:nvSpPr>
        <p:spPr>
          <a:xfrm>
            <a:off x="838201" y="365125"/>
            <a:ext cx="48271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i="1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58242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56D6BE-9F42-4257-AF86-F7ADD2F93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6616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13">
            <a:extLst>
              <a:ext uri="{FF2B5EF4-FFF2-40B4-BE49-F238E27FC236}">
                <a16:creationId xmlns:a16="http://schemas.microsoft.com/office/drawing/2014/main" id="{52837CF7-EFEC-4B29-A2F8-CE22A481B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534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676DC4-AF98-4D23-9B9E-531901CB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62057" cy="1325563"/>
          </a:xfrm>
        </p:spPr>
        <p:txBody>
          <a:bodyPr>
            <a:normAutofit/>
          </a:bodyPr>
          <a:lstStyle/>
          <a:p>
            <a:r>
              <a:rPr lang="de-DE" b="1" i="1" dirty="0"/>
              <a:t>LoopBack</a:t>
            </a:r>
          </a:p>
        </p:txBody>
      </p:sp>
      <p:sp>
        <p:nvSpPr>
          <p:cNvPr id="4" name="Gerader Verbinder 3">
            <a:extLst>
              <a:ext uri="{FF2B5EF4-FFF2-40B4-BE49-F238E27FC236}">
                <a16:creationId xmlns:a16="http://schemas.microsoft.com/office/drawing/2014/main" id="{B9464CE0-FB14-4BE5-A10D-05C3581E15B7}"/>
              </a:ext>
            </a:extLst>
          </p:cNvPr>
          <p:cNvSpPr/>
          <p:nvPr/>
        </p:nvSpPr>
        <p:spPr>
          <a:xfrm>
            <a:off x="1120000" y="1826156"/>
            <a:ext cx="6184313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157DA1BE-E0BE-4D67-98DC-5C333A2C8990}"/>
              </a:ext>
            </a:extLst>
          </p:cNvPr>
          <p:cNvSpPr/>
          <p:nvPr/>
        </p:nvSpPr>
        <p:spPr>
          <a:xfrm>
            <a:off x="1120000" y="1826156"/>
            <a:ext cx="6184313" cy="870055"/>
          </a:xfrm>
          <a:custGeom>
            <a:avLst/>
            <a:gdLst>
              <a:gd name="connsiteX0" fmla="*/ 0 w 6184313"/>
              <a:gd name="connsiteY0" fmla="*/ 0 h 870055"/>
              <a:gd name="connsiteX1" fmla="*/ 6184313 w 6184313"/>
              <a:gd name="connsiteY1" fmla="*/ 0 h 870055"/>
              <a:gd name="connsiteX2" fmla="*/ 6184313 w 6184313"/>
              <a:gd name="connsiteY2" fmla="*/ 870055 h 870055"/>
              <a:gd name="connsiteX3" fmla="*/ 0 w 6184313"/>
              <a:gd name="connsiteY3" fmla="*/ 870055 h 870055"/>
              <a:gd name="connsiteX4" fmla="*/ 0 w 6184313"/>
              <a:gd name="connsiteY4" fmla="*/ 0 h 87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4313" h="870055">
                <a:moveTo>
                  <a:pt x="0" y="0"/>
                </a:moveTo>
                <a:lnTo>
                  <a:pt x="6184313" y="0"/>
                </a:lnTo>
                <a:lnTo>
                  <a:pt x="6184313" y="870055"/>
                </a:lnTo>
                <a:lnTo>
                  <a:pt x="0" y="8700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9540" tIns="129540" rIns="129540" bIns="129540" numCol="1" spcCol="1270" anchor="t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dirty="0"/>
              <a:t>einfache Erstellung von REST APIs</a:t>
            </a:r>
            <a:endParaRPr lang="en-US" sz="3400" kern="1200" dirty="0"/>
          </a:p>
        </p:txBody>
      </p:sp>
      <p:sp>
        <p:nvSpPr>
          <p:cNvPr id="8" name="Gerader Verbinder 7">
            <a:extLst>
              <a:ext uri="{FF2B5EF4-FFF2-40B4-BE49-F238E27FC236}">
                <a16:creationId xmlns:a16="http://schemas.microsoft.com/office/drawing/2014/main" id="{4F3D6813-72A8-43E3-8315-B59021062E90}"/>
              </a:ext>
            </a:extLst>
          </p:cNvPr>
          <p:cNvSpPr/>
          <p:nvPr/>
        </p:nvSpPr>
        <p:spPr>
          <a:xfrm>
            <a:off x="1120000" y="2696211"/>
            <a:ext cx="6184313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3F2B0915-F86E-404E-92BD-E1AF5E8F839F}"/>
              </a:ext>
            </a:extLst>
          </p:cNvPr>
          <p:cNvSpPr/>
          <p:nvPr/>
        </p:nvSpPr>
        <p:spPr>
          <a:xfrm>
            <a:off x="1120000" y="2696211"/>
            <a:ext cx="6184313" cy="870055"/>
          </a:xfrm>
          <a:custGeom>
            <a:avLst/>
            <a:gdLst>
              <a:gd name="connsiteX0" fmla="*/ 0 w 6184313"/>
              <a:gd name="connsiteY0" fmla="*/ 0 h 870055"/>
              <a:gd name="connsiteX1" fmla="*/ 6184313 w 6184313"/>
              <a:gd name="connsiteY1" fmla="*/ 0 h 870055"/>
              <a:gd name="connsiteX2" fmla="*/ 6184313 w 6184313"/>
              <a:gd name="connsiteY2" fmla="*/ 870055 h 870055"/>
              <a:gd name="connsiteX3" fmla="*/ 0 w 6184313"/>
              <a:gd name="connsiteY3" fmla="*/ 870055 h 870055"/>
              <a:gd name="connsiteX4" fmla="*/ 0 w 6184313"/>
              <a:gd name="connsiteY4" fmla="*/ 0 h 87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4313" h="870055">
                <a:moveTo>
                  <a:pt x="0" y="0"/>
                </a:moveTo>
                <a:lnTo>
                  <a:pt x="6184313" y="0"/>
                </a:lnTo>
                <a:lnTo>
                  <a:pt x="6184313" y="870055"/>
                </a:lnTo>
                <a:lnTo>
                  <a:pt x="0" y="8700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9540" tIns="129540" rIns="129540" bIns="129540" numCol="1" spcCol="1270" anchor="t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dirty="0"/>
              <a:t>Version 4</a:t>
            </a:r>
            <a:endParaRPr lang="en-US" sz="3400" kern="1200" dirty="0"/>
          </a:p>
        </p:txBody>
      </p:sp>
      <p:sp>
        <p:nvSpPr>
          <p:cNvPr id="11" name="Gerader Verbinder 10">
            <a:extLst>
              <a:ext uri="{FF2B5EF4-FFF2-40B4-BE49-F238E27FC236}">
                <a16:creationId xmlns:a16="http://schemas.microsoft.com/office/drawing/2014/main" id="{98FC4519-C256-4141-B552-FF184D4478DD}"/>
              </a:ext>
            </a:extLst>
          </p:cNvPr>
          <p:cNvSpPr/>
          <p:nvPr/>
        </p:nvSpPr>
        <p:spPr>
          <a:xfrm>
            <a:off x="1120000" y="3566266"/>
            <a:ext cx="6184313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64CEDBD-4099-46EF-9C46-9208DB33905B}"/>
              </a:ext>
            </a:extLst>
          </p:cNvPr>
          <p:cNvSpPr/>
          <p:nvPr/>
        </p:nvSpPr>
        <p:spPr>
          <a:xfrm>
            <a:off x="1120000" y="3566266"/>
            <a:ext cx="6184313" cy="870055"/>
          </a:xfrm>
          <a:custGeom>
            <a:avLst/>
            <a:gdLst>
              <a:gd name="connsiteX0" fmla="*/ 0 w 6184313"/>
              <a:gd name="connsiteY0" fmla="*/ 0 h 870055"/>
              <a:gd name="connsiteX1" fmla="*/ 6184313 w 6184313"/>
              <a:gd name="connsiteY1" fmla="*/ 0 h 870055"/>
              <a:gd name="connsiteX2" fmla="*/ 6184313 w 6184313"/>
              <a:gd name="connsiteY2" fmla="*/ 870055 h 870055"/>
              <a:gd name="connsiteX3" fmla="*/ 0 w 6184313"/>
              <a:gd name="connsiteY3" fmla="*/ 870055 h 870055"/>
              <a:gd name="connsiteX4" fmla="*/ 0 w 6184313"/>
              <a:gd name="connsiteY4" fmla="*/ 0 h 87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4313" h="870055">
                <a:moveTo>
                  <a:pt x="0" y="0"/>
                </a:moveTo>
                <a:lnTo>
                  <a:pt x="6184313" y="0"/>
                </a:lnTo>
                <a:lnTo>
                  <a:pt x="6184313" y="870055"/>
                </a:lnTo>
                <a:lnTo>
                  <a:pt x="0" y="8700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9540" tIns="129540" rIns="129540" bIns="129540" numCol="1" spcCol="1270" anchor="t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dirty="0"/>
              <a:t>Open-Source</a:t>
            </a:r>
            <a:endParaRPr lang="en-US" sz="3400" kern="1200" dirty="0"/>
          </a:p>
        </p:txBody>
      </p:sp>
      <p:sp>
        <p:nvSpPr>
          <p:cNvPr id="14" name="Gerader Verbinder 13">
            <a:extLst>
              <a:ext uri="{FF2B5EF4-FFF2-40B4-BE49-F238E27FC236}">
                <a16:creationId xmlns:a16="http://schemas.microsoft.com/office/drawing/2014/main" id="{F0281D69-CBA1-4813-98E2-A0954ACC3705}"/>
              </a:ext>
            </a:extLst>
          </p:cNvPr>
          <p:cNvSpPr/>
          <p:nvPr/>
        </p:nvSpPr>
        <p:spPr>
          <a:xfrm>
            <a:off x="1120000" y="4436321"/>
            <a:ext cx="6184313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7369720D-AC6E-468B-8299-009CD9089C6E}"/>
              </a:ext>
            </a:extLst>
          </p:cNvPr>
          <p:cNvSpPr/>
          <p:nvPr/>
        </p:nvSpPr>
        <p:spPr>
          <a:xfrm>
            <a:off x="1120000" y="4436321"/>
            <a:ext cx="6184313" cy="870055"/>
          </a:xfrm>
          <a:custGeom>
            <a:avLst/>
            <a:gdLst>
              <a:gd name="connsiteX0" fmla="*/ 0 w 6184313"/>
              <a:gd name="connsiteY0" fmla="*/ 0 h 870055"/>
              <a:gd name="connsiteX1" fmla="*/ 6184313 w 6184313"/>
              <a:gd name="connsiteY1" fmla="*/ 0 h 870055"/>
              <a:gd name="connsiteX2" fmla="*/ 6184313 w 6184313"/>
              <a:gd name="connsiteY2" fmla="*/ 870055 h 870055"/>
              <a:gd name="connsiteX3" fmla="*/ 0 w 6184313"/>
              <a:gd name="connsiteY3" fmla="*/ 870055 h 870055"/>
              <a:gd name="connsiteX4" fmla="*/ 0 w 6184313"/>
              <a:gd name="connsiteY4" fmla="*/ 0 h 87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4313" h="870055">
                <a:moveTo>
                  <a:pt x="0" y="0"/>
                </a:moveTo>
                <a:lnTo>
                  <a:pt x="6184313" y="0"/>
                </a:lnTo>
                <a:lnTo>
                  <a:pt x="6184313" y="870055"/>
                </a:lnTo>
                <a:lnTo>
                  <a:pt x="0" y="8700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9540" tIns="129540" rIns="129540" bIns="129540" numCol="1" spcCol="1270" anchor="t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dirty="0"/>
              <a:t>Node.js API Framework</a:t>
            </a:r>
            <a:endParaRPr lang="en-US" sz="3400" kern="1200" dirty="0"/>
          </a:p>
        </p:txBody>
      </p:sp>
      <p:sp>
        <p:nvSpPr>
          <p:cNvPr id="16" name="Gerader Verbinder 15">
            <a:extLst>
              <a:ext uri="{FF2B5EF4-FFF2-40B4-BE49-F238E27FC236}">
                <a16:creationId xmlns:a16="http://schemas.microsoft.com/office/drawing/2014/main" id="{84992244-5D5E-4CAB-A4CF-4F446C930DCE}"/>
              </a:ext>
            </a:extLst>
          </p:cNvPr>
          <p:cNvSpPr/>
          <p:nvPr/>
        </p:nvSpPr>
        <p:spPr>
          <a:xfrm>
            <a:off x="1120000" y="5306376"/>
            <a:ext cx="6184313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337CE6C3-980E-444E-834E-C6A292CD7F93}"/>
              </a:ext>
            </a:extLst>
          </p:cNvPr>
          <p:cNvSpPr/>
          <p:nvPr/>
        </p:nvSpPr>
        <p:spPr>
          <a:xfrm>
            <a:off x="1120000" y="5306376"/>
            <a:ext cx="6184313" cy="870055"/>
          </a:xfrm>
          <a:custGeom>
            <a:avLst/>
            <a:gdLst>
              <a:gd name="connsiteX0" fmla="*/ 0 w 6184313"/>
              <a:gd name="connsiteY0" fmla="*/ 0 h 870055"/>
              <a:gd name="connsiteX1" fmla="*/ 6184313 w 6184313"/>
              <a:gd name="connsiteY1" fmla="*/ 0 h 870055"/>
              <a:gd name="connsiteX2" fmla="*/ 6184313 w 6184313"/>
              <a:gd name="connsiteY2" fmla="*/ 870055 h 870055"/>
              <a:gd name="connsiteX3" fmla="*/ 0 w 6184313"/>
              <a:gd name="connsiteY3" fmla="*/ 870055 h 870055"/>
              <a:gd name="connsiteX4" fmla="*/ 0 w 6184313"/>
              <a:gd name="connsiteY4" fmla="*/ 0 h 87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4313" h="870055">
                <a:moveTo>
                  <a:pt x="0" y="0"/>
                </a:moveTo>
                <a:lnTo>
                  <a:pt x="6184313" y="0"/>
                </a:lnTo>
                <a:lnTo>
                  <a:pt x="6184313" y="870055"/>
                </a:lnTo>
                <a:lnTo>
                  <a:pt x="0" y="8700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9540" tIns="129540" rIns="129540" bIns="129540" numCol="1" spcCol="1270" anchor="t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dirty="0" err="1"/>
              <a:t>TypeScript</a:t>
            </a:r>
            <a:endParaRPr lang="en-US" sz="3400" kern="12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0FA0701-5A8B-48CC-805E-FA4E42368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762" y="1166733"/>
            <a:ext cx="2800500" cy="1715306"/>
          </a:xfrm>
          <a:prstGeom prst="rect">
            <a:avLst/>
          </a:prstGeom>
        </p:spPr>
      </p:pic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BAE21EBC-F623-4C59-A0A2-EA0166421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590" y="3911598"/>
            <a:ext cx="1916843" cy="19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1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56D6BE-9F42-4257-AF86-F7ADD2F93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6616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13">
            <a:extLst>
              <a:ext uri="{FF2B5EF4-FFF2-40B4-BE49-F238E27FC236}">
                <a16:creationId xmlns:a16="http://schemas.microsoft.com/office/drawing/2014/main" id="{52837CF7-EFEC-4B29-A2F8-CE22A481B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534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676DC4-AF98-4D23-9B9E-531901CB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62057" cy="1325563"/>
          </a:xfrm>
        </p:spPr>
        <p:txBody>
          <a:bodyPr>
            <a:normAutofit/>
          </a:bodyPr>
          <a:lstStyle/>
          <a:p>
            <a:r>
              <a:rPr lang="de-DE" b="1" i="1" dirty="0"/>
              <a:t>LoopBack 4</a:t>
            </a:r>
          </a:p>
        </p:txBody>
      </p:sp>
      <p:sp>
        <p:nvSpPr>
          <p:cNvPr id="16" name="Gerader Verbinder 15">
            <a:extLst>
              <a:ext uri="{FF2B5EF4-FFF2-40B4-BE49-F238E27FC236}">
                <a16:creationId xmlns:a16="http://schemas.microsoft.com/office/drawing/2014/main" id="{05533E51-3A40-41EC-9A39-76505E540954}"/>
              </a:ext>
            </a:extLst>
          </p:cNvPr>
          <p:cNvSpPr/>
          <p:nvPr/>
        </p:nvSpPr>
        <p:spPr>
          <a:xfrm>
            <a:off x="1120000" y="1826156"/>
            <a:ext cx="6184313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88FFEFE8-468E-4FA6-BB2E-9274A1E19B65}"/>
              </a:ext>
            </a:extLst>
          </p:cNvPr>
          <p:cNvSpPr/>
          <p:nvPr/>
        </p:nvSpPr>
        <p:spPr>
          <a:xfrm>
            <a:off x="1120000" y="1826156"/>
            <a:ext cx="6184313" cy="870055"/>
          </a:xfrm>
          <a:custGeom>
            <a:avLst/>
            <a:gdLst>
              <a:gd name="connsiteX0" fmla="*/ 0 w 6184313"/>
              <a:gd name="connsiteY0" fmla="*/ 0 h 870055"/>
              <a:gd name="connsiteX1" fmla="*/ 6184313 w 6184313"/>
              <a:gd name="connsiteY1" fmla="*/ 0 h 870055"/>
              <a:gd name="connsiteX2" fmla="*/ 6184313 w 6184313"/>
              <a:gd name="connsiteY2" fmla="*/ 870055 h 870055"/>
              <a:gd name="connsiteX3" fmla="*/ 0 w 6184313"/>
              <a:gd name="connsiteY3" fmla="*/ 870055 h 870055"/>
              <a:gd name="connsiteX4" fmla="*/ 0 w 6184313"/>
              <a:gd name="connsiteY4" fmla="*/ 0 h 87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4313" h="870055">
                <a:moveTo>
                  <a:pt x="0" y="0"/>
                </a:moveTo>
                <a:lnTo>
                  <a:pt x="6184313" y="0"/>
                </a:lnTo>
                <a:lnTo>
                  <a:pt x="6184313" y="870055"/>
                </a:lnTo>
                <a:lnTo>
                  <a:pt x="0" y="8700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9540" tIns="129540" rIns="129540" bIns="129540" numCol="1" spcCol="1270" anchor="t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dirty="0"/>
              <a:t>SOAP</a:t>
            </a:r>
            <a:endParaRPr lang="en-US" sz="3400" kern="1200" dirty="0"/>
          </a:p>
        </p:txBody>
      </p:sp>
      <p:sp>
        <p:nvSpPr>
          <p:cNvPr id="19" name="Gerader Verbinder 18">
            <a:extLst>
              <a:ext uri="{FF2B5EF4-FFF2-40B4-BE49-F238E27FC236}">
                <a16:creationId xmlns:a16="http://schemas.microsoft.com/office/drawing/2014/main" id="{E4A533BB-C6A7-4AE6-9D85-BA8645E0D7EE}"/>
              </a:ext>
            </a:extLst>
          </p:cNvPr>
          <p:cNvSpPr/>
          <p:nvPr/>
        </p:nvSpPr>
        <p:spPr>
          <a:xfrm>
            <a:off x="1120000" y="2696211"/>
            <a:ext cx="6184313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66A622D3-DB97-4205-B1A8-E046D3A64CF6}"/>
              </a:ext>
            </a:extLst>
          </p:cNvPr>
          <p:cNvSpPr/>
          <p:nvPr/>
        </p:nvSpPr>
        <p:spPr>
          <a:xfrm>
            <a:off x="1120000" y="2696211"/>
            <a:ext cx="6184313" cy="870055"/>
          </a:xfrm>
          <a:custGeom>
            <a:avLst/>
            <a:gdLst>
              <a:gd name="connsiteX0" fmla="*/ 0 w 6184313"/>
              <a:gd name="connsiteY0" fmla="*/ 0 h 870055"/>
              <a:gd name="connsiteX1" fmla="*/ 6184313 w 6184313"/>
              <a:gd name="connsiteY1" fmla="*/ 0 h 870055"/>
              <a:gd name="connsiteX2" fmla="*/ 6184313 w 6184313"/>
              <a:gd name="connsiteY2" fmla="*/ 870055 h 870055"/>
              <a:gd name="connsiteX3" fmla="*/ 0 w 6184313"/>
              <a:gd name="connsiteY3" fmla="*/ 870055 h 870055"/>
              <a:gd name="connsiteX4" fmla="*/ 0 w 6184313"/>
              <a:gd name="connsiteY4" fmla="*/ 0 h 87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4313" h="870055">
                <a:moveTo>
                  <a:pt x="0" y="0"/>
                </a:moveTo>
                <a:lnTo>
                  <a:pt x="6184313" y="0"/>
                </a:lnTo>
                <a:lnTo>
                  <a:pt x="6184313" y="870055"/>
                </a:lnTo>
                <a:lnTo>
                  <a:pt x="0" y="8700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9540" tIns="129540" rIns="129540" bIns="129540" numCol="1" spcCol="1270" anchor="t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dirty="0"/>
              <a:t>alle gängigen Datenbanken Typen</a:t>
            </a:r>
            <a:endParaRPr lang="en-US" sz="3400" kern="1200" dirty="0"/>
          </a:p>
        </p:txBody>
      </p:sp>
      <p:sp>
        <p:nvSpPr>
          <p:cNvPr id="21" name="Gerader Verbinder 20">
            <a:extLst>
              <a:ext uri="{FF2B5EF4-FFF2-40B4-BE49-F238E27FC236}">
                <a16:creationId xmlns:a16="http://schemas.microsoft.com/office/drawing/2014/main" id="{A326A1F1-1515-4226-AEFC-8B5B8476D96B}"/>
              </a:ext>
            </a:extLst>
          </p:cNvPr>
          <p:cNvSpPr/>
          <p:nvPr/>
        </p:nvSpPr>
        <p:spPr>
          <a:xfrm>
            <a:off x="1120000" y="3566266"/>
            <a:ext cx="6184313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5DE9DAC3-9566-4CEA-ABCB-C21019A67186}"/>
              </a:ext>
            </a:extLst>
          </p:cNvPr>
          <p:cNvSpPr/>
          <p:nvPr/>
        </p:nvSpPr>
        <p:spPr>
          <a:xfrm>
            <a:off x="1120000" y="3566266"/>
            <a:ext cx="6184313" cy="870055"/>
          </a:xfrm>
          <a:custGeom>
            <a:avLst/>
            <a:gdLst>
              <a:gd name="connsiteX0" fmla="*/ 0 w 6184313"/>
              <a:gd name="connsiteY0" fmla="*/ 0 h 870055"/>
              <a:gd name="connsiteX1" fmla="*/ 6184313 w 6184313"/>
              <a:gd name="connsiteY1" fmla="*/ 0 h 870055"/>
              <a:gd name="connsiteX2" fmla="*/ 6184313 w 6184313"/>
              <a:gd name="connsiteY2" fmla="*/ 870055 h 870055"/>
              <a:gd name="connsiteX3" fmla="*/ 0 w 6184313"/>
              <a:gd name="connsiteY3" fmla="*/ 870055 h 870055"/>
              <a:gd name="connsiteX4" fmla="*/ 0 w 6184313"/>
              <a:gd name="connsiteY4" fmla="*/ 0 h 87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4313" h="870055">
                <a:moveTo>
                  <a:pt x="0" y="0"/>
                </a:moveTo>
                <a:lnTo>
                  <a:pt x="6184313" y="0"/>
                </a:lnTo>
                <a:lnTo>
                  <a:pt x="6184313" y="870055"/>
                </a:lnTo>
                <a:lnTo>
                  <a:pt x="0" y="8700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9540" tIns="129540" rIns="129540" bIns="129540" numCol="1" spcCol="1270" anchor="t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400" kern="1200" noProof="0" dirty="0"/>
              <a:t>UI Swagger v3</a:t>
            </a:r>
            <a:endParaRPr lang="en-US" sz="3400" kern="1200" dirty="0"/>
          </a:p>
        </p:txBody>
      </p:sp>
      <p:sp>
        <p:nvSpPr>
          <p:cNvPr id="23" name="Gerader Verbinder 22">
            <a:extLst>
              <a:ext uri="{FF2B5EF4-FFF2-40B4-BE49-F238E27FC236}">
                <a16:creationId xmlns:a16="http://schemas.microsoft.com/office/drawing/2014/main" id="{7647D771-E00B-427F-BE64-B0A37D0C54B2}"/>
              </a:ext>
            </a:extLst>
          </p:cNvPr>
          <p:cNvSpPr/>
          <p:nvPr/>
        </p:nvSpPr>
        <p:spPr>
          <a:xfrm>
            <a:off x="1120000" y="4436321"/>
            <a:ext cx="6184313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2D8355EE-7F53-4A02-9914-0B1A51051C9E}"/>
              </a:ext>
            </a:extLst>
          </p:cNvPr>
          <p:cNvSpPr/>
          <p:nvPr/>
        </p:nvSpPr>
        <p:spPr>
          <a:xfrm>
            <a:off x="1120000" y="4436321"/>
            <a:ext cx="6184313" cy="870055"/>
          </a:xfrm>
          <a:custGeom>
            <a:avLst/>
            <a:gdLst>
              <a:gd name="connsiteX0" fmla="*/ 0 w 6184313"/>
              <a:gd name="connsiteY0" fmla="*/ 0 h 870055"/>
              <a:gd name="connsiteX1" fmla="*/ 6184313 w 6184313"/>
              <a:gd name="connsiteY1" fmla="*/ 0 h 870055"/>
              <a:gd name="connsiteX2" fmla="*/ 6184313 w 6184313"/>
              <a:gd name="connsiteY2" fmla="*/ 870055 h 870055"/>
              <a:gd name="connsiteX3" fmla="*/ 0 w 6184313"/>
              <a:gd name="connsiteY3" fmla="*/ 870055 h 870055"/>
              <a:gd name="connsiteX4" fmla="*/ 0 w 6184313"/>
              <a:gd name="connsiteY4" fmla="*/ 0 h 87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4313" h="870055">
                <a:moveTo>
                  <a:pt x="0" y="0"/>
                </a:moveTo>
                <a:lnTo>
                  <a:pt x="6184313" y="0"/>
                </a:lnTo>
                <a:lnTo>
                  <a:pt x="6184313" y="870055"/>
                </a:lnTo>
                <a:lnTo>
                  <a:pt x="0" y="8700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9540" tIns="129540" rIns="129540" bIns="129540" numCol="1" spcCol="1270" anchor="t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noProof="0" dirty="0"/>
              <a:t>Komponenten</a:t>
            </a:r>
            <a:endParaRPr lang="en-US" sz="3400" kern="1200" dirty="0"/>
          </a:p>
        </p:txBody>
      </p:sp>
      <p:sp>
        <p:nvSpPr>
          <p:cNvPr id="25" name="Gerader Verbinder 24">
            <a:extLst>
              <a:ext uri="{FF2B5EF4-FFF2-40B4-BE49-F238E27FC236}">
                <a16:creationId xmlns:a16="http://schemas.microsoft.com/office/drawing/2014/main" id="{B909D7CB-D8A8-42D5-B6C7-EC51DBDA7BE3}"/>
              </a:ext>
            </a:extLst>
          </p:cNvPr>
          <p:cNvSpPr/>
          <p:nvPr/>
        </p:nvSpPr>
        <p:spPr>
          <a:xfrm>
            <a:off x="1120000" y="5306376"/>
            <a:ext cx="6184313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824DCA26-244D-4D79-9A63-DC0499E7BB55}"/>
              </a:ext>
            </a:extLst>
          </p:cNvPr>
          <p:cNvSpPr/>
          <p:nvPr/>
        </p:nvSpPr>
        <p:spPr>
          <a:xfrm>
            <a:off x="1120000" y="5306376"/>
            <a:ext cx="6184313" cy="870055"/>
          </a:xfrm>
          <a:custGeom>
            <a:avLst/>
            <a:gdLst>
              <a:gd name="connsiteX0" fmla="*/ 0 w 6184313"/>
              <a:gd name="connsiteY0" fmla="*/ 0 h 870055"/>
              <a:gd name="connsiteX1" fmla="*/ 6184313 w 6184313"/>
              <a:gd name="connsiteY1" fmla="*/ 0 h 870055"/>
              <a:gd name="connsiteX2" fmla="*/ 6184313 w 6184313"/>
              <a:gd name="connsiteY2" fmla="*/ 870055 h 870055"/>
              <a:gd name="connsiteX3" fmla="*/ 0 w 6184313"/>
              <a:gd name="connsiteY3" fmla="*/ 870055 h 870055"/>
              <a:gd name="connsiteX4" fmla="*/ 0 w 6184313"/>
              <a:gd name="connsiteY4" fmla="*/ 0 h 87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4313" h="870055">
                <a:moveTo>
                  <a:pt x="0" y="0"/>
                </a:moveTo>
                <a:lnTo>
                  <a:pt x="6184313" y="0"/>
                </a:lnTo>
                <a:lnTo>
                  <a:pt x="6184313" y="870055"/>
                </a:lnTo>
                <a:lnTo>
                  <a:pt x="0" y="8700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9540" tIns="129540" rIns="129540" bIns="129540" numCol="1" spcCol="1270" anchor="t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dirty="0" err="1"/>
              <a:t>GraphQL</a:t>
            </a:r>
            <a:endParaRPr lang="en-US" sz="3400" kern="12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41625C0-40E1-435B-BA6E-3C8E60213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495" y="2261183"/>
            <a:ext cx="3766129" cy="41068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1160661-F182-4D2C-83AF-1279A049A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573" y="1908550"/>
            <a:ext cx="2183908" cy="61149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7090BFF-8903-4286-AE8B-063707F22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748" y="588253"/>
            <a:ext cx="3082698" cy="87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Tiefe</Template>
  <TotalTime>0</TotalTime>
  <Words>132</Words>
  <Application>Microsoft Office PowerPoint</Application>
  <PresentationFormat>Breitbild</PresentationFormat>
  <Paragraphs>54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u2400</vt:lpstr>
      <vt:lpstr>Tiefe</vt:lpstr>
      <vt:lpstr>Loopback 4</vt:lpstr>
      <vt:lpstr>Was ist LoopBack?</vt:lpstr>
      <vt:lpstr>PowerPoint-Präsentation</vt:lpstr>
      <vt:lpstr>API (Application Programming Interface)</vt:lpstr>
      <vt:lpstr>REST API</vt:lpstr>
      <vt:lpstr>REST API</vt:lpstr>
      <vt:lpstr>PowerPoint-Präsentation</vt:lpstr>
      <vt:lpstr>LoopBack</vt:lpstr>
      <vt:lpstr>LoopBack 4</vt:lpstr>
      <vt:lpstr>Prinzip / Aufbau</vt:lpstr>
      <vt:lpstr>LoopBack Installation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Klein</dc:creator>
  <cp:lastModifiedBy>Dominik Klein</cp:lastModifiedBy>
  <cp:revision>2</cp:revision>
  <dcterms:created xsi:type="dcterms:W3CDTF">2021-04-30T20:02:34Z</dcterms:created>
  <dcterms:modified xsi:type="dcterms:W3CDTF">2021-05-17T20:13:40Z</dcterms:modified>
</cp:coreProperties>
</file>