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0" r:id="rId15"/>
    <p:sldId id="291" r:id="rId16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F1B6C08F-135D-410A-A03C-F70A553E7A4D}"/>
    <pc:docChg chg="undo custSel addSld delSld modSld sldOrd">
      <pc:chgData name="Adriano Borgatto" userId="e50a874dfa6d3f1a" providerId="LiveId" clId="{F1B6C08F-135D-410A-A03C-F70A553E7A4D}" dt="2022-04-30T13:56:21.601" v="694" actId="20577"/>
      <pc:docMkLst>
        <pc:docMk/>
      </pc:docMkLst>
      <pc:sldChg chg="addSp delSp modSp mod">
        <pc:chgData name="Adriano Borgatto" userId="e50a874dfa6d3f1a" providerId="LiveId" clId="{F1B6C08F-135D-410A-A03C-F70A553E7A4D}" dt="2022-03-25T11:55:29.507" v="21" actId="20577"/>
        <pc:sldMkLst>
          <pc:docMk/>
          <pc:sldMk cId="0" sldId="256"/>
        </pc:sldMkLst>
        <pc:spChg chg="add del mod">
          <ac:chgData name="Adriano Borgatto" userId="e50a874dfa6d3f1a" providerId="LiveId" clId="{F1B6C08F-135D-410A-A03C-F70A553E7A4D}" dt="2022-03-25T11:54:58.530" v="1" actId="478"/>
          <ac:spMkLst>
            <pc:docMk/>
            <pc:sldMk cId="0" sldId="256"/>
            <ac:spMk id="2" creationId="{935C9851-EFB7-47D4-A301-11B6DF4F1A02}"/>
          </ac:spMkLst>
        </pc:spChg>
        <pc:spChg chg="add mod">
          <ac:chgData name="Adriano Borgatto" userId="e50a874dfa6d3f1a" providerId="LiveId" clId="{F1B6C08F-135D-410A-A03C-F70A553E7A4D}" dt="2022-03-25T11:55:29.507" v="21" actId="20577"/>
          <ac:spMkLst>
            <pc:docMk/>
            <pc:sldMk cId="0" sldId="256"/>
            <ac:spMk id="5" creationId="{FCFD5E23-D029-4346-AB11-C6AE0ADFF9BD}"/>
          </ac:spMkLst>
        </pc:spChg>
        <pc:spChg chg="del">
          <ac:chgData name="Adriano Borgatto" userId="e50a874dfa6d3f1a" providerId="LiveId" clId="{F1B6C08F-135D-410A-A03C-F70A553E7A4D}" dt="2022-03-25T11:54:54.771" v="0" actId="478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F1B6C08F-135D-410A-A03C-F70A553E7A4D}" dt="2022-03-25T11:55:36.734" v="22" actId="47"/>
        <pc:sldMkLst>
          <pc:docMk/>
          <pc:sldMk cId="0" sldId="258"/>
        </pc:sldMkLst>
      </pc:sldChg>
      <pc:sldChg chg="addSp delSp modSp mod">
        <pc:chgData name="Adriano Borgatto" userId="e50a874dfa6d3f1a" providerId="LiveId" clId="{F1B6C08F-135D-410A-A03C-F70A553E7A4D}" dt="2022-03-25T11:56:42.040" v="69" actId="20577"/>
        <pc:sldMkLst>
          <pc:docMk/>
          <pc:sldMk cId="318573516" sldId="265"/>
        </pc:sldMkLst>
        <pc:spChg chg="add mod">
          <ac:chgData name="Adriano Borgatto" userId="e50a874dfa6d3f1a" providerId="LiveId" clId="{F1B6C08F-135D-410A-A03C-F70A553E7A4D}" dt="2022-03-25T11:56:42.040" v="69" actId="20577"/>
          <ac:spMkLst>
            <pc:docMk/>
            <pc:sldMk cId="318573516" sldId="265"/>
            <ac:spMk id="7" creationId="{3041F828-AEE7-45F8-BE9B-4104EA1A1A93}"/>
          </ac:spMkLst>
        </pc:spChg>
        <pc:picChg chg="mod">
          <ac:chgData name="Adriano Borgatto" userId="e50a874dfa6d3f1a" providerId="LiveId" clId="{F1B6C08F-135D-410A-A03C-F70A553E7A4D}" dt="2022-03-25T11:56:20.180" v="27" actId="1076"/>
          <ac:picMkLst>
            <pc:docMk/>
            <pc:sldMk cId="318573516" sldId="265"/>
            <ac:picMk id="6" creationId="{7FD26A7B-E4D4-4346-AB9B-F66497253DE6}"/>
          </ac:picMkLst>
        </pc:picChg>
        <pc:picChg chg="mod">
          <ac:chgData name="Adriano Borgatto" userId="e50a874dfa6d3f1a" providerId="LiveId" clId="{F1B6C08F-135D-410A-A03C-F70A553E7A4D}" dt="2022-03-25T11:56:13.426" v="26" actId="1076"/>
          <ac:picMkLst>
            <pc:docMk/>
            <pc:sldMk cId="318573516" sldId="265"/>
            <ac:picMk id="15362" creationId="{00000000-0000-0000-0000-000000000000}"/>
          </ac:picMkLst>
        </pc:picChg>
        <pc:picChg chg="del">
          <ac:chgData name="Adriano Borgatto" userId="e50a874dfa6d3f1a" providerId="LiveId" clId="{F1B6C08F-135D-410A-A03C-F70A553E7A4D}" dt="2022-03-25T11:55:49.888" v="23" actId="478"/>
          <ac:picMkLst>
            <pc:docMk/>
            <pc:sldMk cId="318573516" sldId="265"/>
            <ac:picMk id="15363" creationId="{00000000-0000-0000-0000-000000000000}"/>
          </ac:picMkLst>
        </pc:picChg>
      </pc:sldChg>
      <pc:sldChg chg="modSp mod">
        <pc:chgData name="Adriano Borgatto" userId="e50a874dfa6d3f1a" providerId="LiveId" clId="{F1B6C08F-135D-410A-A03C-F70A553E7A4D}" dt="2022-04-30T13:51:42.694" v="337" actId="20577"/>
        <pc:sldMkLst>
          <pc:docMk/>
          <pc:sldMk cId="2664844148" sldId="266"/>
        </pc:sldMkLst>
        <pc:spChg chg="mod">
          <ac:chgData name="Adriano Borgatto" userId="e50a874dfa6d3f1a" providerId="LiveId" clId="{F1B6C08F-135D-410A-A03C-F70A553E7A4D}" dt="2022-04-30T13:51:42.694" v="337" actId="20577"/>
          <ac:spMkLst>
            <pc:docMk/>
            <pc:sldMk cId="2664844148" sldId="266"/>
            <ac:spMk id="2" creationId="{00000000-0000-0000-0000-000000000000}"/>
          </ac:spMkLst>
        </pc:spChg>
      </pc:sldChg>
      <pc:sldChg chg="del">
        <pc:chgData name="Adriano Borgatto" userId="e50a874dfa6d3f1a" providerId="LiveId" clId="{F1B6C08F-135D-410A-A03C-F70A553E7A4D}" dt="2022-03-25T11:56:52.701" v="70" actId="47"/>
        <pc:sldMkLst>
          <pc:docMk/>
          <pc:sldMk cId="2498204887" sldId="267"/>
        </pc:sldMkLst>
      </pc:sldChg>
      <pc:sldChg chg="del">
        <pc:chgData name="Adriano Borgatto" userId="e50a874dfa6d3f1a" providerId="LiveId" clId="{F1B6C08F-135D-410A-A03C-F70A553E7A4D}" dt="2022-03-25T11:56:58.445" v="71" actId="47"/>
        <pc:sldMkLst>
          <pc:docMk/>
          <pc:sldMk cId="2079912103" sldId="268"/>
        </pc:sldMkLst>
      </pc:sldChg>
      <pc:sldChg chg="del">
        <pc:chgData name="Adriano Borgatto" userId="e50a874dfa6d3f1a" providerId="LiveId" clId="{F1B6C08F-135D-410A-A03C-F70A553E7A4D}" dt="2022-03-25T11:56:59.617" v="72" actId="47"/>
        <pc:sldMkLst>
          <pc:docMk/>
          <pc:sldMk cId="1971199154" sldId="271"/>
        </pc:sldMkLst>
      </pc:sldChg>
      <pc:sldChg chg="del">
        <pc:chgData name="Adriano Borgatto" userId="e50a874dfa6d3f1a" providerId="LiveId" clId="{F1B6C08F-135D-410A-A03C-F70A553E7A4D}" dt="2022-03-25T11:57:00.851" v="74" actId="47"/>
        <pc:sldMkLst>
          <pc:docMk/>
          <pc:sldMk cId="1554195278" sldId="272"/>
        </pc:sldMkLst>
      </pc:sldChg>
      <pc:sldChg chg="del">
        <pc:chgData name="Adriano Borgatto" userId="e50a874dfa6d3f1a" providerId="LiveId" clId="{F1B6C08F-135D-410A-A03C-F70A553E7A4D}" dt="2022-03-25T11:57:02.382" v="76" actId="47"/>
        <pc:sldMkLst>
          <pc:docMk/>
          <pc:sldMk cId="14289791" sldId="273"/>
        </pc:sldMkLst>
      </pc:sldChg>
      <pc:sldChg chg="del">
        <pc:chgData name="Adriano Borgatto" userId="e50a874dfa6d3f1a" providerId="LiveId" clId="{F1B6C08F-135D-410A-A03C-F70A553E7A4D}" dt="2022-03-25T11:57:03.694" v="77" actId="47"/>
        <pc:sldMkLst>
          <pc:docMk/>
          <pc:sldMk cId="1838051365" sldId="274"/>
        </pc:sldMkLst>
      </pc:sldChg>
      <pc:sldChg chg="del">
        <pc:chgData name="Adriano Borgatto" userId="e50a874dfa6d3f1a" providerId="LiveId" clId="{F1B6C08F-135D-410A-A03C-F70A553E7A4D}" dt="2022-03-25T11:57:06.522" v="78" actId="47"/>
        <pc:sldMkLst>
          <pc:docMk/>
          <pc:sldMk cId="2021863983" sldId="275"/>
        </pc:sldMkLst>
      </pc:sldChg>
      <pc:sldChg chg="addSp delSp modSp add mod">
        <pc:chgData name="Adriano Borgatto" userId="e50a874dfa6d3f1a" providerId="LiveId" clId="{F1B6C08F-135D-410A-A03C-F70A553E7A4D}" dt="2022-03-25T13:33:04.821" v="224" actId="6549"/>
        <pc:sldMkLst>
          <pc:docMk/>
          <pc:sldMk cId="45625543" sldId="278"/>
        </pc:sldMkLst>
        <pc:spChg chg="add del mod">
          <ac:chgData name="Adriano Borgatto" userId="e50a874dfa6d3f1a" providerId="LiveId" clId="{F1B6C08F-135D-410A-A03C-F70A553E7A4D}" dt="2022-03-25T13:14:56.187" v="131" actId="478"/>
          <ac:spMkLst>
            <pc:docMk/>
            <pc:sldMk cId="45625543" sldId="278"/>
            <ac:spMk id="2" creationId="{495A3F98-23FF-4287-9745-E348F8E84E2D}"/>
          </ac:spMkLst>
        </pc:spChg>
        <pc:spChg chg="add del mod">
          <ac:chgData name="Adriano Borgatto" userId="e50a874dfa6d3f1a" providerId="LiveId" clId="{F1B6C08F-135D-410A-A03C-F70A553E7A4D}" dt="2022-03-25T13:15:09.346" v="134" actId="478"/>
          <ac:spMkLst>
            <pc:docMk/>
            <pc:sldMk cId="45625543" sldId="278"/>
            <ac:spMk id="3" creationId="{B12F09E5-331F-488B-9B5D-2B2440C419F9}"/>
          </ac:spMkLst>
        </pc:spChg>
        <pc:spChg chg="del">
          <ac:chgData name="Adriano Borgatto" userId="e50a874dfa6d3f1a" providerId="LiveId" clId="{F1B6C08F-135D-410A-A03C-F70A553E7A4D}" dt="2022-03-25T13:13:54.024" v="84" actId="478"/>
          <ac:spMkLst>
            <pc:docMk/>
            <pc:sldMk cId="45625543" sldId="278"/>
            <ac:spMk id="4" creationId="{00000000-0000-0000-0000-000000000000}"/>
          </ac:spMkLst>
        </pc:spChg>
        <pc:spChg chg="mod">
          <ac:chgData name="Adriano Borgatto" userId="e50a874dfa6d3f1a" providerId="LiveId" clId="{F1B6C08F-135D-410A-A03C-F70A553E7A4D}" dt="2022-03-25T13:14:16.001" v="125" actId="6549"/>
          <ac:spMkLst>
            <pc:docMk/>
            <pc:sldMk cId="45625543" sldId="278"/>
            <ac:spMk id="5" creationId="{00000000-0000-0000-0000-000000000000}"/>
          </ac:spMkLst>
        </pc:spChg>
        <pc:spChg chg="del mod">
          <ac:chgData name="Adriano Borgatto" userId="e50a874dfa6d3f1a" providerId="LiveId" clId="{F1B6C08F-135D-410A-A03C-F70A553E7A4D}" dt="2022-03-25T13:13:49.652" v="83" actId="478"/>
          <ac:spMkLst>
            <pc:docMk/>
            <pc:sldMk cId="45625543" sldId="278"/>
            <ac:spMk id="7" creationId="{3041F828-AEE7-45F8-BE9B-4104EA1A1A93}"/>
          </ac:spMkLst>
        </pc:spChg>
        <pc:spChg chg="add del">
          <ac:chgData name="Adriano Borgatto" userId="e50a874dfa6d3f1a" providerId="LiveId" clId="{F1B6C08F-135D-410A-A03C-F70A553E7A4D}" dt="2022-03-25T13:15:09.346" v="134" actId="478"/>
          <ac:spMkLst>
            <pc:docMk/>
            <pc:sldMk cId="45625543" sldId="278"/>
            <ac:spMk id="8" creationId="{8342CC58-AF06-44DC-B30D-0A342597DCF8}"/>
          </ac:spMkLst>
        </pc:spChg>
        <pc:spChg chg="add mod">
          <ac:chgData name="Adriano Borgatto" userId="e50a874dfa6d3f1a" providerId="LiveId" clId="{F1B6C08F-135D-410A-A03C-F70A553E7A4D}" dt="2022-03-25T13:33:04.821" v="224" actId="6549"/>
          <ac:spMkLst>
            <pc:docMk/>
            <pc:sldMk cId="45625543" sldId="278"/>
            <ac:spMk id="11" creationId="{DF6AA8D7-FCB9-4F2A-A2A2-2B7CB7607B75}"/>
          </ac:spMkLst>
        </pc:spChg>
        <pc:picChg chg="del mod">
          <ac:chgData name="Adriano Borgatto" userId="e50a874dfa6d3f1a" providerId="LiveId" clId="{F1B6C08F-135D-410A-A03C-F70A553E7A4D}" dt="2022-03-25T13:13:46.448" v="81" actId="478"/>
          <ac:picMkLst>
            <pc:docMk/>
            <pc:sldMk cId="45625543" sldId="278"/>
            <ac:picMk id="6" creationId="{7FD26A7B-E4D4-4346-AB9B-F66497253DE6}"/>
          </ac:picMkLst>
        </pc:picChg>
        <pc:picChg chg="del mod">
          <ac:chgData name="Adriano Borgatto" userId="e50a874dfa6d3f1a" providerId="LiveId" clId="{F1B6C08F-135D-410A-A03C-F70A553E7A4D}" dt="2022-03-25T13:13:46.448" v="81" actId="478"/>
          <ac:picMkLst>
            <pc:docMk/>
            <pc:sldMk cId="45625543" sldId="278"/>
            <ac:picMk id="15362" creationId="{00000000-0000-0000-0000-000000000000}"/>
          </ac:picMkLst>
        </pc:picChg>
      </pc:sldChg>
      <pc:sldChg chg="del">
        <pc:chgData name="Adriano Borgatto" userId="e50a874dfa6d3f1a" providerId="LiveId" clId="{F1B6C08F-135D-410A-A03C-F70A553E7A4D}" dt="2022-03-25T11:57:00.257" v="73" actId="47"/>
        <pc:sldMkLst>
          <pc:docMk/>
          <pc:sldMk cId="1462569087" sldId="278"/>
        </pc:sldMkLst>
      </pc:sldChg>
      <pc:sldChg chg="modSp add mod ord">
        <pc:chgData name="Adriano Borgatto" userId="e50a874dfa6d3f1a" providerId="LiveId" clId="{F1B6C08F-135D-410A-A03C-F70A553E7A4D}" dt="2022-03-25T13:33:36.297" v="227"/>
        <pc:sldMkLst>
          <pc:docMk/>
          <pc:sldMk cId="3518826041" sldId="279"/>
        </pc:sldMkLst>
        <pc:spChg chg="mod">
          <ac:chgData name="Adriano Borgatto" userId="e50a874dfa6d3f1a" providerId="LiveId" clId="{F1B6C08F-135D-410A-A03C-F70A553E7A4D}" dt="2022-03-25T13:19:54.295" v="221" actId="20577"/>
          <ac:spMkLst>
            <pc:docMk/>
            <pc:sldMk cId="3518826041" sldId="279"/>
            <ac:spMk id="5" creationId="{00000000-0000-0000-0000-000000000000}"/>
          </ac:spMkLst>
        </pc:spChg>
        <pc:spChg chg="mod">
          <ac:chgData name="Adriano Borgatto" userId="e50a874dfa6d3f1a" providerId="LiveId" clId="{F1B6C08F-135D-410A-A03C-F70A553E7A4D}" dt="2022-03-25T13:33:36.297" v="227"/>
          <ac:spMkLst>
            <pc:docMk/>
            <pc:sldMk cId="3518826041" sldId="279"/>
            <ac:spMk id="11" creationId="{DF6AA8D7-FCB9-4F2A-A2A2-2B7CB7607B75}"/>
          </ac:spMkLst>
        </pc:spChg>
      </pc:sldChg>
      <pc:sldChg chg="del">
        <pc:chgData name="Adriano Borgatto" userId="e50a874dfa6d3f1a" providerId="LiveId" clId="{F1B6C08F-135D-410A-A03C-F70A553E7A4D}" dt="2022-03-25T11:57:01.726" v="75" actId="47"/>
        <pc:sldMkLst>
          <pc:docMk/>
          <pc:sldMk cId="3936623806" sldId="279"/>
        </pc:sldMkLst>
      </pc:sldChg>
      <pc:sldChg chg="addSp delSp modSp add mod">
        <pc:chgData name="Adriano Borgatto" userId="e50a874dfa6d3f1a" providerId="LiveId" clId="{F1B6C08F-135D-410A-A03C-F70A553E7A4D}" dt="2022-04-30T13:56:21.601" v="694" actId="20577"/>
        <pc:sldMkLst>
          <pc:docMk/>
          <pc:sldMk cId="3661190034" sldId="280"/>
        </pc:sldMkLst>
        <pc:spChg chg="add mod">
          <ac:chgData name="Adriano Borgatto" userId="e50a874dfa6d3f1a" providerId="LiveId" clId="{F1B6C08F-135D-410A-A03C-F70A553E7A4D}" dt="2022-04-30T13:56:21.601" v="694" actId="20577"/>
          <ac:spMkLst>
            <pc:docMk/>
            <pc:sldMk cId="3661190034" sldId="280"/>
            <ac:spMk id="4" creationId="{113EAF6E-9910-41C1-BCD4-F378766ABD24}"/>
          </ac:spMkLst>
        </pc:spChg>
        <pc:spChg chg="del mod">
          <ac:chgData name="Adriano Borgatto" userId="e50a874dfa6d3f1a" providerId="LiveId" clId="{F1B6C08F-135D-410A-A03C-F70A553E7A4D}" dt="2022-04-30T13:53:49.037" v="529" actId="478"/>
          <ac:spMkLst>
            <pc:docMk/>
            <pc:sldMk cId="3661190034" sldId="280"/>
            <ac:spMk id="11" creationId="{DF6AA8D7-FCB9-4F2A-A2A2-2B7CB7607B75}"/>
          </ac:spMkLst>
        </pc:spChg>
      </pc:sldChg>
    </pc:docChg>
  </pc:docChgLst>
  <pc:docChgLst>
    <pc:chgData name="Adriano Borgatto" userId="e50a874dfa6d3f1a" providerId="LiveId" clId="{6785EAF8-92D6-4DCA-8378-185425EDB617}"/>
    <pc:docChg chg="modSld">
      <pc:chgData name="Adriano Borgatto" userId="e50a874dfa6d3f1a" providerId="LiveId" clId="{6785EAF8-92D6-4DCA-8378-185425EDB617}" dt="2022-09-12T13:53:00.940" v="4" actId="20577"/>
      <pc:docMkLst>
        <pc:docMk/>
      </pc:docMkLst>
      <pc:sldChg chg="modSp mod">
        <pc:chgData name="Adriano Borgatto" userId="e50a874dfa6d3f1a" providerId="LiveId" clId="{6785EAF8-92D6-4DCA-8378-185425EDB617}" dt="2022-09-12T13:53:00.940" v="4" actId="20577"/>
        <pc:sldMkLst>
          <pc:docMk/>
          <pc:sldMk cId="1032186233" sldId="291"/>
        </pc:sldMkLst>
        <pc:spChg chg="mod">
          <ac:chgData name="Adriano Borgatto" userId="e50a874dfa6d3f1a" providerId="LiveId" clId="{6785EAF8-92D6-4DCA-8378-185425EDB617}" dt="2022-09-12T13:53:00.940" v="4" actId="20577"/>
          <ac:spMkLst>
            <pc:docMk/>
            <pc:sldMk cId="1032186233" sldId="291"/>
            <ac:spMk id="3" creationId="{8D60390C-D1C6-127F-1A93-A5510A7B9FA4}"/>
          </ac:spMkLst>
        </pc:spChg>
      </pc:sldChg>
    </pc:docChg>
  </pc:docChgLst>
  <pc:docChgLst>
    <pc:chgData name="Adriano Borgatto" userId="e50a874dfa6d3f1a" providerId="LiveId" clId="{1CD991E0-3AFE-4B8C-8978-073C4D69A139}"/>
    <pc:docChg chg="custSel addSld modSld">
      <pc:chgData name="Adriano Borgatto" userId="e50a874dfa6d3f1a" providerId="LiveId" clId="{1CD991E0-3AFE-4B8C-8978-073C4D69A139}" dt="2022-03-20T11:03:47.735" v="472" actId="1076"/>
      <pc:docMkLst>
        <pc:docMk/>
      </pc:docMkLst>
      <pc:sldChg chg="modSp mod">
        <pc:chgData name="Adriano Borgatto" userId="e50a874dfa6d3f1a" providerId="LiveId" clId="{1CD991E0-3AFE-4B8C-8978-073C4D69A139}" dt="2022-03-20T10:09:01.773" v="116" actId="1035"/>
        <pc:sldMkLst>
          <pc:docMk/>
          <pc:sldMk cId="0" sldId="258"/>
        </pc:sldMkLst>
        <pc:spChg chg="mod">
          <ac:chgData name="Adriano Borgatto" userId="e50a874dfa6d3f1a" providerId="LiveId" clId="{1CD991E0-3AFE-4B8C-8978-073C4D69A139}" dt="2022-03-20T10:08:28.641" v="104" actId="6549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09:01.773" v="116" actId="1035"/>
          <ac:spMkLst>
            <pc:docMk/>
            <pc:sldMk cId="0" sldId="258"/>
            <ac:spMk id="8" creationId="{4A963A25-B0C3-4602-85C4-26963A0D9560}"/>
          </ac:spMkLst>
        </pc:spChg>
      </pc:sldChg>
      <pc:sldChg chg="modSp mod">
        <pc:chgData name="Adriano Borgatto" userId="e50a874dfa6d3f1a" providerId="LiveId" clId="{1CD991E0-3AFE-4B8C-8978-073C4D69A139}" dt="2022-03-20T10:06:21.521" v="102" actId="20577"/>
        <pc:sldMkLst>
          <pc:docMk/>
          <pc:sldMk cId="2079912103" sldId="268"/>
        </pc:sldMkLst>
        <pc:graphicFrameChg chg="mod modGraphic">
          <ac:chgData name="Adriano Borgatto" userId="e50a874dfa6d3f1a" providerId="LiveId" clId="{1CD991E0-3AFE-4B8C-8978-073C4D69A139}" dt="2022-03-20T10:06:21.521" v="102" actId="20577"/>
          <ac:graphicFrameMkLst>
            <pc:docMk/>
            <pc:sldMk cId="2079912103" sldId="268"/>
            <ac:graphicFrameMk id="6" creationId="{051D51BA-9D25-450D-8E81-344F1FE6B8F6}"/>
          </ac:graphicFrameMkLst>
        </pc:graphicFrameChg>
      </pc:sldChg>
      <pc:sldChg chg="addSp delSp modSp mod">
        <pc:chgData name="Adriano Borgatto" userId="e50a874dfa6d3f1a" providerId="LiveId" clId="{1CD991E0-3AFE-4B8C-8978-073C4D69A139}" dt="2022-03-20T10:48:07.944" v="205" actId="1036"/>
        <pc:sldMkLst>
          <pc:docMk/>
          <pc:sldMk cId="1971199154" sldId="271"/>
        </pc:sldMkLst>
        <pc:spChg chg="del">
          <ac:chgData name="Adriano Borgatto" userId="e50a874dfa6d3f1a" providerId="LiveId" clId="{1CD991E0-3AFE-4B8C-8978-073C4D69A139}" dt="2022-03-20T10:47:35.639" v="169" actId="478"/>
          <ac:spMkLst>
            <pc:docMk/>
            <pc:sldMk cId="1971199154" sldId="271"/>
            <ac:spMk id="7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38:09.082" v="117" actId="478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1CD991E0-3AFE-4B8C-8978-073C4D69A139}" dt="2022-03-20T10:48:07.944" v="205" actId="1036"/>
          <ac:picMkLst>
            <pc:docMk/>
            <pc:sldMk cId="1971199154" sldId="271"/>
            <ac:picMk id="8" creationId="{1DD9C8B1-E25F-4CE9-9B7C-59363B1908C0}"/>
          </ac:picMkLst>
        </pc:picChg>
        <pc:picChg chg="del">
          <ac:chgData name="Adriano Borgatto" userId="e50a874dfa6d3f1a" providerId="LiveId" clId="{1CD991E0-3AFE-4B8C-8978-073C4D69A139}" dt="2022-03-20T10:39:26.420" v="130" actId="478"/>
          <ac:picMkLst>
            <pc:docMk/>
            <pc:sldMk cId="1971199154" sldId="271"/>
            <ac:picMk id="9" creationId="{77F7353A-F8E8-4C91-BA92-3B63A80D2091}"/>
          </ac:picMkLst>
        </pc:picChg>
        <pc:picChg chg="add del mod modCrop">
          <ac:chgData name="Adriano Borgatto" userId="e50a874dfa6d3f1a" providerId="LiveId" clId="{1CD991E0-3AFE-4B8C-8978-073C4D69A139}" dt="2022-03-20T10:47:39.872" v="171" actId="478"/>
          <ac:picMkLst>
            <pc:docMk/>
            <pc:sldMk cId="1971199154" sldId="271"/>
            <ac:picMk id="12" creationId="{F7713B75-4B24-4149-A003-4C9811E43767}"/>
          </ac:picMkLst>
        </pc:picChg>
        <pc:picChg chg="add del mod modCrop">
          <ac:chgData name="Adriano Borgatto" userId="e50a874dfa6d3f1a" providerId="LiveId" clId="{1CD991E0-3AFE-4B8C-8978-073C4D69A139}" dt="2022-03-20T10:47:41.716" v="172" actId="478"/>
          <ac:picMkLst>
            <pc:docMk/>
            <pc:sldMk cId="1971199154" sldId="271"/>
            <ac:picMk id="14" creationId="{8439D3DC-137F-4292-BB53-E4E6D0E6A17A}"/>
          </ac:picMkLst>
        </pc:picChg>
        <pc:picChg chg="del">
          <ac:chgData name="Adriano Borgatto" userId="e50a874dfa6d3f1a" providerId="LiveId" clId="{1CD991E0-3AFE-4B8C-8978-073C4D69A139}" dt="2022-03-20T10:47:37.982" v="170" actId="478"/>
          <ac:picMkLst>
            <pc:docMk/>
            <pc:sldMk cId="1971199154" sldId="271"/>
            <ac:picMk id="1027" creationId="{00000000-0000-0000-0000-000000000000}"/>
          </ac:picMkLst>
        </pc:picChg>
        <pc:picChg chg="mod">
          <ac:chgData name="Adriano Borgatto" userId="e50a874dfa6d3f1a" providerId="LiveId" clId="{1CD991E0-3AFE-4B8C-8978-073C4D69A139}" dt="2022-03-20T10:47:56.868" v="180" actId="1036"/>
          <ac:picMkLst>
            <pc:docMk/>
            <pc:sldMk cId="1971199154" sldId="271"/>
            <ac:picMk id="20483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0:28.672" v="136" actId="478"/>
          <ac:picMkLst>
            <pc:docMk/>
            <pc:sldMk cId="1971199154" sldId="271"/>
            <ac:picMk id="20485" creationId="{00000000-0000-0000-0000-000000000000}"/>
          </ac:picMkLst>
        </pc:picChg>
        <pc:cxnChg chg="del ord">
          <ac:chgData name="Adriano Borgatto" userId="e50a874dfa6d3f1a" providerId="LiveId" clId="{1CD991E0-3AFE-4B8C-8978-073C4D69A139}" dt="2022-03-20T10:47:43.653" v="173" actId="478"/>
          <ac:cxnSpMkLst>
            <pc:docMk/>
            <pc:sldMk cId="1971199154" sldId="271"/>
            <ac:cxnSpMk id="3" creationId="{00000000-0000-0000-0000-000000000000}"/>
          </ac:cxnSpMkLst>
        </pc:cxnChg>
        <pc:cxnChg chg="del mod">
          <ac:chgData name="Adriano Borgatto" userId="e50a874dfa6d3f1a" providerId="LiveId" clId="{1CD991E0-3AFE-4B8C-8978-073C4D69A139}" dt="2022-03-20T10:47:48.089" v="175" actId="478"/>
          <ac:cxnSpMkLst>
            <pc:docMk/>
            <pc:sldMk cId="1971199154" sldId="271"/>
            <ac:cxnSpMk id="11" creationId="{00000000-0000-0000-0000-000000000000}"/>
          </ac:cxnSpMkLst>
        </pc:cxnChg>
      </pc:sldChg>
      <pc:sldChg chg="addSp delSp modSp mod">
        <pc:chgData name="Adriano Borgatto" userId="e50a874dfa6d3f1a" providerId="LiveId" clId="{1CD991E0-3AFE-4B8C-8978-073C4D69A139}" dt="2022-03-20T10:47:23.224" v="167" actId="1036"/>
        <pc:sldMkLst>
          <pc:docMk/>
          <pc:sldMk cId="1554195278" sldId="272"/>
        </pc:sldMkLst>
        <pc:picChg chg="del mod">
          <ac:chgData name="Adriano Borgatto" userId="e50a874dfa6d3f1a" providerId="LiveId" clId="{1CD991E0-3AFE-4B8C-8978-073C4D69A139}" dt="2022-03-20T10:45:59.166" v="154" actId="478"/>
          <ac:picMkLst>
            <pc:docMk/>
            <pc:sldMk cId="1554195278" sldId="272"/>
            <ac:picMk id="3" creationId="{0B7DD0D0-3673-4DDB-A1BC-67A069B2586B}"/>
          </ac:picMkLst>
        </pc:picChg>
        <pc:picChg chg="add mod modCrop">
          <ac:chgData name="Adriano Borgatto" userId="e50a874dfa6d3f1a" providerId="LiveId" clId="{1CD991E0-3AFE-4B8C-8978-073C4D69A139}" dt="2022-03-20T10:45:47.417" v="152" actId="1076"/>
          <ac:picMkLst>
            <pc:docMk/>
            <pc:sldMk cId="1554195278" sldId="272"/>
            <ac:picMk id="6" creationId="{679E53E8-6089-426B-BAE7-10E181CBC979}"/>
          </ac:picMkLst>
        </pc:picChg>
        <pc:picChg chg="add del mod modCrop">
          <ac:chgData name="Adriano Borgatto" userId="e50a874dfa6d3f1a" providerId="LiveId" clId="{1CD991E0-3AFE-4B8C-8978-073C4D69A139}" dt="2022-03-20T10:46:32.642" v="158" actId="478"/>
          <ac:picMkLst>
            <pc:docMk/>
            <pc:sldMk cId="1554195278" sldId="272"/>
            <ac:picMk id="8" creationId="{6066D405-A1A3-4B5A-88D9-CF9C43077AD3}"/>
          </ac:picMkLst>
        </pc:picChg>
        <pc:picChg chg="add mod modCrop">
          <ac:chgData name="Adriano Borgatto" userId="e50a874dfa6d3f1a" providerId="LiveId" clId="{1CD991E0-3AFE-4B8C-8978-073C4D69A139}" dt="2022-03-20T10:47:23.224" v="167" actId="1036"/>
          <ac:picMkLst>
            <pc:docMk/>
            <pc:sldMk cId="1554195278" sldId="272"/>
            <ac:picMk id="10" creationId="{8758CF88-5E7A-4B4E-8D56-A1541F4FF717}"/>
          </ac:picMkLst>
        </pc:picChg>
        <pc:picChg chg="del">
          <ac:chgData name="Adriano Borgatto" userId="e50a874dfa6d3f1a" providerId="LiveId" clId="{1CD991E0-3AFE-4B8C-8978-073C4D69A139}" dt="2022-03-20T10:45:33.008" v="148" actId="478"/>
          <ac:picMkLst>
            <pc:docMk/>
            <pc:sldMk cId="1554195278" sldId="272"/>
            <ac:picMk id="21506" creationId="{00000000-0000-0000-0000-000000000000}"/>
          </ac:picMkLst>
        </pc:picChg>
      </pc:sldChg>
      <pc:sldChg chg="addSp delSp modSp mod">
        <pc:chgData name="Adriano Borgatto" userId="e50a874dfa6d3f1a" providerId="LiveId" clId="{1CD991E0-3AFE-4B8C-8978-073C4D69A139}" dt="2022-03-20T11:03:47.735" v="472" actId="1076"/>
        <pc:sldMkLst>
          <pc:docMk/>
          <pc:sldMk cId="2021863983" sldId="275"/>
        </pc:sldMkLst>
        <pc:spChg chg="mod">
          <ac:chgData name="Adriano Borgatto" userId="e50a874dfa6d3f1a" providerId="LiveId" clId="{1CD991E0-3AFE-4B8C-8978-073C4D69A139}" dt="2022-03-20T10:58:37.102" v="371" actId="6549"/>
          <ac:spMkLst>
            <pc:docMk/>
            <pc:sldMk cId="2021863983" sldId="275"/>
            <ac:spMk id="4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49.740" v="374" actId="478"/>
          <ac:spMkLst>
            <pc:docMk/>
            <pc:sldMk cId="2021863983" sldId="275"/>
            <ac:spMk id="5" creationId="{00000000-0000-0000-0000-000000000000}"/>
          </ac:spMkLst>
        </pc:spChg>
        <pc:spChg chg="del">
          <ac:chgData name="Adriano Borgatto" userId="e50a874dfa6d3f1a" providerId="LiveId" clId="{1CD991E0-3AFE-4B8C-8978-073C4D69A139}" dt="2022-03-20T10:58:23.824" v="360" actId="478"/>
          <ac:spMkLst>
            <pc:docMk/>
            <pc:sldMk cId="2021863983" sldId="275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1:03:47.735" v="472" actId="1076"/>
          <ac:spMkLst>
            <pc:docMk/>
            <pc:sldMk cId="2021863983" sldId="275"/>
            <ac:spMk id="9" creationId="{835E24DB-3880-4B13-871C-AA97407CB575}"/>
          </ac:spMkLst>
        </pc:spChg>
        <pc:spChg chg="del">
          <ac:chgData name="Adriano Borgatto" userId="e50a874dfa6d3f1a" providerId="LiveId" clId="{1CD991E0-3AFE-4B8C-8978-073C4D69A139}" dt="2022-03-20T10:58:19.341" v="359" actId="478"/>
          <ac:spMkLst>
            <pc:docMk/>
            <pc:sldMk cId="2021863983" sldId="275"/>
            <ac:spMk id="12" creationId="{00000000-0000-0000-0000-000000000000}"/>
          </ac:spMkLst>
        </pc:spChg>
        <pc:picChg chg="del">
          <ac:chgData name="Adriano Borgatto" userId="e50a874dfa6d3f1a" providerId="LiveId" clId="{1CD991E0-3AFE-4B8C-8978-073C4D69A139}" dt="2022-03-20T10:58:46.647" v="373" actId="478"/>
          <ac:picMkLst>
            <pc:docMk/>
            <pc:sldMk cId="2021863983" sldId="275"/>
            <ac:picMk id="6" creationId="{6E7656E2-CBED-4810-81B2-455B77A902BE}"/>
          </ac:picMkLst>
        </pc:picChg>
        <pc:picChg chg="add mod modCrop">
          <ac:chgData name="Adriano Borgatto" userId="e50a874dfa6d3f1a" providerId="LiveId" clId="{1CD991E0-3AFE-4B8C-8978-073C4D69A139}" dt="2022-03-20T11:02:39.804" v="380" actId="14100"/>
          <ac:picMkLst>
            <pc:docMk/>
            <pc:sldMk cId="2021863983" sldId="275"/>
            <ac:picMk id="8" creationId="{4A8AF590-FE72-47AA-B0CE-A41C6AFD4CD8}"/>
          </ac:picMkLst>
        </pc:picChg>
        <pc:picChg chg="del">
          <ac:chgData name="Adriano Borgatto" userId="e50a874dfa6d3f1a" providerId="LiveId" clId="{1CD991E0-3AFE-4B8C-8978-073C4D69A139}" dt="2022-03-20T11:02:18.401" v="375" actId="478"/>
          <ac:picMkLst>
            <pc:docMk/>
            <pc:sldMk cId="2021863983" sldId="275"/>
            <ac:picMk id="24578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58:15.873" v="358" actId="478"/>
          <ac:picMkLst>
            <pc:docMk/>
            <pc:sldMk cId="2021863983" sldId="275"/>
            <ac:picMk id="24580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58:44.991" v="372" actId="478"/>
          <ac:cxnSpMkLst>
            <pc:docMk/>
            <pc:sldMk cId="2021863983" sldId="275"/>
            <ac:cxnSpMk id="3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1:47.676" v="313" actId="1038"/>
        <pc:sldMkLst>
          <pc:docMk/>
          <pc:sldMk cId="1462569087" sldId="278"/>
        </pc:sldMkLst>
        <pc:spChg chg="del">
          <ac:chgData name="Adriano Borgatto" userId="e50a874dfa6d3f1a" providerId="LiveId" clId="{1CD991E0-3AFE-4B8C-8978-073C4D69A139}" dt="2022-03-20T10:48:24.252" v="207" actId="478"/>
          <ac:spMkLst>
            <pc:docMk/>
            <pc:sldMk cId="1462569087" sldId="278"/>
            <ac:spMk id="5" creationId="{00000000-0000-0000-0000-000000000000}"/>
          </ac:spMkLst>
        </pc:spChg>
        <pc:spChg chg="del mod">
          <ac:chgData name="Adriano Borgatto" userId="e50a874dfa6d3f1a" providerId="LiveId" clId="{1CD991E0-3AFE-4B8C-8978-073C4D69A139}" dt="2022-03-20T10:51:21.503" v="276" actId="478"/>
          <ac:spMkLst>
            <pc:docMk/>
            <pc:sldMk cId="1462569087" sldId="278"/>
            <ac:spMk id="7" creationId="{00000000-0000-0000-0000-000000000000}"/>
          </ac:spMkLst>
        </pc:spChg>
        <pc:spChg chg="add mod">
          <ac:chgData name="Adriano Borgatto" userId="e50a874dfa6d3f1a" providerId="LiveId" clId="{1CD991E0-3AFE-4B8C-8978-073C4D69A139}" dt="2022-03-20T10:51:47.676" v="313" actId="1038"/>
          <ac:spMkLst>
            <pc:docMk/>
            <pc:sldMk cId="1462569087" sldId="278"/>
            <ac:spMk id="13" creationId="{0C7CDE3F-9F83-4916-B7EB-D6695436C40F}"/>
          </ac:spMkLst>
        </pc:sp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8" creationId="{1DD9C8B1-E25F-4CE9-9B7C-59363B1908C0}"/>
          </ac:picMkLst>
        </pc:picChg>
        <pc:picChg chg="mod">
          <ac:chgData name="Adriano Borgatto" userId="e50a874dfa6d3f1a" providerId="LiveId" clId="{1CD991E0-3AFE-4B8C-8978-073C4D69A139}" dt="2022-03-20T10:49:37.318" v="274" actId="14100"/>
          <ac:picMkLst>
            <pc:docMk/>
            <pc:sldMk cId="1462569087" sldId="278"/>
            <ac:picMk id="12" creationId="{F7713B75-4B24-4149-A003-4C9811E43767}"/>
          </ac:picMkLst>
        </pc:picChg>
        <pc:picChg chg="mod">
          <ac:chgData name="Adriano Borgatto" userId="e50a874dfa6d3f1a" providerId="LiveId" clId="{1CD991E0-3AFE-4B8C-8978-073C4D69A139}" dt="2022-03-20T10:49:39.317" v="275" actId="1076"/>
          <ac:picMkLst>
            <pc:docMk/>
            <pc:sldMk cId="1462569087" sldId="278"/>
            <ac:picMk id="14" creationId="{8439D3DC-137F-4292-BB53-E4E6D0E6A17A}"/>
          </ac:picMkLst>
        </pc:picChg>
        <pc:picChg chg="mod">
          <ac:chgData name="Adriano Borgatto" userId="e50a874dfa6d3f1a" providerId="LiveId" clId="{1CD991E0-3AFE-4B8C-8978-073C4D69A139}" dt="2022-03-20T10:49:17.318" v="265" actId="1037"/>
          <ac:picMkLst>
            <pc:docMk/>
            <pc:sldMk cId="1462569087" sldId="278"/>
            <ac:picMk id="1027" creationId="{00000000-0000-0000-0000-000000000000}"/>
          </ac:picMkLst>
        </pc:picChg>
        <pc:picChg chg="del">
          <ac:chgData name="Adriano Borgatto" userId="e50a874dfa6d3f1a" providerId="LiveId" clId="{1CD991E0-3AFE-4B8C-8978-073C4D69A139}" dt="2022-03-20T10:48:20.722" v="206" actId="478"/>
          <ac:picMkLst>
            <pc:docMk/>
            <pc:sldMk cId="1462569087" sldId="278"/>
            <ac:picMk id="20483" creationId="{00000000-0000-0000-0000-000000000000}"/>
          </ac:picMkLst>
        </pc:picChg>
        <pc:cxnChg chg="del">
          <ac:chgData name="Adriano Borgatto" userId="e50a874dfa6d3f1a" providerId="LiveId" clId="{1CD991E0-3AFE-4B8C-8978-073C4D69A139}" dt="2022-03-20T10:48:47.263" v="248" actId="478"/>
          <ac:cxnSpMkLst>
            <pc:docMk/>
            <pc:sldMk cId="1462569087" sldId="278"/>
            <ac:cxnSpMk id="3" creationId="{00000000-0000-0000-0000-000000000000}"/>
          </ac:cxnSpMkLst>
        </pc:cxnChg>
        <pc:cxnChg chg="del">
          <ac:chgData name="Adriano Borgatto" userId="e50a874dfa6d3f1a" providerId="LiveId" clId="{1CD991E0-3AFE-4B8C-8978-073C4D69A139}" dt="2022-03-20T10:48:20.722" v="206" actId="478"/>
          <ac:cxnSpMkLst>
            <pc:docMk/>
            <pc:sldMk cId="1462569087" sldId="278"/>
            <ac:cxnSpMk id="11" creationId="{00000000-0000-0000-0000-000000000000}"/>
          </ac:cxnSpMkLst>
        </pc:cxnChg>
      </pc:sldChg>
      <pc:sldChg chg="addSp delSp modSp add mod">
        <pc:chgData name="Adriano Borgatto" userId="e50a874dfa6d3f1a" providerId="LiveId" clId="{1CD991E0-3AFE-4B8C-8978-073C4D69A139}" dt="2022-03-20T10:55:54.550" v="357" actId="1037"/>
        <pc:sldMkLst>
          <pc:docMk/>
          <pc:sldMk cId="3936623806" sldId="279"/>
        </pc:sldMkLst>
        <pc:spChg chg="mod">
          <ac:chgData name="Adriano Borgatto" userId="e50a874dfa6d3f1a" providerId="LiveId" clId="{1CD991E0-3AFE-4B8C-8978-073C4D69A139}" dt="2022-03-20T10:52:22.464" v="321" actId="20577"/>
          <ac:spMkLst>
            <pc:docMk/>
            <pc:sldMk cId="3936623806" sldId="279"/>
            <ac:spMk id="4" creationId="{00000000-0000-0000-0000-000000000000}"/>
          </ac:spMkLst>
        </pc:spChg>
        <pc:spChg chg="mod">
          <ac:chgData name="Adriano Borgatto" userId="e50a874dfa6d3f1a" providerId="LiveId" clId="{1CD991E0-3AFE-4B8C-8978-073C4D69A139}" dt="2022-03-20T10:52:31.103" v="324" actId="20577"/>
          <ac:spMkLst>
            <pc:docMk/>
            <pc:sldMk cId="3936623806" sldId="279"/>
            <ac:spMk id="5" creationId="{00000000-0000-0000-0000-000000000000}"/>
          </ac:spMkLst>
        </pc:spChg>
        <pc:picChg chg="add mod modCrop">
          <ac:chgData name="Adriano Borgatto" userId="e50a874dfa6d3f1a" providerId="LiveId" clId="{1CD991E0-3AFE-4B8C-8978-073C4D69A139}" dt="2022-03-20T10:53:25.981" v="341" actId="1036"/>
          <ac:picMkLst>
            <pc:docMk/>
            <pc:sldMk cId="3936623806" sldId="279"/>
            <ac:picMk id="3" creationId="{046D54A4-C7D9-414E-B8F9-C2BD94AB9DBE}"/>
          </ac:picMkLst>
        </pc:picChg>
        <pc:picChg chg="del">
          <ac:chgData name="Adriano Borgatto" userId="e50a874dfa6d3f1a" providerId="LiveId" clId="{1CD991E0-3AFE-4B8C-8978-073C4D69A139}" dt="2022-03-20T10:52:41.632" v="325" actId="478"/>
          <ac:picMkLst>
            <pc:docMk/>
            <pc:sldMk cId="3936623806" sldId="279"/>
            <ac:picMk id="6" creationId="{679E53E8-6089-426B-BAE7-10E181CBC979}"/>
          </ac:picMkLst>
        </pc:picChg>
        <pc:picChg chg="add mod modCrop">
          <ac:chgData name="Adriano Borgatto" userId="e50a874dfa6d3f1a" providerId="LiveId" clId="{1CD991E0-3AFE-4B8C-8978-073C4D69A139}" dt="2022-03-20T10:54:37.543" v="346" actId="1076"/>
          <ac:picMkLst>
            <pc:docMk/>
            <pc:sldMk cId="3936623806" sldId="279"/>
            <ac:picMk id="8" creationId="{4B21CB3E-F837-4E36-BAC8-6E582F8D325A}"/>
          </ac:picMkLst>
        </pc:picChg>
        <pc:picChg chg="del">
          <ac:chgData name="Adriano Borgatto" userId="e50a874dfa6d3f1a" providerId="LiveId" clId="{1CD991E0-3AFE-4B8C-8978-073C4D69A139}" dt="2022-03-20T10:52:43.428" v="326" actId="478"/>
          <ac:picMkLst>
            <pc:docMk/>
            <pc:sldMk cId="3936623806" sldId="279"/>
            <ac:picMk id="10" creationId="{8758CF88-5E7A-4B4E-8D56-A1541F4FF717}"/>
          </ac:picMkLst>
        </pc:picChg>
        <pc:picChg chg="add mod modCrop">
          <ac:chgData name="Adriano Borgatto" userId="e50a874dfa6d3f1a" providerId="LiveId" clId="{1CD991E0-3AFE-4B8C-8978-073C4D69A139}" dt="2022-03-20T10:55:54.550" v="357" actId="1037"/>
          <ac:picMkLst>
            <pc:docMk/>
            <pc:sldMk cId="3936623806" sldId="279"/>
            <ac:picMk id="11" creationId="{E6A24EB4-0812-4045-84D1-2B5A37C6FB49}"/>
          </ac:picMkLst>
        </pc:picChg>
      </pc:sldChg>
    </pc:docChg>
  </pc:docChgLst>
  <pc:docChgLst>
    <pc:chgData name="Adriano Borgatto" userId="e50a874dfa6d3f1a" providerId="LiveId" clId="{E1B62480-C7A0-4828-ADC4-FE83388B6916}"/>
    <pc:docChg chg="modSld">
      <pc:chgData name="Adriano Borgatto" userId="e50a874dfa6d3f1a" providerId="LiveId" clId="{E1B62480-C7A0-4828-ADC4-FE83388B6916}" dt="2021-05-03T16:46:32.649" v="17" actId="6549"/>
      <pc:docMkLst>
        <pc:docMk/>
      </pc:docMkLst>
      <pc:sldChg chg="modSp mod">
        <pc:chgData name="Adriano Borgatto" userId="e50a874dfa6d3f1a" providerId="LiveId" clId="{E1B62480-C7A0-4828-ADC4-FE83388B6916}" dt="2021-05-03T16:44:45.120" v="0" actId="20577"/>
        <pc:sldMkLst>
          <pc:docMk/>
          <pc:sldMk cId="0" sldId="256"/>
        </pc:sldMkLst>
        <pc:spChg chg="mod">
          <ac:chgData name="Adriano Borgatto" userId="e50a874dfa6d3f1a" providerId="LiveId" clId="{E1B62480-C7A0-4828-ADC4-FE83388B6916}" dt="2021-05-03T16:44:45.120" v="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Adriano Borgatto" userId="e50a874dfa6d3f1a" providerId="LiveId" clId="{E1B62480-C7A0-4828-ADC4-FE83388B6916}" dt="2021-05-03T16:46:16.600" v="16" actId="1076"/>
        <pc:sldMkLst>
          <pc:docMk/>
          <pc:sldMk cId="318573516" sldId="265"/>
        </pc:sldMkLst>
        <pc:picChg chg="mod">
          <ac:chgData name="Adriano Borgatto" userId="e50a874dfa6d3f1a" providerId="LiveId" clId="{E1B62480-C7A0-4828-ADC4-FE83388B6916}" dt="2021-05-03T16:46:16.600" v="16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modSp mod">
        <pc:chgData name="Adriano Borgatto" userId="e50a874dfa6d3f1a" providerId="LiveId" clId="{E1B62480-C7A0-4828-ADC4-FE83388B6916}" dt="2021-05-03T16:46:00.195" v="15" actId="20577"/>
        <pc:sldMkLst>
          <pc:docMk/>
          <pc:sldMk cId="2664844148" sldId="266"/>
        </pc:sldMkLst>
        <pc:spChg chg="mod">
          <ac:chgData name="Adriano Borgatto" userId="e50a874dfa6d3f1a" providerId="LiveId" clId="{E1B62480-C7A0-4828-ADC4-FE83388B6916}" dt="2021-05-03T16:46:00.195" v="15" actId="20577"/>
          <ac:spMkLst>
            <pc:docMk/>
            <pc:sldMk cId="2664844148" sldId="266"/>
            <ac:spMk id="2" creationId="{00000000-0000-0000-0000-000000000000}"/>
          </ac:spMkLst>
        </pc:spChg>
      </pc:sldChg>
      <pc:sldChg chg="modSp mod">
        <pc:chgData name="Adriano Borgatto" userId="e50a874dfa6d3f1a" providerId="LiveId" clId="{E1B62480-C7A0-4828-ADC4-FE83388B6916}" dt="2021-05-03T16:46:32.649" v="17" actId="6549"/>
        <pc:sldMkLst>
          <pc:docMk/>
          <pc:sldMk cId="2079912103" sldId="268"/>
        </pc:sldMkLst>
        <pc:spChg chg="mod">
          <ac:chgData name="Adriano Borgatto" userId="e50a874dfa6d3f1a" providerId="LiveId" clId="{E1B62480-C7A0-4828-ADC4-FE83388B6916}" dt="2021-05-03T16:46:32.649" v="17" actId="6549"/>
          <ac:spMkLst>
            <pc:docMk/>
            <pc:sldMk cId="2079912103" sldId="268"/>
            <ac:spMk id="3" creationId="{00000000-0000-0000-0000-000000000000}"/>
          </ac:spMkLst>
        </pc:spChg>
      </pc:sldChg>
    </pc:docChg>
  </pc:docChgLst>
  <pc:docChgLst>
    <pc:chgData name="Adriano Borgatto" userId="e50a874dfa6d3f1a" providerId="LiveId" clId="{3FDE0485-2D2A-4FB4-8B97-3D0DF1724558}"/>
    <pc:docChg chg="undo custSel addSld delSld modSld">
      <pc:chgData name="Adriano Borgatto" userId="e50a874dfa6d3f1a" providerId="LiveId" clId="{3FDE0485-2D2A-4FB4-8B97-3D0DF1724558}" dt="2022-08-18T19:15:03.382" v="573" actId="27636"/>
      <pc:docMkLst>
        <pc:docMk/>
      </pc:docMkLst>
      <pc:sldChg chg="modSp mod">
        <pc:chgData name="Adriano Borgatto" userId="e50a874dfa6d3f1a" providerId="LiveId" clId="{3FDE0485-2D2A-4FB4-8B97-3D0DF1724558}" dt="2022-08-18T18:58:58.923" v="46" actId="20577"/>
        <pc:sldMkLst>
          <pc:docMk/>
          <pc:sldMk cId="0" sldId="256"/>
        </pc:sldMkLst>
        <pc:spChg chg="mod">
          <ac:chgData name="Adriano Borgatto" userId="e50a874dfa6d3f1a" providerId="LiveId" clId="{3FDE0485-2D2A-4FB4-8B97-3D0DF1724558}" dt="2022-08-18T18:58:58.923" v="46" actId="20577"/>
          <ac:spMkLst>
            <pc:docMk/>
            <pc:sldMk cId="0" sldId="256"/>
            <ac:spMk id="5" creationId="{FCFD5E23-D029-4346-AB11-C6AE0ADFF9BD}"/>
          </ac:spMkLst>
        </pc:spChg>
      </pc:sldChg>
      <pc:sldChg chg="del">
        <pc:chgData name="Adriano Borgatto" userId="e50a874dfa6d3f1a" providerId="LiveId" clId="{3FDE0485-2D2A-4FB4-8B97-3D0DF1724558}" dt="2022-08-18T18:59:08.600" v="47" actId="2696"/>
        <pc:sldMkLst>
          <pc:docMk/>
          <pc:sldMk cId="0" sldId="264"/>
        </pc:sldMkLst>
      </pc:sldChg>
      <pc:sldChg chg="del">
        <pc:chgData name="Adriano Borgatto" userId="e50a874dfa6d3f1a" providerId="LiveId" clId="{3FDE0485-2D2A-4FB4-8B97-3D0DF1724558}" dt="2022-08-18T18:59:08.600" v="47" actId="2696"/>
        <pc:sldMkLst>
          <pc:docMk/>
          <pc:sldMk cId="318573516" sldId="265"/>
        </pc:sldMkLst>
      </pc:sldChg>
      <pc:sldChg chg="del">
        <pc:chgData name="Adriano Borgatto" userId="e50a874dfa6d3f1a" providerId="LiveId" clId="{3FDE0485-2D2A-4FB4-8B97-3D0DF1724558}" dt="2022-08-18T18:59:08.600" v="47" actId="2696"/>
        <pc:sldMkLst>
          <pc:docMk/>
          <pc:sldMk cId="2664844148" sldId="266"/>
        </pc:sldMkLst>
      </pc:sldChg>
      <pc:sldChg chg="addSp delSp modSp mod">
        <pc:chgData name="Adriano Borgatto" userId="e50a874dfa6d3f1a" providerId="LiveId" clId="{3FDE0485-2D2A-4FB4-8B97-3D0DF1724558}" dt="2022-08-18T19:00:42.702" v="120" actId="1076"/>
        <pc:sldMkLst>
          <pc:docMk/>
          <pc:sldMk cId="3927670067" sldId="277"/>
        </pc:sldMkLst>
        <pc:spChg chg="add del mod">
          <ac:chgData name="Adriano Borgatto" userId="e50a874dfa6d3f1a" providerId="LiveId" clId="{3FDE0485-2D2A-4FB4-8B97-3D0DF1724558}" dt="2022-08-18T19:00:18.069" v="104" actId="478"/>
          <ac:spMkLst>
            <pc:docMk/>
            <pc:sldMk cId="3927670067" sldId="277"/>
            <ac:spMk id="2" creationId="{2BEB8D93-FF77-7505-F84C-26A961CCCDC6}"/>
          </ac:spMkLst>
        </pc:spChg>
        <pc:spChg chg="add mod">
          <ac:chgData name="Adriano Borgatto" userId="e50a874dfa6d3f1a" providerId="LiveId" clId="{3FDE0485-2D2A-4FB4-8B97-3D0DF1724558}" dt="2022-08-18T19:00:42.702" v="120" actId="1076"/>
          <ac:spMkLst>
            <pc:docMk/>
            <pc:sldMk cId="3927670067" sldId="277"/>
            <ac:spMk id="3" creationId="{79399F7A-31B1-3906-21F5-20623EF4C81A}"/>
          </ac:spMkLst>
        </pc:spChg>
        <pc:spChg chg="add del mod">
          <ac:chgData name="Adriano Borgatto" userId="e50a874dfa6d3f1a" providerId="LiveId" clId="{3FDE0485-2D2A-4FB4-8B97-3D0DF1724558}" dt="2022-08-18T19:00:21.331" v="105" actId="478"/>
          <ac:spMkLst>
            <pc:docMk/>
            <pc:sldMk cId="3927670067" sldId="277"/>
            <ac:spMk id="4" creationId="{42980358-1792-9D65-5640-65B4BCCF50F9}"/>
          </ac:spMkLst>
        </pc:spChg>
        <pc:spChg chg="del">
          <ac:chgData name="Adriano Borgatto" userId="e50a874dfa6d3f1a" providerId="LiveId" clId="{3FDE0485-2D2A-4FB4-8B97-3D0DF1724558}" dt="2022-08-18T18:59:32.262" v="84" actId="478"/>
          <ac:spMkLst>
            <pc:docMk/>
            <pc:sldMk cId="3927670067" sldId="277"/>
            <ac:spMk id="6" creationId="{00000000-0000-0000-0000-000000000000}"/>
          </ac:spMkLst>
        </pc:spChg>
        <pc:spChg chg="mod">
          <ac:chgData name="Adriano Borgatto" userId="e50a874dfa6d3f1a" providerId="LiveId" clId="{3FDE0485-2D2A-4FB4-8B97-3D0DF1724558}" dt="2022-08-18T18:59:28.096" v="83" actId="20577"/>
          <ac:spMkLst>
            <pc:docMk/>
            <pc:sldMk cId="3927670067" sldId="277"/>
            <ac:spMk id="7" creationId="{00000000-0000-0000-0000-000000000000}"/>
          </ac:spMkLst>
        </pc:spChg>
        <pc:picChg chg="del">
          <ac:chgData name="Adriano Borgatto" userId="e50a874dfa6d3f1a" providerId="LiveId" clId="{3FDE0485-2D2A-4FB4-8B97-3D0DF1724558}" dt="2022-08-18T18:59:32.262" v="84" actId="478"/>
          <ac:picMkLst>
            <pc:docMk/>
            <pc:sldMk cId="3927670067" sldId="277"/>
            <ac:picMk id="13314" creationId="{00000000-0000-0000-0000-000000000000}"/>
          </ac:picMkLst>
        </pc:picChg>
      </pc:sldChg>
      <pc:sldChg chg="addSp modSp add mod">
        <pc:chgData name="Adriano Borgatto" userId="e50a874dfa6d3f1a" providerId="LiveId" clId="{3FDE0485-2D2A-4FB4-8B97-3D0DF1724558}" dt="2022-08-18T19:02:08.348" v="146" actId="20577"/>
        <pc:sldMkLst>
          <pc:docMk/>
          <pc:sldMk cId="2949149730" sldId="278"/>
        </pc:sldMkLst>
        <pc:spChg chg="add mod">
          <ac:chgData name="Adriano Borgatto" userId="e50a874dfa6d3f1a" providerId="LiveId" clId="{3FDE0485-2D2A-4FB4-8B97-3D0DF1724558}" dt="2022-08-18T19:02:08.348" v="146" actId="20577"/>
          <ac:spMkLst>
            <pc:docMk/>
            <pc:sldMk cId="2949149730" sldId="278"/>
            <ac:spMk id="2" creationId="{120B1895-BB07-43BB-2993-F7526C55A331}"/>
          </ac:spMkLst>
        </pc:spChg>
      </pc:sldChg>
      <pc:sldChg chg="addSp modSp add mod">
        <pc:chgData name="Adriano Borgatto" userId="e50a874dfa6d3f1a" providerId="LiveId" clId="{3FDE0485-2D2A-4FB4-8B97-3D0DF1724558}" dt="2022-08-18T19:02:02.678" v="145" actId="20577"/>
        <pc:sldMkLst>
          <pc:docMk/>
          <pc:sldMk cId="1506170206" sldId="279"/>
        </pc:sldMkLst>
        <pc:spChg chg="add mod">
          <ac:chgData name="Adriano Borgatto" userId="e50a874dfa6d3f1a" providerId="LiveId" clId="{3FDE0485-2D2A-4FB4-8B97-3D0DF1724558}" dt="2022-08-18T19:01:53.362" v="134" actId="1035"/>
          <ac:spMkLst>
            <pc:docMk/>
            <pc:sldMk cId="1506170206" sldId="279"/>
            <ac:spMk id="4" creationId="{C0495B68-A1F1-EAE3-D094-3B9C015015A7}"/>
          </ac:spMkLst>
        </pc:spChg>
        <pc:spChg chg="add mod">
          <ac:chgData name="Adriano Borgatto" userId="e50a874dfa6d3f1a" providerId="LiveId" clId="{3FDE0485-2D2A-4FB4-8B97-3D0DF1724558}" dt="2022-08-18T19:01:53.362" v="134" actId="1035"/>
          <ac:spMkLst>
            <pc:docMk/>
            <pc:sldMk cId="1506170206" sldId="279"/>
            <ac:spMk id="6" creationId="{22B5C1EF-4837-7355-F064-509B0EBB1AF1}"/>
          </ac:spMkLst>
        </pc:spChg>
        <pc:spChg chg="mod">
          <ac:chgData name="Adriano Borgatto" userId="e50a874dfa6d3f1a" providerId="LiveId" clId="{3FDE0485-2D2A-4FB4-8B97-3D0DF1724558}" dt="2022-08-18T19:02:02.678" v="145" actId="20577"/>
          <ac:spMkLst>
            <pc:docMk/>
            <pc:sldMk cId="1506170206" sldId="279"/>
            <ac:spMk id="7" creationId="{00000000-0000-0000-0000-000000000000}"/>
          </ac:spMkLst>
        </pc:spChg>
        <pc:spChg chg="add mod">
          <ac:chgData name="Adriano Borgatto" userId="e50a874dfa6d3f1a" providerId="LiveId" clId="{3FDE0485-2D2A-4FB4-8B97-3D0DF1724558}" dt="2022-08-18T19:01:53.362" v="134" actId="1035"/>
          <ac:spMkLst>
            <pc:docMk/>
            <pc:sldMk cId="1506170206" sldId="279"/>
            <ac:spMk id="9" creationId="{3BB532FE-F24F-E92F-D9AA-E86DB72A355D}"/>
          </ac:spMkLst>
        </pc:spChg>
        <pc:spChg chg="add mod">
          <ac:chgData name="Adriano Borgatto" userId="e50a874dfa6d3f1a" providerId="LiveId" clId="{3FDE0485-2D2A-4FB4-8B97-3D0DF1724558}" dt="2022-08-18T19:01:53.362" v="134" actId="1035"/>
          <ac:spMkLst>
            <pc:docMk/>
            <pc:sldMk cId="1506170206" sldId="279"/>
            <ac:spMk id="11" creationId="{CDD556CC-B230-A312-B9E5-DDC4533675F5}"/>
          </ac:spMkLst>
        </pc:spChg>
        <pc:picChg chg="add mod">
          <ac:chgData name="Adriano Borgatto" userId="e50a874dfa6d3f1a" providerId="LiveId" clId="{3FDE0485-2D2A-4FB4-8B97-3D0DF1724558}" dt="2022-08-18T19:01:53.362" v="134" actId="1035"/>
          <ac:picMkLst>
            <pc:docMk/>
            <pc:sldMk cId="1506170206" sldId="279"/>
            <ac:picMk id="2" creationId="{98660150-89E3-0618-FCDB-C6936FDD29C8}"/>
          </ac:picMkLst>
        </pc:picChg>
        <pc:cxnChg chg="add mod">
          <ac:chgData name="Adriano Borgatto" userId="e50a874dfa6d3f1a" providerId="LiveId" clId="{3FDE0485-2D2A-4FB4-8B97-3D0DF1724558}" dt="2022-08-18T19:01:53.362" v="134" actId="1035"/>
          <ac:cxnSpMkLst>
            <pc:docMk/>
            <pc:sldMk cId="1506170206" sldId="279"/>
            <ac:cxnSpMk id="3" creationId="{5B55C0DA-1B64-35F0-6BA6-DB539023FCD0}"/>
          </ac:cxnSpMkLst>
        </pc:cxnChg>
        <pc:cxnChg chg="add mod">
          <ac:chgData name="Adriano Borgatto" userId="e50a874dfa6d3f1a" providerId="LiveId" clId="{3FDE0485-2D2A-4FB4-8B97-3D0DF1724558}" dt="2022-08-18T19:01:53.362" v="134" actId="1035"/>
          <ac:cxnSpMkLst>
            <pc:docMk/>
            <pc:sldMk cId="1506170206" sldId="279"/>
            <ac:cxnSpMk id="5" creationId="{C31D1D36-F075-061C-C7F0-D135B5791B2C}"/>
          </ac:cxnSpMkLst>
        </pc:cxnChg>
        <pc:cxnChg chg="add mod">
          <ac:chgData name="Adriano Borgatto" userId="e50a874dfa6d3f1a" providerId="LiveId" clId="{3FDE0485-2D2A-4FB4-8B97-3D0DF1724558}" dt="2022-08-18T19:01:53.362" v="134" actId="1035"/>
          <ac:cxnSpMkLst>
            <pc:docMk/>
            <pc:sldMk cId="1506170206" sldId="279"/>
            <ac:cxnSpMk id="8" creationId="{B32DCB90-50E8-1BEB-B2A8-46F9CEF65F3A}"/>
          </ac:cxnSpMkLst>
        </pc:cxnChg>
        <pc:cxnChg chg="add mod">
          <ac:chgData name="Adriano Borgatto" userId="e50a874dfa6d3f1a" providerId="LiveId" clId="{3FDE0485-2D2A-4FB4-8B97-3D0DF1724558}" dt="2022-08-18T19:01:53.362" v="134" actId="1035"/>
          <ac:cxnSpMkLst>
            <pc:docMk/>
            <pc:sldMk cId="1506170206" sldId="279"/>
            <ac:cxnSpMk id="10" creationId="{3DE45375-911C-CECF-EBCC-B222E5D44005}"/>
          </ac:cxnSpMkLst>
        </pc:cxnChg>
      </pc:sldChg>
      <pc:sldChg chg="addSp modSp add mod">
        <pc:chgData name="Adriano Borgatto" userId="e50a874dfa6d3f1a" providerId="LiveId" clId="{3FDE0485-2D2A-4FB4-8B97-3D0DF1724558}" dt="2022-08-18T19:02:33.009" v="184" actId="20577"/>
        <pc:sldMkLst>
          <pc:docMk/>
          <pc:sldMk cId="3309431709" sldId="280"/>
        </pc:sldMkLst>
        <pc:spChg chg="add mod">
          <ac:chgData name="Adriano Borgatto" userId="e50a874dfa6d3f1a" providerId="LiveId" clId="{3FDE0485-2D2A-4FB4-8B97-3D0DF1724558}" dt="2022-08-18T19:02:20.889" v="156" actId="1035"/>
          <ac:spMkLst>
            <pc:docMk/>
            <pc:sldMk cId="3309431709" sldId="280"/>
            <ac:spMk id="4" creationId="{25FDE8A2-2E80-AE5C-C063-3AFB58BE9540}"/>
          </ac:spMkLst>
        </pc:spChg>
        <pc:spChg chg="mod">
          <ac:chgData name="Adriano Borgatto" userId="e50a874dfa6d3f1a" providerId="LiveId" clId="{3FDE0485-2D2A-4FB4-8B97-3D0DF1724558}" dt="2022-08-18T19:02:33.009" v="184" actId="20577"/>
          <ac:spMkLst>
            <pc:docMk/>
            <pc:sldMk cId="3309431709" sldId="280"/>
            <ac:spMk id="7" creationId="{00000000-0000-0000-0000-000000000000}"/>
          </ac:spMkLst>
        </pc:spChg>
        <pc:picChg chg="add mod">
          <ac:chgData name="Adriano Borgatto" userId="e50a874dfa6d3f1a" providerId="LiveId" clId="{3FDE0485-2D2A-4FB4-8B97-3D0DF1724558}" dt="2022-08-18T19:02:20.889" v="156" actId="1035"/>
          <ac:picMkLst>
            <pc:docMk/>
            <pc:sldMk cId="3309431709" sldId="280"/>
            <ac:picMk id="2" creationId="{D531FB9C-088E-B157-B337-F1839A4FFE27}"/>
          </ac:picMkLst>
        </pc:picChg>
        <pc:cxnChg chg="add mod">
          <ac:chgData name="Adriano Borgatto" userId="e50a874dfa6d3f1a" providerId="LiveId" clId="{3FDE0485-2D2A-4FB4-8B97-3D0DF1724558}" dt="2022-08-18T19:02:20.889" v="156" actId="1035"/>
          <ac:cxnSpMkLst>
            <pc:docMk/>
            <pc:sldMk cId="3309431709" sldId="280"/>
            <ac:cxnSpMk id="3" creationId="{D32E2253-F6B8-FA8E-0FB7-566C8D08D5F9}"/>
          </ac:cxnSpMkLst>
        </pc:cxnChg>
      </pc:sldChg>
      <pc:sldChg chg="del">
        <pc:chgData name="Adriano Borgatto" userId="e50a874dfa6d3f1a" providerId="LiveId" clId="{3FDE0485-2D2A-4FB4-8B97-3D0DF1724558}" dt="2022-08-18T18:59:08.600" v="47" actId="2696"/>
        <pc:sldMkLst>
          <pc:docMk/>
          <pc:sldMk cId="3661190034" sldId="280"/>
        </pc:sldMkLst>
      </pc:sldChg>
      <pc:sldChg chg="addSp modSp add mod">
        <pc:chgData name="Adriano Borgatto" userId="e50a874dfa6d3f1a" providerId="LiveId" clId="{3FDE0485-2D2A-4FB4-8B97-3D0DF1724558}" dt="2022-08-18T19:02:54.805" v="216" actId="20577"/>
        <pc:sldMkLst>
          <pc:docMk/>
          <pc:sldMk cId="568300292" sldId="281"/>
        </pc:sldMkLst>
        <pc:spChg chg="add mod">
          <ac:chgData name="Adriano Borgatto" userId="e50a874dfa6d3f1a" providerId="LiveId" clId="{3FDE0485-2D2A-4FB4-8B97-3D0DF1724558}" dt="2022-08-18T19:02:45.631" v="196" actId="1035"/>
          <ac:spMkLst>
            <pc:docMk/>
            <pc:sldMk cId="568300292" sldId="281"/>
            <ac:spMk id="5" creationId="{3AA63C5B-F269-9EFB-D582-91C17B1494C9}"/>
          </ac:spMkLst>
        </pc:spChg>
        <pc:spChg chg="mod">
          <ac:chgData name="Adriano Borgatto" userId="e50a874dfa6d3f1a" providerId="LiveId" clId="{3FDE0485-2D2A-4FB4-8B97-3D0DF1724558}" dt="2022-08-18T19:02:54.805" v="216" actId="20577"/>
          <ac:spMkLst>
            <pc:docMk/>
            <pc:sldMk cId="568300292" sldId="281"/>
            <ac:spMk id="7" creationId="{00000000-0000-0000-0000-000000000000}"/>
          </ac:spMkLst>
        </pc:spChg>
        <pc:picChg chg="add mod">
          <ac:chgData name="Adriano Borgatto" userId="e50a874dfa6d3f1a" providerId="LiveId" clId="{3FDE0485-2D2A-4FB4-8B97-3D0DF1724558}" dt="2022-08-18T19:02:45.631" v="196" actId="1035"/>
          <ac:picMkLst>
            <pc:docMk/>
            <pc:sldMk cId="568300292" sldId="281"/>
            <ac:picMk id="2" creationId="{3BB1F918-10E3-9B87-A237-D35C9AF88062}"/>
          </ac:picMkLst>
        </pc:picChg>
        <pc:cxnChg chg="add mod">
          <ac:chgData name="Adriano Borgatto" userId="e50a874dfa6d3f1a" providerId="LiveId" clId="{3FDE0485-2D2A-4FB4-8B97-3D0DF1724558}" dt="2022-08-18T19:02:45.631" v="196" actId="1035"/>
          <ac:cxnSpMkLst>
            <pc:docMk/>
            <pc:sldMk cId="568300292" sldId="281"/>
            <ac:cxnSpMk id="3" creationId="{A0827AF6-8938-E268-C4A8-92FA565D2A25}"/>
          </ac:cxnSpMkLst>
        </pc:cxnChg>
        <pc:cxnChg chg="add mod">
          <ac:chgData name="Adriano Borgatto" userId="e50a874dfa6d3f1a" providerId="LiveId" clId="{3FDE0485-2D2A-4FB4-8B97-3D0DF1724558}" dt="2022-08-18T19:02:45.631" v="196" actId="1035"/>
          <ac:cxnSpMkLst>
            <pc:docMk/>
            <pc:sldMk cId="568300292" sldId="281"/>
            <ac:cxnSpMk id="4" creationId="{FD7A7E74-5579-A55C-1B59-7391CD7B9166}"/>
          </ac:cxnSpMkLst>
        </pc:cxnChg>
      </pc:sldChg>
      <pc:sldChg chg="addSp modSp add mod">
        <pc:chgData name="Adriano Borgatto" userId="e50a874dfa6d3f1a" providerId="LiveId" clId="{3FDE0485-2D2A-4FB4-8B97-3D0DF1724558}" dt="2022-08-18T19:03:10.331" v="234" actId="20577"/>
        <pc:sldMkLst>
          <pc:docMk/>
          <pc:sldMk cId="2715835271" sldId="282"/>
        </pc:sldMkLst>
        <pc:spChg chg="add mod">
          <ac:chgData name="Adriano Borgatto" userId="e50a874dfa6d3f1a" providerId="LiveId" clId="{3FDE0485-2D2A-4FB4-8B97-3D0DF1724558}" dt="2022-08-18T19:03:02.994" v="217"/>
          <ac:spMkLst>
            <pc:docMk/>
            <pc:sldMk cId="2715835271" sldId="282"/>
            <ac:spMk id="4" creationId="{86F8F44A-3985-F786-9614-EF88FA13A01F}"/>
          </ac:spMkLst>
        </pc:spChg>
        <pc:spChg chg="mod">
          <ac:chgData name="Adriano Borgatto" userId="e50a874dfa6d3f1a" providerId="LiveId" clId="{3FDE0485-2D2A-4FB4-8B97-3D0DF1724558}" dt="2022-08-18T19:03:10.331" v="234" actId="20577"/>
          <ac:spMkLst>
            <pc:docMk/>
            <pc:sldMk cId="2715835271" sldId="282"/>
            <ac:spMk id="7" creationId="{00000000-0000-0000-0000-000000000000}"/>
          </ac:spMkLst>
        </pc:spChg>
        <pc:picChg chg="add mod">
          <ac:chgData name="Adriano Borgatto" userId="e50a874dfa6d3f1a" providerId="LiveId" clId="{3FDE0485-2D2A-4FB4-8B97-3D0DF1724558}" dt="2022-08-18T19:03:02.994" v="217"/>
          <ac:picMkLst>
            <pc:docMk/>
            <pc:sldMk cId="2715835271" sldId="282"/>
            <ac:picMk id="2" creationId="{C2E422DE-EDD8-BB7C-9AE0-80A82B12889B}"/>
          </ac:picMkLst>
        </pc:picChg>
        <pc:cxnChg chg="add mod">
          <ac:chgData name="Adriano Borgatto" userId="e50a874dfa6d3f1a" providerId="LiveId" clId="{3FDE0485-2D2A-4FB4-8B97-3D0DF1724558}" dt="2022-08-18T19:03:02.994" v="217"/>
          <ac:cxnSpMkLst>
            <pc:docMk/>
            <pc:sldMk cId="2715835271" sldId="282"/>
            <ac:cxnSpMk id="3" creationId="{AD9439AA-F861-5398-0AAF-A6E38DCB4F3F}"/>
          </ac:cxnSpMkLst>
        </pc:cxnChg>
      </pc:sldChg>
      <pc:sldChg chg="addSp modSp add mod">
        <pc:chgData name="Adriano Borgatto" userId="e50a874dfa6d3f1a" providerId="LiveId" clId="{3FDE0485-2D2A-4FB4-8B97-3D0DF1724558}" dt="2022-08-18T19:03:30.044" v="258" actId="20577"/>
        <pc:sldMkLst>
          <pc:docMk/>
          <pc:sldMk cId="2847970064" sldId="283"/>
        </pc:sldMkLst>
        <pc:spChg chg="add mod">
          <ac:chgData name="Adriano Borgatto" userId="e50a874dfa6d3f1a" providerId="LiveId" clId="{3FDE0485-2D2A-4FB4-8B97-3D0DF1724558}" dt="2022-08-18T19:03:21.091" v="239" actId="1035"/>
          <ac:spMkLst>
            <pc:docMk/>
            <pc:sldMk cId="2847970064" sldId="283"/>
            <ac:spMk id="5" creationId="{4B287C87-4537-8F5E-E25F-77FFDC4C04A9}"/>
          </ac:spMkLst>
        </pc:spChg>
        <pc:spChg chg="mod">
          <ac:chgData name="Adriano Borgatto" userId="e50a874dfa6d3f1a" providerId="LiveId" clId="{3FDE0485-2D2A-4FB4-8B97-3D0DF1724558}" dt="2022-08-18T19:03:30.044" v="258" actId="20577"/>
          <ac:spMkLst>
            <pc:docMk/>
            <pc:sldMk cId="2847970064" sldId="283"/>
            <ac:spMk id="7" creationId="{00000000-0000-0000-0000-000000000000}"/>
          </ac:spMkLst>
        </pc:spChg>
        <pc:picChg chg="add mod">
          <ac:chgData name="Adriano Borgatto" userId="e50a874dfa6d3f1a" providerId="LiveId" clId="{3FDE0485-2D2A-4FB4-8B97-3D0DF1724558}" dt="2022-08-18T19:03:21.091" v="239" actId="1035"/>
          <ac:picMkLst>
            <pc:docMk/>
            <pc:sldMk cId="2847970064" sldId="283"/>
            <ac:picMk id="2" creationId="{F41766B6-8CAD-FBDB-F824-A614C3782473}"/>
          </ac:picMkLst>
        </pc:picChg>
        <pc:cxnChg chg="add mod">
          <ac:chgData name="Adriano Borgatto" userId="e50a874dfa6d3f1a" providerId="LiveId" clId="{3FDE0485-2D2A-4FB4-8B97-3D0DF1724558}" dt="2022-08-18T19:03:21.091" v="239" actId="1035"/>
          <ac:cxnSpMkLst>
            <pc:docMk/>
            <pc:sldMk cId="2847970064" sldId="283"/>
            <ac:cxnSpMk id="3" creationId="{153C6305-B599-7C16-F3DD-DFD1B0A0C220}"/>
          </ac:cxnSpMkLst>
        </pc:cxnChg>
        <pc:cxnChg chg="add mod">
          <ac:chgData name="Adriano Borgatto" userId="e50a874dfa6d3f1a" providerId="LiveId" clId="{3FDE0485-2D2A-4FB4-8B97-3D0DF1724558}" dt="2022-08-18T19:03:21.091" v="239" actId="1035"/>
          <ac:cxnSpMkLst>
            <pc:docMk/>
            <pc:sldMk cId="2847970064" sldId="283"/>
            <ac:cxnSpMk id="4" creationId="{9B306A2E-2674-3D3B-F079-2AF697AAF343}"/>
          </ac:cxnSpMkLst>
        </pc:cxnChg>
      </pc:sldChg>
      <pc:sldChg chg="addSp modSp add mod">
        <pc:chgData name="Adriano Borgatto" userId="e50a874dfa6d3f1a" providerId="LiveId" clId="{3FDE0485-2D2A-4FB4-8B97-3D0DF1724558}" dt="2022-08-18T19:04:07.629" v="287" actId="20577"/>
        <pc:sldMkLst>
          <pc:docMk/>
          <pc:sldMk cId="694946409" sldId="284"/>
        </pc:sldMkLst>
        <pc:spChg chg="add mod">
          <ac:chgData name="Adriano Borgatto" userId="e50a874dfa6d3f1a" providerId="LiveId" clId="{3FDE0485-2D2A-4FB4-8B97-3D0DF1724558}" dt="2022-08-18T19:03:50.534" v="267"/>
          <ac:spMkLst>
            <pc:docMk/>
            <pc:sldMk cId="694946409" sldId="284"/>
            <ac:spMk id="3" creationId="{E2EBAEEB-6103-97D9-8D34-0129857223E9}"/>
          </ac:spMkLst>
        </pc:spChg>
        <pc:spChg chg="mod">
          <ac:chgData name="Adriano Borgatto" userId="e50a874dfa6d3f1a" providerId="LiveId" clId="{3FDE0485-2D2A-4FB4-8B97-3D0DF1724558}" dt="2022-08-18T19:04:07.629" v="287" actId="20577"/>
          <ac:spMkLst>
            <pc:docMk/>
            <pc:sldMk cId="694946409" sldId="284"/>
            <ac:spMk id="7" creationId="{00000000-0000-0000-0000-000000000000}"/>
          </ac:spMkLst>
        </pc:spChg>
        <pc:picChg chg="add mod">
          <ac:chgData name="Adriano Borgatto" userId="e50a874dfa6d3f1a" providerId="LiveId" clId="{3FDE0485-2D2A-4FB4-8B97-3D0DF1724558}" dt="2022-08-18T19:03:50.534" v="267"/>
          <ac:picMkLst>
            <pc:docMk/>
            <pc:sldMk cId="694946409" sldId="284"/>
            <ac:picMk id="2" creationId="{B0B93BD7-D7DA-CD0E-1C16-CB7B15389618}"/>
          </ac:picMkLst>
        </pc:picChg>
      </pc:sldChg>
      <pc:sldChg chg="addSp modSp add mod">
        <pc:chgData name="Adriano Borgatto" userId="e50a874dfa6d3f1a" providerId="LiveId" clId="{3FDE0485-2D2A-4FB4-8B97-3D0DF1724558}" dt="2022-08-18T19:04:28.503" v="313" actId="1035"/>
        <pc:sldMkLst>
          <pc:docMk/>
          <pc:sldMk cId="2627734103" sldId="285"/>
        </pc:sldMkLst>
        <pc:spChg chg="add mod">
          <ac:chgData name="Adriano Borgatto" userId="e50a874dfa6d3f1a" providerId="LiveId" clId="{3FDE0485-2D2A-4FB4-8B97-3D0DF1724558}" dt="2022-08-18T19:04:28.503" v="313" actId="1035"/>
          <ac:spMkLst>
            <pc:docMk/>
            <pc:sldMk cId="2627734103" sldId="285"/>
            <ac:spMk id="2" creationId="{A51A9571-9F58-0AD5-C9C4-3E50BFFBA948}"/>
          </ac:spMkLst>
        </pc:spChg>
        <pc:spChg chg="mod">
          <ac:chgData name="Adriano Borgatto" userId="e50a874dfa6d3f1a" providerId="LiveId" clId="{3FDE0485-2D2A-4FB4-8B97-3D0DF1724558}" dt="2022-08-18T19:04:20.318" v="305" actId="20577"/>
          <ac:spMkLst>
            <pc:docMk/>
            <pc:sldMk cId="2627734103" sldId="28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3FDE0485-2D2A-4FB4-8B97-3D0DF1724558}" dt="2022-08-18T19:04:49.020" v="347" actId="1035"/>
        <pc:sldMkLst>
          <pc:docMk/>
          <pc:sldMk cId="1886251107" sldId="286"/>
        </pc:sldMkLst>
        <pc:spChg chg="add mod">
          <ac:chgData name="Adriano Borgatto" userId="e50a874dfa6d3f1a" providerId="LiveId" clId="{3FDE0485-2D2A-4FB4-8B97-3D0DF1724558}" dt="2022-08-18T19:04:49.020" v="347" actId="1035"/>
          <ac:spMkLst>
            <pc:docMk/>
            <pc:sldMk cId="1886251107" sldId="286"/>
            <ac:spMk id="2" creationId="{8966B6D6-211E-E34C-E607-341792FBFF24}"/>
          </ac:spMkLst>
        </pc:spChg>
        <pc:spChg chg="mod">
          <ac:chgData name="Adriano Borgatto" userId="e50a874dfa6d3f1a" providerId="LiveId" clId="{3FDE0485-2D2A-4FB4-8B97-3D0DF1724558}" dt="2022-08-18T19:04:41.095" v="332" actId="20577"/>
          <ac:spMkLst>
            <pc:docMk/>
            <pc:sldMk cId="1886251107" sldId="286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3FDE0485-2D2A-4FB4-8B97-3D0DF1724558}" dt="2022-08-18T19:14:58.584" v="571" actId="27636"/>
        <pc:sldMkLst>
          <pc:docMk/>
          <pc:sldMk cId="872817058" sldId="287"/>
        </pc:sldMkLst>
        <pc:spChg chg="add del mod">
          <ac:chgData name="Adriano Borgatto" userId="e50a874dfa6d3f1a" providerId="LiveId" clId="{3FDE0485-2D2A-4FB4-8B97-3D0DF1724558}" dt="2022-08-18T19:06:59.030" v="442" actId="478"/>
          <ac:spMkLst>
            <pc:docMk/>
            <pc:sldMk cId="872817058" sldId="287"/>
            <ac:spMk id="2" creationId="{F86C09CE-F5D8-66EA-1250-62B6EA5A1FF4}"/>
          </ac:spMkLst>
        </pc:spChg>
        <pc:spChg chg="add del mod">
          <ac:chgData name="Adriano Borgatto" userId="e50a874dfa6d3f1a" providerId="LiveId" clId="{3FDE0485-2D2A-4FB4-8B97-3D0DF1724558}" dt="2022-08-18T19:07:02.747" v="443" actId="478"/>
          <ac:spMkLst>
            <pc:docMk/>
            <pc:sldMk cId="872817058" sldId="287"/>
            <ac:spMk id="3" creationId="{3185C501-F9E7-90FD-A794-72A00CFFAE1F}"/>
          </ac:spMkLst>
        </pc:spChg>
        <pc:spChg chg="add mod">
          <ac:chgData name="Adriano Borgatto" userId="e50a874dfa6d3f1a" providerId="LiveId" clId="{3FDE0485-2D2A-4FB4-8B97-3D0DF1724558}" dt="2022-08-18T19:14:58.584" v="571" actId="27636"/>
          <ac:spMkLst>
            <pc:docMk/>
            <pc:sldMk cId="872817058" sldId="287"/>
            <ac:spMk id="4" creationId="{1473DD4D-5BC8-2982-A326-747949456A5F}"/>
          </ac:spMkLst>
        </pc:spChg>
        <pc:spChg chg="mod">
          <ac:chgData name="Adriano Borgatto" userId="e50a874dfa6d3f1a" providerId="LiveId" clId="{3FDE0485-2D2A-4FB4-8B97-3D0DF1724558}" dt="2022-08-18T19:06:55.906" v="441" actId="20577"/>
          <ac:spMkLst>
            <pc:docMk/>
            <pc:sldMk cId="872817058" sldId="287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3FDE0485-2D2A-4FB4-8B97-3D0DF1724558}" dt="2022-08-18T19:15:03.382" v="573" actId="27636"/>
        <pc:sldMkLst>
          <pc:docMk/>
          <pc:sldMk cId="2233924843" sldId="288"/>
        </pc:sldMkLst>
        <pc:spChg chg="add del mod">
          <ac:chgData name="Adriano Borgatto" userId="e50a874dfa6d3f1a" providerId="LiveId" clId="{3FDE0485-2D2A-4FB4-8B97-3D0DF1724558}" dt="2022-08-18T19:07:40.594" v="462" actId="478"/>
          <ac:spMkLst>
            <pc:docMk/>
            <pc:sldMk cId="2233924843" sldId="288"/>
            <ac:spMk id="2" creationId="{2D0FAD8B-36B0-1815-199D-072A9A2C3B15}"/>
          </ac:spMkLst>
        </pc:spChg>
        <pc:spChg chg="add del mod">
          <ac:chgData name="Adriano Borgatto" userId="e50a874dfa6d3f1a" providerId="LiveId" clId="{3FDE0485-2D2A-4FB4-8B97-3D0DF1724558}" dt="2022-08-18T19:07:42.616" v="463" actId="478"/>
          <ac:spMkLst>
            <pc:docMk/>
            <pc:sldMk cId="2233924843" sldId="288"/>
            <ac:spMk id="3" creationId="{31FEE2FB-C5F0-ABE4-B68D-E98BD3232D57}"/>
          </ac:spMkLst>
        </pc:spChg>
        <pc:spChg chg="add mod">
          <ac:chgData name="Adriano Borgatto" userId="e50a874dfa6d3f1a" providerId="LiveId" clId="{3FDE0485-2D2A-4FB4-8B97-3D0DF1724558}" dt="2022-08-18T19:15:03.382" v="573" actId="27636"/>
          <ac:spMkLst>
            <pc:docMk/>
            <pc:sldMk cId="2233924843" sldId="288"/>
            <ac:spMk id="4" creationId="{418F86B2-D381-EFEB-9F38-A666083285D9}"/>
          </ac:spMkLst>
        </pc:spChg>
        <pc:spChg chg="add mod">
          <ac:chgData name="Adriano Borgatto" userId="e50a874dfa6d3f1a" providerId="LiveId" clId="{3FDE0485-2D2A-4FB4-8B97-3D0DF1724558}" dt="2022-08-18T19:08:05.899" v="483"/>
          <ac:spMkLst>
            <pc:docMk/>
            <pc:sldMk cId="2233924843" sldId="288"/>
            <ac:spMk id="5" creationId="{022E8CAF-CB19-C3E8-3983-C606BB23C0A1}"/>
          </ac:spMkLst>
        </pc:spChg>
        <pc:spChg chg="del mod">
          <ac:chgData name="Adriano Borgatto" userId="e50a874dfa6d3f1a" providerId="LiveId" clId="{3FDE0485-2D2A-4FB4-8B97-3D0DF1724558}" dt="2022-08-18T19:08:04.981" v="482" actId="478"/>
          <ac:spMkLst>
            <pc:docMk/>
            <pc:sldMk cId="2233924843" sldId="288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3FDE0485-2D2A-4FB4-8B97-3D0DF1724558}" dt="2022-08-18T19:12:59.949" v="559" actId="20577"/>
        <pc:sldMkLst>
          <pc:docMk/>
          <pc:sldMk cId="1868120488" sldId="289"/>
        </pc:sldMkLst>
        <pc:spChg chg="add del mod">
          <ac:chgData name="Adriano Borgatto" userId="e50a874dfa6d3f1a" providerId="LiveId" clId="{3FDE0485-2D2A-4FB4-8B97-3D0DF1724558}" dt="2022-08-18T19:08:25.525" v="488" actId="478"/>
          <ac:spMkLst>
            <pc:docMk/>
            <pc:sldMk cId="1868120488" sldId="289"/>
            <ac:spMk id="2" creationId="{C5BB30E6-3903-F95F-462A-003A318B19FF}"/>
          </ac:spMkLst>
        </pc:spChg>
        <pc:spChg chg="add mod">
          <ac:chgData name="Adriano Borgatto" userId="e50a874dfa6d3f1a" providerId="LiveId" clId="{3FDE0485-2D2A-4FB4-8B97-3D0DF1724558}" dt="2022-08-18T19:08:09.910" v="485"/>
          <ac:spMkLst>
            <pc:docMk/>
            <pc:sldMk cId="1868120488" sldId="289"/>
            <ac:spMk id="3" creationId="{BD1527BF-57C6-537E-8333-BE0D91EDB224}"/>
          </ac:spMkLst>
        </pc:spChg>
        <pc:spChg chg="add del mod">
          <ac:chgData name="Adriano Borgatto" userId="e50a874dfa6d3f1a" providerId="LiveId" clId="{3FDE0485-2D2A-4FB4-8B97-3D0DF1724558}" dt="2022-08-18T19:08:28.207" v="489" actId="478"/>
          <ac:spMkLst>
            <pc:docMk/>
            <pc:sldMk cId="1868120488" sldId="289"/>
            <ac:spMk id="4" creationId="{00510D8C-B203-CC46-64E3-B2204CDC3511}"/>
          </ac:spMkLst>
        </pc:spChg>
        <pc:spChg chg="add mod">
          <ac:chgData name="Adriano Borgatto" userId="e50a874dfa6d3f1a" providerId="LiveId" clId="{3FDE0485-2D2A-4FB4-8B97-3D0DF1724558}" dt="2022-08-18T19:12:59.949" v="559" actId="20577"/>
          <ac:spMkLst>
            <pc:docMk/>
            <pc:sldMk cId="1868120488" sldId="289"/>
            <ac:spMk id="5" creationId="{675E375D-90CF-7AF5-712D-9C1EA1C01F15}"/>
          </ac:spMkLst>
        </pc:spChg>
        <pc:spChg chg="del mod">
          <ac:chgData name="Adriano Borgatto" userId="e50a874dfa6d3f1a" providerId="LiveId" clId="{3FDE0485-2D2A-4FB4-8B97-3D0DF1724558}" dt="2022-08-18T19:08:09.023" v="484" actId="478"/>
          <ac:spMkLst>
            <pc:docMk/>
            <pc:sldMk cId="1868120488" sldId="289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3FDE0485-2D2A-4FB4-8B97-3D0DF1724558}" dt="2022-08-18T19:13:07.760" v="566" actId="20577"/>
        <pc:sldMkLst>
          <pc:docMk/>
          <pc:sldMk cId="3956914537" sldId="290"/>
        </pc:sldMkLst>
        <pc:spChg chg="add mod">
          <ac:chgData name="Adriano Borgatto" userId="e50a874dfa6d3f1a" providerId="LiveId" clId="{3FDE0485-2D2A-4FB4-8B97-3D0DF1724558}" dt="2022-08-18T19:08:14.168" v="487"/>
          <ac:spMkLst>
            <pc:docMk/>
            <pc:sldMk cId="3956914537" sldId="290"/>
            <ac:spMk id="2" creationId="{BE17846F-1707-D096-22B9-12B1C7C3D98A}"/>
          </ac:spMkLst>
        </pc:spChg>
        <pc:spChg chg="add mod">
          <ac:chgData name="Adriano Borgatto" userId="e50a874dfa6d3f1a" providerId="LiveId" clId="{3FDE0485-2D2A-4FB4-8B97-3D0DF1724558}" dt="2022-08-18T19:13:07.760" v="566" actId="20577"/>
          <ac:spMkLst>
            <pc:docMk/>
            <pc:sldMk cId="3956914537" sldId="290"/>
            <ac:spMk id="3" creationId="{0869F5D0-FD0C-561C-0E0A-709407DDCFFE}"/>
          </ac:spMkLst>
        </pc:spChg>
        <pc:spChg chg="del">
          <ac:chgData name="Adriano Borgatto" userId="e50a874dfa6d3f1a" providerId="LiveId" clId="{3FDE0485-2D2A-4FB4-8B97-3D0DF1724558}" dt="2022-08-18T19:08:13.551" v="486" actId="478"/>
          <ac:spMkLst>
            <pc:docMk/>
            <pc:sldMk cId="3956914537" sldId="290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3FDE0485-2D2A-4FB4-8B97-3D0DF1724558}" dt="2022-08-18T19:09:32.883" v="552" actId="20577"/>
        <pc:sldMkLst>
          <pc:docMk/>
          <pc:sldMk cId="1032186233" sldId="291"/>
        </pc:sldMkLst>
        <pc:spChg chg="add mod">
          <ac:chgData name="Adriano Borgatto" userId="e50a874dfa6d3f1a" providerId="LiveId" clId="{3FDE0485-2D2A-4FB4-8B97-3D0DF1724558}" dt="2022-08-18T19:09:20.740" v="520" actId="27636"/>
          <ac:spMkLst>
            <pc:docMk/>
            <pc:sldMk cId="1032186233" sldId="291"/>
            <ac:spMk id="2" creationId="{48E50796-E8E3-2F8F-D813-7116A9B5B04F}"/>
          </ac:spMkLst>
        </pc:spChg>
        <pc:spChg chg="add mod">
          <ac:chgData name="Adriano Borgatto" userId="e50a874dfa6d3f1a" providerId="LiveId" clId="{3FDE0485-2D2A-4FB4-8B97-3D0DF1724558}" dt="2022-08-18T19:09:06.494" v="509"/>
          <ac:spMkLst>
            <pc:docMk/>
            <pc:sldMk cId="1032186233" sldId="291"/>
            <ac:spMk id="3" creationId="{8D60390C-D1C6-127F-1A93-A5510A7B9FA4}"/>
          </ac:spMkLst>
        </pc:spChg>
        <pc:spChg chg="mod">
          <ac:chgData name="Adriano Borgatto" userId="e50a874dfa6d3f1a" providerId="LiveId" clId="{3FDE0485-2D2A-4FB4-8B97-3D0DF1724558}" dt="2022-08-18T19:09:32.883" v="552" actId="20577"/>
          <ac:spMkLst>
            <pc:docMk/>
            <pc:sldMk cId="1032186233" sldId="291"/>
            <ac:spMk id="7" creationId="{00000000-0000-0000-0000-000000000000}"/>
          </ac:spMkLst>
        </pc:spChg>
      </pc:sldChg>
      <pc:sldChg chg="add del">
        <pc:chgData name="Adriano Borgatto" userId="e50a874dfa6d3f1a" providerId="LiveId" clId="{3FDE0485-2D2A-4FB4-8B97-3D0DF1724558}" dt="2022-08-18T19:08:58.377" v="508" actId="47"/>
        <pc:sldMkLst>
          <pc:docMk/>
          <pc:sldMk cId="501512705" sldId="292"/>
        </pc:sldMkLst>
      </pc:sldChg>
    </pc:docChg>
  </pc:docChgLst>
  <pc:docChgLst>
    <pc:chgData name="Adriano Borgatto" userId="e50a874dfa6d3f1a" providerId="LiveId" clId="{39802CF0-A97D-4491-B3D0-91596D3B72D1}"/>
    <pc:docChg chg="custSel addSld delSld modSld">
      <pc:chgData name="Adriano Borgatto" userId="e50a874dfa6d3f1a" providerId="LiveId" clId="{39802CF0-A97D-4491-B3D0-91596D3B72D1}" dt="2021-05-05T18:01:19.703" v="917" actId="1076"/>
      <pc:docMkLst>
        <pc:docMk/>
      </pc:docMkLst>
      <pc:sldChg chg="addSp delSp modSp mod">
        <pc:chgData name="Adriano Borgatto" userId="e50a874dfa6d3f1a" providerId="LiveId" clId="{39802CF0-A97D-4491-B3D0-91596D3B72D1}" dt="2021-05-03T17:21:35.938" v="552" actId="478"/>
        <pc:sldMkLst>
          <pc:docMk/>
          <pc:sldMk cId="0" sldId="258"/>
        </pc:sldMkLst>
        <pc:spChg chg="mod">
          <ac:chgData name="Adriano Borgatto" userId="e50a874dfa6d3f1a" providerId="LiveId" clId="{39802CF0-A97D-4491-B3D0-91596D3B72D1}" dt="2021-05-03T16:55:12.581" v="372" actId="115"/>
          <ac:spMkLst>
            <pc:docMk/>
            <pc:sldMk cId="0" sldId="258"/>
            <ac:spMk id="6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6:49:58.761" v="30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39802CF0-A97D-4491-B3D0-91596D3B72D1}" dt="2021-05-03T16:53:16.157" v="370" actId="1035"/>
          <ac:spMkLst>
            <pc:docMk/>
            <pc:sldMk cId="0" sldId="258"/>
            <ac:spMk id="8" creationId="{4A963A25-B0C3-4602-85C4-26963A0D9560}"/>
          </ac:spMkLst>
        </pc:spChg>
        <pc:spChg chg="del mod">
          <ac:chgData name="Adriano Borgatto" userId="e50a874dfa6d3f1a" providerId="LiveId" clId="{39802CF0-A97D-4491-B3D0-91596D3B72D1}" dt="2021-05-03T17:21:35.938" v="55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39802CF0-A97D-4491-B3D0-91596D3B72D1}" dt="2021-05-03T16:50:54.172" v="104" actId="478"/>
          <ac:picMkLst>
            <pc:docMk/>
            <pc:sldMk cId="0" sldId="258"/>
            <ac:picMk id="13314" creationId="{00000000-0000-0000-0000-000000000000}"/>
          </ac:picMkLst>
        </pc:picChg>
      </pc:sldChg>
      <pc:sldChg chg="delSp">
        <pc:chgData name="Adriano Borgatto" userId="e50a874dfa6d3f1a" providerId="LiveId" clId="{39802CF0-A97D-4491-B3D0-91596D3B72D1}" dt="2021-05-03T17:21:45.809" v="555" actId="478"/>
        <pc:sldMkLst>
          <pc:docMk/>
          <pc:sldMk cId="0" sldId="264"/>
        </pc:sldMkLst>
        <pc:spChg chg="del">
          <ac:chgData name="Adriano Borgatto" userId="e50a874dfa6d3f1a" providerId="LiveId" clId="{39802CF0-A97D-4491-B3D0-91596D3B72D1}" dt="2021-05-03T17:21:45.809" v="555" actId="478"/>
          <ac:spMkLst>
            <pc:docMk/>
            <pc:sldMk cId="0" sldId="264"/>
            <ac:spMk id="5122" creationId="{00000000-0000-0000-0000-000000000000}"/>
          </ac:spMkLst>
        </pc:spChg>
      </pc:sldChg>
      <pc:sldChg chg="addSp delSp modSp">
        <pc:chgData name="Adriano Borgatto" userId="e50a874dfa6d3f1a" providerId="LiveId" clId="{39802CF0-A97D-4491-B3D0-91596D3B72D1}" dt="2021-05-05T18:01:19.703" v="917" actId="1076"/>
        <pc:sldMkLst>
          <pc:docMk/>
          <pc:sldMk cId="318573516" sldId="265"/>
        </pc:sldMkLst>
        <pc:spChg chg="del">
          <ac:chgData name="Adriano Borgatto" userId="e50a874dfa6d3f1a" providerId="LiveId" clId="{39802CF0-A97D-4491-B3D0-91596D3B72D1}" dt="2021-05-03T17:21:49.772" v="556" actId="478"/>
          <ac:spMkLst>
            <pc:docMk/>
            <pc:sldMk cId="318573516" sldId="265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14.476" v="902" actId="1076"/>
          <ac:picMkLst>
            <pc:docMk/>
            <pc:sldMk cId="318573516" sldId="265"/>
            <ac:picMk id="6" creationId="{7FD26A7B-E4D4-4346-AB9B-F66497253DE6}"/>
          </ac:picMkLst>
        </pc:picChg>
        <pc:picChg chg="mod">
          <ac:chgData name="Adriano Borgatto" userId="e50a874dfa6d3f1a" providerId="LiveId" clId="{39802CF0-A97D-4491-B3D0-91596D3B72D1}" dt="2021-05-05T15:12:31.761" v="885" actId="1036"/>
          <ac:picMkLst>
            <pc:docMk/>
            <pc:sldMk cId="318573516" sldId="265"/>
            <ac:picMk id="15362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5T18:01:19.703" v="917" actId="1076"/>
          <ac:picMkLst>
            <pc:docMk/>
            <pc:sldMk cId="318573516" sldId="265"/>
            <ac:picMk id="15363" creationId="{00000000-0000-0000-0000-000000000000}"/>
          </ac:picMkLst>
        </pc:picChg>
      </pc:sldChg>
      <pc:sldChg chg="addSp delSp modSp">
        <pc:chgData name="Adriano Borgatto" userId="e50a874dfa6d3f1a" providerId="LiveId" clId="{39802CF0-A97D-4491-B3D0-91596D3B72D1}" dt="2021-05-05T15:13:30.489" v="916" actId="1037"/>
        <pc:sldMkLst>
          <pc:docMk/>
          <pc:sldMk cId="2664844148" sldId="266"/>
        </pc:sldMkLst>
        <pc:spChg chg="del">
          <ac:chgData name="Adriano Borgatto" userId="e50a874dfa6d3f1a" providerId="LiveId" clId="{39802CF0-A97D-4491-B3D0-91596D3B72D1}" dt="2021-05-03T17:21:55.160" v="557" actId="478"/>
          <ac:spMkLst>
            <pc:docMk/>
            <pc:sldMk cId="2664844148" sldId="266"/>
            <ac:spMk id="5122" creationId="{00000000-0000-0000-0000-000000000000}"/>
          </ac:spMkLst>
        </pc:spChg>
        <pc:picChg chg="add mod">
          <ac:chgData name="Adriano Borgatto" userId="e50a874dfa6d3f1a" providerId="LiveId" clId="{39802CF0-A97D-4491-B3D0-91596D3B72D1}" dt="2021-05-05T15:13:23.588" v="911" actId="1038"/>
          <ac:picMkLst>
            <pc:docMk/>
            <pc:sldMk cId="2664844148" sldId="266"/>
            <ac:picMk id="6" creationId="{2103BA1E-DE43-49CC-9DA8-4A8A1E1E548C}"/>
          </ac:picMkLst>
        </pc:picChg>
        <pc:picChg chg="mod">
          <ac:chgData name="Adriano Borgatto" userId="e50a874dfa6d3f1a" providerId="LiveId" clId="{39802CF0-A97D-4491-B3D0-91596D3B72D1}" dt="2021-05-05T15:13:30.489" v="916" actId="1037"/>
          <ac:picMkLst>
            <pc:docMk/>
            <pc:sldMk cId="2664844148" sldId="266"/>
            <ac:picMk id="16386" creationId="{00000000-0000-0000-0000-000000000000}"/>
          </ac:picMkLst>
        </pc:picChg>
      </pc:sldChg>
      <pc:sldChg chg="delSp modSp">
        <pc:chgData name="Adriano Borgatto" userId="e50a874dfa6d3f1a" providerId="LiveId" clId="{39802CF0-A97D-4491-B3D0-91596D3B72D1}" dt="2021-05-03T17:22:03.624" v="559" actId="478"/>
        <pc:sldMkLst>
          <pc:docMk/>
          <pc:sldMk cId="2498204887" sldId="267"/>
        </pc:sldMkLst>
        <pc:spChg chg="del mod">
          <ac:chgData name="Adriano Borgatto" userId="e50a874dfa6d3f1a" providerId="LiveId" clId="{39802CF0-A97D-4491-B3D0-91596D3B72D1}" dt="2021-05-03T17:22:03.624" v="559" actId="478"/>
          <ac:spMkLst>
            <pc:docMk/>
            <pc:sldMk cId="2498204887" sldId="267"/>
            <ac:spMk id="5122" creationId="{00000000-0000-0000-0000-000000000000}"/>
          </ac:spMkLst>
        </pc:spChg>
      </pc:sldChg>
      <pc:sldChg chg="addSp delSp modSp mod">
        <pc:chgData name="Adriano Borgatto" userId="e50a874dfa6d3f1a" providerId="LiveId" clId="{39802CF0-A97D-4491-B3D0-91596D3B72D1}" dt="2021-05-03T17:22:10.276" v="560" actId="478"/>
        <pc:sldMkLst>
          <pc:docMk/>
          <pc:sldMk cId="2079912103" sldId="268"/>
        </pc:sldMkLst>
        <pc:spChg chg="del mod">
          <ac:chgData name="Adriano Borgatto" userId="e50a874dfa6d3f1a" providerId="LiveId" clId="{39802CF0-A97D-4491-B3D0-91596D3B72D1}" dt="2021-05-03T17:15:38.362" v="451" actId="478"/>
          <ac:spMkLst>
            <pc:docMk/>
            <pc:sldMk cId="2079912103" sldId="268"/>
            <ac:spMk id="3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15:44.574" v="463" actId="20577"/>
          <ac:spMkLst>
            <pc:docMk/>
            <pc:sldMk cId="2079912103" sldId="268"/>
            <ac:spMk id="4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2:10.276" v="560" actId="478"/>
          <ac:spMkLst>
            <pc:docMk/>
            <pc:sldMk cId="2079912103" sldId="268"/>
            <ac:spMk id="5122" creationId="{00000000-0000-0000-0000-000000000000}"/>
          </ac:spMkLst>
        </pc:spChg>
        <pc:graphicFrameChg chg="add del mod">
          <ac:chgData name="Adriano Borgatto" userId="e50a874dfa6d3f1a" providerId="LiveId" clId="{39802CF0-A97D-4491-B3D0-91596D3B72D1}" dt="2021-05-03T17:14:00.377" v="399"/>
          <ac:graphicFrameMkLst>
            <pc:docMk/>
            <pc:sldMk cId="2079912103" sldId="268"/>
            <ac:graphicFrameMk id="5" creationId="{BA6998D9-C430-48CC-B13F-FA5A8F166183}"/>
          </ac:graphicFrameMkLst>
        </pc:graphicFrameChg>
        <pc:graphicFrameChg chg="add mod modGraphic">
          <ac:chgData name="Adriano Borgatto" userId="e50a874dfa6d3f1a" providerId="LiveId" clId="{39802CF0-A97D-4491-B3D0-91596D3B72D1}" dt="2021-05-03T17:19:47.110" v="548" actId="1035"/>
          <ac:graphicFrameMkLst>
            <pc:docMk/>
            <pc:sldMk cId="2079912103" sldId="268"/>
            <ac:graphicFrameMk id="6" creationId="{051D51BA-9D25-450D-8E81-344F1FE6B8F6}"/>
          </ac:graphicFrameMkLst>
        </pc:graphicFrameChg>
        <pc:picChg chg="del mod modCrop">
          <ac:chgData name="Adriano Borgatto" userId="e50a874dfa6d3f1a" providerId="LiveId" clId="{39802CF0-A97D-4491-B3D0-91596D3B72D1}" dt="2021-05-03T17:13:43.851" v="397" actId="478"/>
          <ac:picMkLst>
            <pc:docMk/>
            <pc:sldMk cId="2079912103" sldId="268"/>
            <ac:picMk id="2" creationId="{267EB5F0-C8FA-4533-9781-017C746864D6}"/>
          </ac:picMkLst>
        </pc:picChg>
        <pc:picChg chg="del mod">
          <ac:chgData name="Adriano Borgatto" userId="e50a874dfa6d3f1a" providerId="LiveId" clId="{39802CF0-A97D-4491-B3D0-91596D3B72D1}" dt="2021-05-03T17:03:06.202" v="375" actId="478"/>
          <ac:picMkLst>
            <pc:docMk/>
            <pc:sldMk cId="2079912103" sldId="268"/>
            <ac:picMk id="17412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20:42.908" v="549" actId="47"/>
        <pc:sldMkLst>
          <pc:docMk/>
          <pc:sldMk cId="369347213" sldId="269"/>
        </pc:sldMkLst>
      </pc:sldChg>
      <pc:sldChg chg="del">
        <pc:chgData name="Adriano Borgatto" userId="e50a874dfa6d3f1a" providerId="LiveId" clId="{39802CF0-A97D-4491-B3D0-91596D3B72D1}" dt="2021-05-03T17:20:48.353" v="550" actId="47"/>
        <pc:sldMkLst>
          <pc:docMk/>
          <pc:sldMk cId="4002125033" sldId="270"/>
        </pc:sldMkLst>
      </pc:sldChg>
      <pc:sldChg chg="addSp delSp modSp mod">
        <pc:chgData name="Adriano Borgatto" userId="e50a874dfa6d3f1a" providerId="LiveId" clId="{39802CF0-A97D-4491-B3D0-91596D3B72D1}" dt="2021-05-03T17:28:15.008" v="703" actId="478"/>
        <pc:sldMkLst>
          <pc:docMk/>
          <pc:sldMk cId="1971199154" sldId="271"/>
        </pc:sldMkLst>
        <pc:spChg chg="mod">
          <ac:chgData name="Adriano Borgatto" userId="e50a874dfa6d3f1a" providerId="LiveId" clId="{39802CF0-A97D-4491-B3D0-91596D3B72D1}" dt="2021-05-03T17:26:56.360" v="688" actId="1038"/>
          <ac:spMkLst>
            <pc:docMk/>
            <pc:sldMk cId="1971199154" sldId="271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27:00.328" v="690" actId="1037"/>
          <ac:spMkLst>
            <pc:docMk/>
            <pc:sldMk cId="1971199154" sldId="271"/>
            <ac:spMk id="7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28:15.008" v="703" actId="478"/>
          <ac:spMkLst>
            <pc:docMk/>
            <pc:sldMk cId="1971199154" sldId="271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24:08.322" v="569" actId="167"/>
          <ac:picMkLst>
            <pc:docMk/>
            <pc:sldMk cId="1971199154" sldId="271"/>
            <ac:picMk id="6" creationId="{FAA26E45-C211-45FF-9110-30CC97C70701}"/>
          </ac:picMkLst>
        </pc:picChg>
        <pc:picChg chg="add mod ord modCrop">
          <ac:chgData name="Adriano Borgatto" userId="e50a874dfa6d3f1a" providerId="LiveId" clId="{39802CF0-A97D-4491-B3D0-91596D3B72D1}" dt="2021-05-03T17:27:55.822" v="700" actId="167"/>
          <ac:picMkLst>
            <pc:docMk/>
            <pc:sldMk cId="1971199154" sldId="271"/>
            <ac:picMk id="9" creationId="{77F7353A-F8E8-4C91-BA92-3B63A80D2091}"/>
          </ac:picMkLst>
        </pc:picChg>
        <pc:picChg chg="del mod">
          <ac:chgData name="Adriano Borgatto" userId="e50a874dfa6d3f1a" providerId="LiveId" clId="{39802CF0-A97D-4491-B3D0-91596D3B72D1}" dt="2021-05-03T17:23:40.780" v="562" actId="478"/>
          <ac:picMkLst>
            <pc:docMk/>
            <pc:sldMk cId="1971199154" sldId="271"/>
            <ac:picMk id="1026" creationId="{00000000-0000-0000-0000-000000000000}"/>
          </ac:picMkLst>
        </pc:picChg>
        <pc:picChg chg="mod">
          <ac:chgData name="Adriano Borgatto" userId="e50a874dfa6d3f1a" providerId="LiveId" clId="{39802CF0-A97D-4491-B3D0-91596D3B72D1}" dt="2021-05-03T17:28:01.406" v="702" actId="167"/>
          <ac:picMkLst>
            <pc:docMk/>
            <pc:sldMk cId="1971199154" sldId="271"/>
            <ac:picMk id="1027" creationId="{00000000-0000-0000-0000-000000000000}"/>
          </ac:picMkLst>
        </pc:picChg>
        <pc:picChg chg="del mod">
          <ac:chgData name="Adriano Borgatto" userId="e50a874dfa6d3f1a" providerId="LiveId" clId="{39802CF0-A97D-4491-B3D0-91596D3B72D1}" dt="2021-05-03T17:27:26.119" v="692" actId="478"/>
          <ac:picMkLst>
            <pc:docMk/>
            <pc:sldMk cId="1971199154" sldId="271"/>
            <ac:picMk id="2048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32:03.431" v="772" actId="1035"/>
        <pc:sldMkLst>
          <pc:docMk/>
          <pc:sldMk cId="1554195278" sldId="272"/>
        </pc:sldMkLst>
        <pc:spChg chg="del">
          <ac:chgData name="Adriano Borgatto" userId="e50a874dfa6d3f1a" providerId="LiveId" clId="{39802CF0-A97D-4491-B3D0-91596D3B72D1}" dt="2021-05-03T17:31:16.863" v="724" actId="478"/>
          <ac:spMkLst>
            <pc:docMk/>
            <pc:sldMk cId="1554195278" sldId="272"/>
            <ac:spMk id="5122" creationId="{00000000-0000-0000-0000-000000000000}"/>
          </ac:spMkLst>
        </pc:spChg>
        <pc:picChg chg="add mod modCrop">
          <ac:chgData name="Adriano Borgatto" userId="e50a874dfa6d3f1a" providerId="LiveId" clId="{39802CF0-A97D-4491-B3D0-91596D3B72D1}" dt="2021-05-03T17:32:03.431" v="772" actId="1035"/>
          <ac:picMkLst>
            <pc:docMk/>
            <pc:sldMk cId="1554195278" sldId="272"/>
            <ac:picMk id="3" creationId="{0B7DD0D0-3673-4DDB-A1BC-67A069B2586B}"/>
          </ac:picMkLst>
        </pc:picChg>
        <pc:picChg chg="del mod">
          <ac:chgData name="Adriano Borgatto" userId="e50a874dfa6d3f1a" providerId="LiveId" clId="{39802CF0-A97D-4491-B3D0-91596D3B72D1}" dt="2021-05-03T17:30:48.343" v="705" actId="478"/>
          <ac:picMkLst>
            <pc:docMk/>
            <pc:sldMk cId="1554195278" sldId="272"/>
            <ac:picMk id="21507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4:35.691" v="819" actId="478"/>
        <pc:sldMkLst>
          <pc:docMk/>
          <pc:sldMk cId="14289791" sldId="273"/>
        </pc:sldMkLst>
        <pc:spChg chg="del">
          <ac:chgData name="Adriano Borgatto" userId="e50a874dfa6d3f1a" providerId="LiveId" clId="{39802CF0-A97D-4491-B3D0-91596D3B72D1}" dt="2021-05-03T17:44:35.691" v="819" actId="478"/>
          <ac:spMkLst>
            <pc:docMk/>
            <pc:sldMk cId="14289791" sldId="273"/>
            <ac:spMk id="5122" creationId="{00000000-0000-0000-0000-000000000000}"/>
          </ac:spMkLst>
        </pc:spChg>
        <pc:picChg chg="add del mod modCrop">
          <ac:chgData name="Adriano Borgatto" userId="e50a874dfa6d3f1a" providerId="LiveId" clId="{39802CF0-A97D-4491-B3D0-91596D3B72D1}" dt="2021-05-03T17:39:24.327" v="793" actId="478"/>
          <ac:picMkLst>
            <pc:docMk/>
            <pc:sldMk cId="14289791" sldId="273"/>
            <ac:picMk id="3" creationId="{B8B50861-14A7-40D8-A50C-6F0D5C82B026}"/>
          </ac:picMkLst>
        </pc:picChg>
        <pc:picChg chg="mod">
          <ac:chgData name="Adriano Borgatto" userId="e50a874dfa6d3f1a" providerId="LiveId" clId="{39802CF0-A97D-4491-B3D0-91596D3B72D1}" dt="2021-05-03T17:37:31.251" v="791" actId="1076"/>
          <ac:picMkLst>
            <pc:docMk/>
            <pc:sldMk cId="14289791" sldId="273"/>
            <ac:picMk id="7" creationId="{00000000-0000-0000-0000-000000000000}"/>
          </ac:picMkLst>
        </pc:picChg>
        <pc:picChg chg="add mod modCrop">
          <ac:chgData name="Adriano Borgatto" userId="e50a874dfa6d3f1a" providerId="LiveId" clId="{39802CF0-A97D-4491-B3D0-91596D3B72D1}" dt="2021-05-03T17:39:48.189" v="800" actId="1038"/>
          <ac:picMkLst>
            <pc:docMk/>
            <pc:sldMk cId="14289791" sldId="273"/>
            <ac:picMk id="8" creationId="{4D33AEF3-BA8C-4688-802A-8BE08FFE6DF8}"/>
          </ac:picMkLst>
        </pc:picChg>
        <pc:picChg chg="del">
          <ac:chgData name="Adriano Borgatto" userId="e50a874dfa6d3f1a" providerId="LiveId" clId="{39802CF0-A97D-4491-B3D0-91596D3B72D1}" dt="2021-05-03T17:37:00.941" v="773" actId="478"/>
          <ac:picMkLst>
            <pc:docMk/>
            <pc:sldMk cId="14289791" sldId="273"/>
            <ac:picMk id="22534" creationId="{00000000-0000-0000-0000-000000000000}"/>
          </ac:picMkLst>
        </pc:picChg>
      </pc:sldChg>
      <pc:sldChg chg="delSp modSp mod">
        <pc:chgData name="Adriano Borgatto" userId="e50a874dfa6d3f1a" providerId="LiveId" clId="{39802CF0-A97D-4491-B3D0-91596D3B72D1}" dt="2021-05-03T17:44:40.619" v="820" actId="478"/>
        <pc:sldMkLst>
          <pc:docMk/>
          <pc:sldMk cId="1838051365" sldId="274"/>
        </pc:sldMkLst>
        <pc:spChg chg="mod">
          <ac:chgData name="Adriano Borgatto" userId="e50a874dfa6d3f1a" providerId="LiveId" clId="{39802CF0-A97D-4491-B3D0-91596D3B72D1}" dt="2021-05-03T17:41:53.460" v="810" actId="20577"/>
          <ac:spMkLst>
            <pc:docMk/>
            <pc:sldMk cId="1838051365" sldId="274"/>
            <ac:spMk id="5" creationId="{00000000-0000-0000-0000-000000000000}"/>
          </ac:spMkLst>
        </pc:spChg>
        <pc:spChg chg="mod">
          <ac:chgData name="Adriano Borgatto" userId="e50a874dfa6d3f1a" providerId="LiveId" clId="{39802CF0-A97D-4491-B3D0-91596D3B72D1}" dt="2021-05-03T17:42:28.034" v="817" actId="20577"/>
          <ac:spMkLst>
            <pc:docMk/>
            <pc:sldMk cId="1838051365" sldId="274"/>
            <ac:spMk id="10" creationId="{00000000-0000-0000-0000-000000000000}"/>
          </ac:spMkLst>
        </pc:spChg>
        <pc:spChg chg="del">
          <ac:chgData name="Adriano Borgatto" userId="e50a874dfa6d3f1a" providerId="LiveId" clId="{39802CF0-A97D-4491-B3D0-91596D3B72D1}" dt="2021-05-03T17:44:40.619" v="820" actId="478"/>
          <ac:spMkLst>
            <pc:docMk/>
            <pc:sldMk cId="1838051365" sldId="274"/>
            <ac:spMk id="5122" creationId="{00000000-0000-0000-0000-000000000000}"/>
          </ac:spMkLst>
        </pc:spChg>
        <pc:picChg chg="mod">
          <ac:chgData name="Adriano Borgatto" userId="e50a874dfa6d3f1a" providerId="LiveId" clId="{39802CF0-A97D-4491-B3D0-91596D3B72D1}" dt="2021-05-03T17:44:22.962" v="818" actId="1076"/>
          <ac:picMkLst>
            <pc:docMk/>
            <pc:sldMk cId="1838051365" sldId="274"/>
            <ac:picMk id="23554" creationId="{00000000-0000-0000-0000-000000000000}"/>
          </ac:picMkLst>
        </pc:picChg>
      </pc:sldChg>
      <pc:sldChg chg="addSp delSp modSp mod">
        <pc:chgData name="Adriano Borgatto" userId="e50a874dfa6d3f1a" providerId="LiveId" clId="{39802CF0-A97D-4491-B3D0-91596D3B72D1}" dt="2021-05-03T17:46:25.631" v="831" actId="167"/>
        <pc:sldMkLst>
          <pc:docMk/>
          <pc:sldMk cId="2021863983" sldId="275"/>
        </pc:sldMkLst>
        <pc:spChg chg="del">
          <ac:chgData name="Adriano Borgatto" userId="e50a874dfa6d3f1a" providerId="LiveId" clId="{39802CF0-A97D-4491-B3D0-91596D3B72D1}" dt="2021-05-03T17:44:45.841" v="821" actId="478"/>
          <ac:spMkLst>
            <pc:docMk/>
            <pc:sldMk cId="2021863983" sldId="275"/>
            <ac:spMk id="5122" creationId="{00000000-0000-0000-0000-000000000000}"/>
          </ac:spMkLst>
        </pc:spChg>
        <pc:picChg chg="add mod ord modCrop">
          <ac:chgData name="Adriano Borgatto" userId="e50a874dfa6d3f1a" providerId="LiveId" clId="{39802CF0-A97D-4491-B3D0-91596D3B72D1}" dt="2021-05-03T17:46:25.631" v="831" actId="167"/>
          <ac:picMkLst>
            <pc:docMk/>
            <pc:sldMk cId="2021863983" sldId="275"/>
            <ac:picMk id="6" creationId="{6E7656E2-CBED-4810-81B2-455B77A902BE}"/>
          </ac:picMkLst>
        </pc:picChg>
        <pc:picChg chg="del">
          <ac:chgData name="Adriano Borgatto" userId="e50a874dfa6d3f1a" providerId="LiveId" clId="{39802CF0-A97D-4491-B3D0-91596D3B72D1}" dt="2021-05-03T17:45:45.851" v="822" actId="478"/>
          <ac:picMkLst>
            <pc:docMk/>
            <pc:sldMk cId="2021863983" sldId="275"/>
            <ac:picMk id="24579" creationId="{00000000-0000-0000-0000-000000000000}"/>
          </ac:picMkLst>
        </pc:picChg>
      </pc:sldChg>
      <pc:sldChg chg="del">
        <pc:chgData name="Adriano Borgatto" userId="e50a874dfa6d3f1a" providerId="LiveId" clId="{39802CF0-A97D-4491-B3D0-91596D3B72D1}" dt="2021-05-03T17:40:46.894" v="801" actId="47"/>
        <pc:sldMkLst>
          <pc:docMk/>
          <pc:sldMk cId="2198328317" sldId="276"/>
        </pc:sldMkLst>
      </pc:sldChg>
      <pc:sldChg chg="delSp modSp add">
        <pc:chgData name="Adriano Borgatto" userId="e50a874dfa6d3f1a" providerId="LiveId" clId="{39802CF0-A97D-4491-B3D0-91596D3B72D1}" dt="2021-05-03T17:21:41.137" v="554" actId="478"/>
        <pc:sldMkLst>
          <pc:docMk/>
          <pc:sldMk cId="3927670067" sldId="277"/>
        </pc:sldMkLst>
        <pc:spChg chg="del mod">
          <ac:chgData name="Adriano Borgatto" userId="e50a874dfa6d3f1a" providerId="LiveId" clId="{39802CF0-A97D-4491-B3D0-91596D3B72D1}" dt="2021-05-03T17:21:41.137" v="554" actId="478"/>
          <ac:spMkLst>
            <pc:docMk/>
            <pc:sldMk cId="3927670067" sldId="277"/>
            <ac:spMk id="4098" creationId="{00000000-0000-0000-0000-000000000000}"/>
          </ac:spMkLst>
        </pc:spChg>
      </pc:sldChg>
    </pc:docChg>
  </pc:docChgLst>
  <pc:docChgLst>
    <pc:chgData name="Adriano Borgatto" userId="e50a874dfa6d3f1a" providerId="LiveId" clId="{BF5156FC-D1AA-486F-974E-354CFC1D0811}"/>
    <pc:docChg chg="custSel delSld modSld">
      <pc:chgData name="Adriano Borgatto" userId="e50a874dfa6d3f1a" providerId="LiveId" clId="{BF5156FC-D1AA-486F-974E-354CFC1D0811}" dt="2022-08-16T16:41:46.397" v="25" actId="20577"/>
      <pc:docMkLst>
        <pc:docMk/>
      </pc:docMkLst>
      <pc:sldChg chg="modSp mod">
        <pc:chgData name="Adriano Borgatto" userId="e50a874dfa6d3f1a" providerId="LiveId" clId="{BF5156FC-D1AA-486F-974E-354CFC1D0811}" dt="2022-08-16T16:40:45.063" v="0" actId="20577"/>
        <pc:sldMkLst>
          <pc:docMk/>
          <pc:sldMk cId="0" sldId="256"/>
        </pc:sldMkLst>
        <pc:spChg chg="mod">
          <ac:chgData name="Adriano Borgatto" userId="e50a874dfa6d3f1a" providerId="LiveId" clId="{BF5156FC-D1AA-486F-974E-354CFC1D0811}" dt="2022-08-16T16:40:45.063" v="0" actId="20577"/>
          <ac:spMkLst>
            <pc:docMk/>
            <pc:sldMk cId="0" sldId="256"/>
            <ac:spMk id="5" creationId="{FCFD5E23-D029-4346-AB11-C6AE0ADFF9BD}"/>
          </ac:spMkLst>
        </pc:spChg>
      </pc:sldChg>
      <pc:sldChg chg="del">
        <pc:chgData name="Adriano Borgatto" userId="e50a874dfa6d3f1a" providerId="LiveId" clId="{BF5156FC-D1AA-486F-974E-354CFC1D0811}" dt="2022-08-16T16:41:04.996" v="1" actId="2696"/>
        <pc:sldMkLst>
          <pc:docMk/>
          <pc:sldMk cId="45625543" sldId="278"/>
        </pc:sldMkLst>
      </pc:sldChg>
      <pc:sldChg chg="del">
        <pc:chgData name="Adriano Borgatto" userId="e50a874dfa6d3f1a" providerId="LiveId" clId="{BF5156FC-D1AA-486F-974E-354CFC1D0811}" dt="2022-08-16T16:41:10.510" v="2" actId="2696"/>
        <pc:sldMkLst>
          <pc:docMk/>
          <pc:sldMk cId="3518826041" sldId="279"/>
        </pc:sldMkLst>
      </pc:sldChg>
      <pc:sldChg chg="modSp mod">
        <pc:chgData name="Adriano Borgatto" userId="e50a874dfa6d3f1a" providerId="LiveId" clId="{BF5156FC-D1AA-486F-974E-354CFC1D0811}" dt="2022-08-16T16:41:46.397" v="25" actId="20577"/>
        <pc:sldMkLst>
          <pc:docMk/>
          <pc:sldMk cId="3661190034" sldId="280"/>
        </pc:sldMkLst>
        <pc:spChg chg="mod">
          <ac:chgData name="Adriano Borgatto" userId="e50a874dfa6d3f1a" providerId="LiveId" clId="{BF5156FC-D1AA-486F-974E-354CFC1D0811}" dt="2022-08-16T16:41:46.397" v="25" actId="20577"/>
          <ac:spMkLst>
            <pc:docMk/>
            <pc:sldMk cId="3661190034" sldId="280"/>
            <ac:spMk id="4" creationId="{113EAF6E-9910-41C1-BCD4-F378766ABD24}"/>
          </ac:spMkLst>
        </pc:spChg>
      </pc:sldChg>
    </pc:docChg>
  </pc:docChgLst>
  <pc:docChgLst>
    <pc:chgData name="Adriano Borgatto" userId="e50a874dfa6d3f1a" providerId="LiveId" clId="{9755E468-B980-4E59-9161-5BC54F0A451A}"/>
    <pc:docChg chg="custSel modSld">
      <pc:chgData name="Adriano Borgatto" userId="e50a874dfa6d3f1a" providerId="LiveId" clId="{9755E468-B980-4E59-9161-5BC54F0A451A}" dt="2024-03-24T21:02:41.274" v="16" actId="478"/>
      <pc:docMkLst>
        <pc:docMk/>
      </pc:docMkLst>
      <pc:sldChg chg="modSp mod">
        <pc:chgData name="Adriano Borgatto" userId="e50a874dfa6d3f1a" providerId="LiveId" clId="{9755E468-B980-4E59-9161-5BC54F0A451A}" dt="2024-03-24T21:01:57.937" v="0" actId="6549"/>
        <pc:sldMkLst>
          <pc:docMk/>
          <pc:sldMk cId="3956914537" sldId="290"/>
        </pc:sldMkLst>
        <pc:spChg chg="mod">
          <ac:chgData name="Adriano Borgatto" userId="e50a874dfa6d3f1a" providerId="LiveId" clId="{9755E468-B980-4E59-9161-5BC54F0A451A}" dt="2024-03-24T21:01:57.937" v="0" actId="6549"/>
          <ac:spMkLst>
            <pc:docMk/>
            <pc:sldMk cId="3956914537" sldId="290"/>
            <ac:spMk id="3" creationId="{0869F5D0-FD0C-561C-0E0A-709407DDCFFE}"/>
          </ac:spMkLst>
        </pc:spChg>
      </pc:sldChg>
      <pc:sldChg chg="delSp modSp mod">
        <pc:chgData name="Adriano Borgatto" userId="e50a874dfa6d3f1a" providerId="LiveId" clId="{9755E468-B980-4E59-9161-5BC54F0A451A}" dt="2024-03-24T21:02:41.274" v="16" actId="478"/>
        <pc:sldMkLst>
          <pc:docMk/>
          <pc:sldMk cId="1032186233" sldId="291"/>
        </pc:sldMkLst>
        <pc:spChg chg="del mod">
          <ac:chgData name="Adriano Borgatto" userId="e50a874dfa6d3f1a" providerId="LiveId" clId="{9755E468-B980-4E59-9161-5BC54F0A451A}" dt="2024-03-24T21:02:41.274" v="16" actId="478"/>
          <ac:spMkLst>
            <pc:docMk/>
            <pc:sldMk cId="1032186233" sldId="291"/>
            <ac:spMk id="3" creationId="{8D60390C-D1C6-127F-1A93-A5510A7B9FA4}"/>
          </ac:spMkLst>
        </pc:spChg>
      </pc:sldChg>
    </pc:docChg>
  </pc:docChgLst>
  <pc:docChgLst>
    <pc:chgData name="Adriano Borgatto" userId="e50a874dfa6d3f1a" providerId="LiveId" clId="{BE5CF4DD-E25A-4A7D-B6E6-929FF6C055E2}"/>
    <pc:docChg chg="delSld">
      <pc:chgData name="Adriano Borgatto" userId="e50a874dfa6d3f1a" providerId="LiveId" clId="{BE5CF4DD-E25A-4A7D-B6E6-929FF6C055E2}" dt="2023-03-16T16:30:25.498" v="0" actId="47"/>
      <pc:docMkLst>
        <pc:docMk/>
      </pc:docMkLst>
      <pc:sldChg chg="del">
        <pc:chgData name="Adriano Borgatto" userId="e50a874dfa6d3f1a" providerId="LiveId" clId="{BE5CF4DD-E25A-4A7D-B6E6-929FF6C055E2}" dt="2023-03-16T16:30:25.498" v="0" actId="47"/>
        <pc:sldMkLst>
          <pc:docMk/>
          <pc:sldMk cId="2233924843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962374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FCFD5E23-D029-4346-AB11-C6AE0ADFF9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627" y="2030070"/>
            <a:ext cx="8351837" cy="233910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dirty="0"/>
              <a:t>Probabilidade e Estatística</a:t>
            </a:r>
            <a:br>
              <a:rPr lang="pt-BR" altLang="pt-BR" dirty="0"/>
            </a:br>
            <a:br>
              <a:rPr lang="pt-BR" altLang="pt-BR" sz="18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 dirty="0">
                <a:solidFill>
                  <a:srgbClr val="FF0000"/>
                </a:solidFill>
              </a:rPr>
              <a:t>Aula 5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Introdução ao software R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43116" y="142875"/>
            <a:ext cx="3599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Operadores Lógicos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A51A9571-9F58-0AD5-C9C4-3E50BFFBA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124744"/>
            <a:ext cx="7643812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 == 2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 != 2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 &lt;= 2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 &lt; 2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 &gt; 2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 &gt;= 2</a:t>
            </a:r>
          </a:p>
        </p:txBody>
      </p:sp>
    </p:spTree>
    <p:extLst>
      <p:ext uri="{BB962C8B-B14F-4D97-AF65-F5344CB8AC3E}">
        <p14:creationId xmlns:p14="http://schemas.microsoft.com/office/powerpoint/2010/main" val="26277341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62352" y="142875"/>
            <a:ext cx="3560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Variáveis (Objetos)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966B6D6-211E-E34C-E607-341792FBF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x &lt;- 2*3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x = 2*3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y &lt;- </a:t>
            </a:r>
            <a:r>
              <a:rPr lang="pt-BR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sqrt</a:t>
            </a: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(5)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z &lt;- </a:t>
            </a:r>
            <a:r>
              <a:rPr lang="pt-BR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y+x</a:t>
            </a:r>
            <a:endParaRPr lang="pt-BR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z</a:t>
            </a:r>
          </a:p>
          <a:p>
            <a:pPr>
              <a:buFont typeface="Wingdings" pitchFamily="2" charset="2"/>
              <a:buNone/>
            </a:pPr>
            <a:r>
              <a:rPr lang="es-ES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xsq</a:t>
            </a:r>
            <a:r>
              <a:rPr lang="es-E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x**2 + y**2</a:t>
            </a:r>
          </a:p>
          <a:p>
            <a:pPr>
              <a:buFont typeface="Wingdings" pitchFamily="2" charset="2"/>
              <a:buNone/>
            </a:pPr>
            <a:r>
              <a:rPr lang="es-ES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xsq</a:t>
            </a:r>
            <a:endParaRPr lang="pt-BR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511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89602" y="142875"/>
            <a:ext cx="3506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Estrutura de Dados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473DD4D-5BC8-2982-A326-747949456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7"/>
            <a:ext cx="8229600" cy="4104456"/>
          </a:xfrm>
        </p:spPr>
        <p:txBody>
          <a:bodyPr>
            <a:normAutofit lnSpcReduction="10000"/>
          </a:bodyPr>
          <a:lstStyle/>
          <a:p>
            <a:pPr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Vetores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Podemos definir os vetores como uma sequência de valores alfanuméricos.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14300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idade &lt;- c(25, 32, 27, 33, 42, 21, 35, 45, 33, 25)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Fatores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Podemos definir os fatores como uma sequência de valores, definido por níveis.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14300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sexo &lt;- c("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Masc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Masc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Masc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Masc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")</a:t>
            </a:r>
          </a:p>
          <a:p>
            <a:pPr marL="0" indent="0">
              <a:buNone/>
            </a:pP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170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D1527BF-57C6-537E-8333-BE0D91EDB224}"/>
              </a:ext>
            </a:extLst>
          </p:cNvPr>
          <p:cNvSpPr/>
          <p:nvPr/>
        </p:nvSpPr>
        <p:spPr>
          <a:xfrm>
            <a:off x="2789602" y="142875"/>
            <a:ext cx="3506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Estrutura de Dados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75E375D-90CF-7AF5-712D-9C1EA1C0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4" y="980728"/>
            <a:ext cx="8530856" cy="4976038"/>
          </a:xfrm>
        </p:spPr>
        <p:txBody>
          <a:bodyPr>
            <a:normAutofit/>
          </a:bodyPr>
          <a:lstStyle/>
          <a:p>
            <a:pPr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800" b="1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Dataframe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A forma como os dados estão estruturados pode ser determinante para se conseguir realizar determinada análise. O objeto do tipo </a:t>
            </a:r>
            <a:r>
              <a:rPr lang="pt-BR" sz="2800" i="1" dirty="0" err="1">
                <a:latin typeface="Arial" pitchFamily="34" charset="0"/>
                <a:cs typeface="Arial" pitchFamily="34" charset="0"/>
              </a:rPr>
              <a:t>dataframe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pode ser a melhor forma de armazenar os dados, pois ele pode conter vetores alfanuméricos e fatores.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2800" dirty="0" err="1">
                <a:latin typeface="Arial" pitchFamily="34" charset="0"/>
                <a:cs typeface="Arial" pitchFamily="34" charset="0"/>
              </a:rPr>
              <a:t>df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&lt;-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data.frame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(idade, sexo)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204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17846F-1707-D096-22B9-12B1C7C3D98A}"/>
              </a:ext>
            </a:extLst>
          </p:cNvPr>
          <p:cNvSpPr/>
          <p:nvPr/>
        </p:nvSpPr>
        <p:spPr>
          <a:xfrm>
            <a:off x="2789602" y="142875"/>
            <a:ext cx="3506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Estrutura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69F5D0-FD0C-561C-0E0A-709407DD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4" y="980728"/>
            <a:ext cx="8530856" cy="4976038"/>
          </a:xfrm>
        </p:spPr>
        <p:txBody>
          <a:bodyPr>
            <a:normAutofit/>
          </a:bodyPr>
          <a:lstStyle/>
          <a:p>
            <a:pPr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Listas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Objetos da classe lista são muito úteis, pois são estruturas capazes de conter objetos de diversos tipos de classes.</a:t>
            </a:r>
          </a:p>
        </p:txBody>
      </p:sp>
    </p:spTree>
    <p:extLst>
      <p:ext uri="{BB962C8B-B14F-4D97-AF65-F5344CB8AC3E}">
        <p14:creationId xmlns:p14="http://schemas.microsoft.com/office/powerpoint/2010/main" val="39569145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860665" y="142875"/>
            <a:ext cx="5363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Leitura de uma base de dados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8E50796-E8E3-2F8F-D813-7116A9B5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5"/>
            <a:ext cx="8229600" cy="230425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Base de dados no formato “</a:t>
            </a:r>
            <a:r>
              <a:rPr lang="pt-BR" sz="280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csv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”</a:t>
            </a:r>
          </a:p>
          <a:p>
            <a:pPr>
              <a:buFont typeface="Wingdings" pitchFamily="2" charset="2"/>
              <a:buChar char="Ø"/>
            </a:pP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Instalar o pacote “</a:t>
            </a:r>
            <a:r>
              <a:rPr lang="pt-BR" sz="2800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data.table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”</a:t>
            </a:r>
          </a:p>
          <a:p>
            <a:pPr>
              <a:buFont typeface="Wingdings" pitchFamily="2" charset="2"/>
              <a:buChar char="Ø"/>
            </a:pP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Carregar o pacote</a:t>
            </a:r>
          </a:p>
          <a:p>
            <a:pPr>
              <a:buFont typeface="Wingdings" pitchFamily="2" charset="2"/>
              <a:buChar char="Ø"/>
            </a:pP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Leitura da base</a:t>
            </a:r>
          </a:p>
          <a:p>
            <a:pPr marL="114300" indent="0">
              <a:buNone/>
            </a:pP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862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37364" y="142875"/>
            <a:ext cx="461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Introdução ao software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9F7A-31B1-3906-21F5-20623EF4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373563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OBJETIVOS</a:t>
            </a:r>
          </a:p>
          <a:p>
            <a:pPr marL="114300" indent="0">
              <a:buNone/>
            </a:pPr>
            <a:endParaRPr lang="en-US" sz="800" b="1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Entender</a:t>
            </a:r>
            <a:r>
              <a:rPr lang="en-US" dirty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linguagem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programação</a:t>
            </a:r>
            <a:r>
              <a:rPr lang="en-US" dirty="0">
                <a:latin typeface="Arial" pitchFamily="34" charset="0"/>
                <a:cs typeface="Arial" pitchFamily="34" charset="0"/>
              </a:rPr>
              <a:t> do R;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Visão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geral</a:t>
            </a:r>
            <a:r>
              <a:rPr lang="en-US" dirty="0">
                <a:latin typeface="Arial" pitchFamily="34" charset="0"/>
                <a:cs typeface="Arial" pitchFamily="34" charset="0"/>
              </a:rPr>
              <a:t> da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estrutura</a:t>
            </a:r>
            <a:r>
              <a:rPr lang="en-US" dirty="0">
                <a:latin typeface="Arial" pitchFamily="34" charset="0"/>
                <a:cs typeface="Arial" pitchFamily="34" charset="0"/>
              </a:rPr>
              <a:t> do RStudio;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Funções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básicas</a:t>
            </a:r>
            <a:r>
              <a:rPr lang="en-US" dirty="0">
                <a:latin typeface="Arial" pitchFamily="34" charset="0"/>
                <a:cs typeface="Arial" pitchFamily="34" charset="0"/>
              </a:rPr>
              <a:t> do R.</a:t>
            </a:r>
          </a:p>
        </p:txBody>
      </p:sp>
    </p:spTree>
    <p:extLst>
      <p:ext uri="{BB962C8B-B14F-4D97-AF65-F5344CB8AC3E}">
        <p14:creationId xmlns:p14="http://schemas.microsoft.com/office/powerpoint/2010/main" val="39276700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37364" y="142875"/>
            <a:ext cx="4610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Introdução ao software 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0B1895-BB07-43BB-2993-F7526C55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0728"/>
            <a:ext cx="8229600" cy="4373563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sz="2800" b="1" dirty="0" err="1">
                <a:latin typeface="Arial" pitchFamily="34" charset="0"/>
                <a:cs typeface="Arial" pitchFamily="34" charset="0"/>
              </a:rPr>
              <a:t>Sobre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o “R” e “RS</a:t>
            </a:r>
            <a:r>
              <a:rPr lang="en-US" sz="2800" b="1" cap="none" dirty="0">
                <a:latin typeface="Arial" pitchFamily="34" charset="0"/>
                <a:cs typeface="Arial" pitchFamily="34" charset="0"/>
              </a:rPr>
              <a:t>tudio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”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1200"/>
              </a:spcAft>
              <a:buFont typeface="Wingdings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é um ambiente de software livre para análise gráfica e estatística. É de código aberto e, portanto, disponível gratuitamente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Aft>
                <a:spcPts val="1200"/>
              </a:spcAft>
              <a:buFont typeface="Wingdings" charset="2"/>
              <a:buChar char="Ø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RStudio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pode ser instalado no Windows, Mac e Linux.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14300" indent="0" algn="just">
              <a:spcAft>
                <a:spcPts val="1200"/>
              </a:spcAft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497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775448" y="142875"/>
            <a:ext cx="1534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RStudio</a:t>
            </a: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660150-89E3-0618-FCDB-C6936FDD2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1"/>
          <a:stretch/>
        </p:blipFill>
        <p:spPr bwMode="auto">
          <a:xfrm>
            <a:off x="170110" y="1577107"/>
            <a:ext cx="8821479" cy="466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de seta reta 8">
            <a:extLst>
              <a:ext uri="{FF2B5EF4-FFF2-40B4-BE49-F238E27FC236}">
                <a16:creationId xmlns:a16="http://schemas.microsoft.com/office/drawing/2014/main" id="{5B55C0DA-1B64-35F0-6BA6-DB539023FCD0}"/>
              </a:ext>
            </a:extLst>
          </p:cNvPr>
          <p:cNvCxnSpPr/>
          <p:nvPr/>
        </p:nvCxnSpPr>
        <p:spPr>
          <a:xfrm flipH="1">
            <a:off x="2147777" y="1226582"/>
            <a:ext cx="467832" cy="141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495B68-A1F1-EAE3-D094-3B9C015015A7}"/>
              </a:ext>
            </a:extLst>
          </p:cNvPr>
          <p:cNvSpPr txBox="1"/>
          <p:nvPr/>
        </p:nvSpPr>
        <p:spPr bwMode="auto">
          <a:xfrm>
            <a:off x="1305132" y="886339"/>
            <a:ext cx="2635658" cy="40011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Janela com a Sintaxe</a:t>
            </a:r>
          </a:p>
        </p:txBody>
      </p:sp>
      <p:cxnSp>
        <p:nvCxnSpPr>
          <p:cNvPr id="5" name="Conector de seta reta 10">
            <a:extLst>
              <a:ext uri="{FF2B5EF4-FFF2-40B4-BE49-F238E27FC236}">
                <a16:creationId xmlns:a16="http://schemas.microsoft.com/office/drawing/2014/main" id="{C31D1D36-F075-061C-C7F0-D135B5791B2C}"/>
              </a:ext>
            </a:extLst>
          </p:cNvPr>
          <p:cNvCxnSpPr/>
          <p:nvPr/>
        </p:nvCxnSpPr>
        <p:spPr>
          <a:xfrm flipH="1">
            <a:off x="2470310" y="3292922"/>
            <a:ext cx="584790" cy="2264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B5C1EF-4837-7355-F064-509B0EBB1AF1}"/>
              </a:ext>
            </a:extLst>
          </p:cNvPr>
          <p:cNvSpPr txBox="1"/>
          <p:nvPr/>
        </p:nvSpPr>
        <p:spPr bwMode="auto">
          <a:xfrm>
            <a:off x="1686922" y="2952679"/>
            <a:ext cx="2751074" cy="101566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Janela com os 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Resultados da Sintaxe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(Console)</a:t>
            </a:r>
          </a:p>
        </p:txBody>
      </p:sp>
      <p:cxnSp>
        <p:nvCxnSpPr>
          <p:cNvPr id="8" name="Conector de seta reta 12">
            <a:extLst>
              <a:ext uri="{FF2B5EF4-FFF2-40B4-BE49-F238E27FC236}">
                <a16:creationId xmlns:a16="http://schemas.microsoft.com/office/drawing/2014/main" id="{B32DCB90-50E8-1BEB-B2A8-46F9CEF65F3A}"/>
              </a:ext>
            </a:extLst>
          </p:cNvPr>
          <p:cNvCxnSpPr/>
          <p:nvPr/>
        </p:nvCxnSpPr>
        <p:spPr>
          <a:xfrm flipH="1">
            <a:off x="5926030" y="1176955"/>
            <a:ext cx="467832" cy="141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B532FE-F24F-E92F-D9AA-E86DB72A355D}"/>
              </a:ext>
            </a:extLst>
          </p:cNvPr>
          <p:cNvSpPr txBox="1"/>
          <p:nvPr/>
        </p:nvSpPr>
        <p:spPr bwMode="auto">
          <a:xfrm>
            <a:off x="4570428" y="836712"/>
            <a:ext cx="3661579" cy="707886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Janela que ficarão os arquivos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Gerados na sintaxe</a:t>
            </a:r>
          </a:p>
        </p:txBody>
      </p:sp>
      <p:cxnSp>
        <p:nvCxnSpPr>
          <p:cNvPr id="10" name="Conector de seta reta 14">
            <a:extLst>
              <a:ext uri="{FF2B5EF4-FFF2-40B4-BE49-F238E27FC236}">
                <a16:creationId xmlns:a16="http://schemas.microsoft.com/office/drawing/2014/main" id="{3DE45375-911C-CECF-EBCC-B222E5D44005}"/>
              </a:ext>
            </a:extLst>
          </p:cNvPr>
          <p:cNvCxnSpPr/>
          <p:nvPr/>
        </p:nvCxnSpPr>
        <p:spPr>
          <a:xfrm flipH="1">
            <a:off x="6159946" y="3094433"/>
            <a:ext cx="1438983" cy="14388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D556CC-B230-A312-B9E5-DDC4533675F5}"/>
              </a:ext>
            </a:extLst>
          </p:cNvPr>
          <p:cNvSpPr txBox="1"/>
          <p:nvPr/>
        </p:nvSpPr>
        <p:spPr bwMode="auto">
          <a:xfrm>
            <a:off x="6111330" y="2754190"/>
            <a:ext cx="2989921" cy="101566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Janela com os 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pacotes, gráficos, ajuda,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Arquivos da pasta,...</a:t>
            </a:r>
          </a:p>
        </p:txBody>
      </p:sp>
    </p:spTree>
    <p:extLst>
      <p:ext uri="{BB962C8B-B14F-4D97-AF65-F5344CB8AC3E}">
        <p14:creationId xmlns:p14="http://schemas.microsoft.com/office/powerpoint/2010/main" val="15061702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899137" y="142875"/>
            <a:ext cx="5287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Pasta de Trabalho do </a:t>
            </a:r>
            <a:r>
              <a:rPr lang="pt-BR" sz="2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RStudio</a:t>
            </a: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531FB9C-088E-B157-B337-F1839A4FF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8" b="52868"/>
          <a:stretch/>
        </p:blipFill>
        <p:spPr bwMode="auto">
          <a:xfrm>
            <a:off x="233916" y="1268760"/>
            <a:ext cx="6432698" cy="323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de seta reta 16">
            <a:extLst>
              <a:ext uri="{FF2B5EF4-FFF2-40B4-BE49-F238E27FC236}">
                <a16:creationId xmlns:a16="http://schemas.microsoft.com/office/drawing/2014/main" id="{D32E2253-F6B8-FA8E-0FB7-566C8D08D5F9}"/>
              </a:ext>
            </a:extLst>
          </p:cNvPr>
          <p:cNvCxnSpPr/>
          <p:nvPr/>
        </p:nvCxnSpPr>
        <p:spPr>
          <a:xfrm flipH="1" flipV="1">
            <a:off x="5834872" y="3448434"/>
            <a:ext cx="1487600" cy="12831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FDE8A2-2E80-AE5C-C063-3AFB58BE9540}"/>
              </a:ext>
            </a:extLst>
          </p:cNvPr>
          <p:cNvSpPr txBox="1"/>
          <p:nvPr/>
        </p:nvSpPr>
        <p:spPr bwMode="auto">
          <a:xfrm>
            <a:off x="5803619" y="4391340"/>
            <a:ext cx="2883181" cy="101566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Clique aqui e selecione a pasta que estão localizados os arquivos</a:t>
            </a:r>
          </a:p>
        </p:txBody>
      </p:sp>
    </p:spTree>
    <p:extLst>
      <p:ext uri="{BB962C8B-B14F-4D97-AF65-F5344CB8AC3E}">
        <p14:creationId xmlns:p14="http://schemas.microsoft.com/office/powerpoint/2010/main" val="33094317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546748" y="142875"/>
            <a:ext cx="3991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Instalação de Pacotes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BB1F918-10E3-9B87-A237-D35C9AF88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5" t="11473" r="4681" b="28062"/>
          <a:stretch/>
        </p:blipFill>
        <p:spPr bwMode="auto">
          <a:xfrm>
            <a:off x="391273" y="1124744"/>
            <a:ext cx="6613451" cy="414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de seta reta 9">
            <a:extLst>
              <a:ext uri="{FF2B5EF4-FFF2-40B4-BE49-F238E27FC236}">
                <a16:creationId xmlns:a16="http://schemas.microsoft.com/office/drawing/2014/main" id="{A0827AF6-8938-E268-C4A8-92FA565D2A25}"/>
              </a:ext>
            </a:extLst>
          </p:cNvPr>
          <p:cNvCxnSpPr/>
          <p:nvPr/>
        </p:nvCxnSpPr>
        <p:spPr>
          <a:xfrm flipH="1">
            <a:off x="3742444" y="2044491"/>
            <a:ext cx="1823434" cy="141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Conector de seta reta 6">
            <a:extLst>
              <a:ext uri="{FF2B5EF4-FFF2-40B4-BE49-F238E27FC236}">
                <a16:creationId xmlns:a16="http://schemas.microsoft.com/office/drawing/2014/main" id="{FD7A7E74-5579-A55C-1B59-7391CD7B9166}"/>
              </a:ext>
            </a:extLst>
          </p:cNvPr>
          <p:cNvCxnSpPr/>
          <p:nvPr/>
        </p:nvCxnSpPr>
        <p:spPr>
          <a:xfrm flipH="1">
            <a:off x="4493849" y="1892091"/>
            <a:ext cx="1823434" cy="141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A63C5B-F269-9EFB-D582-91C17B1494C9}"/>
              </a:ext>
            </a:extLst>
          </p:cNvPr>
          <p:cNvSpPr txBox="1"/>
          <p:nvPr/>
        </p:nvSpPr>
        <p:spPr bwMode="auto">
          <a:xfrm>
            <a:off x="4580500" y="1384259"/>
            <a:ext cx="4167964" cy="707886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Clique em “</a:t>
            </a:r>
            <a:r>
              <a:rPr lang="pt-BR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Packages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e depois em “</a:t>
            </a:r>
            <a:r>
              <a:rPr lang="pt-BR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Install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e digite o nome do pacote</a:t>
            </a:r>
          </a:p>
        </p:txBody>
      </p:sp>
    </p:spTree>
    <p:extLst>
      <p:ext uri="{BB962C8B-B14F-4D97-AF65-F5344CB8AC3E}">
        <p14:creationId xmlns:p14="http://schemas.microsoft.com/office/powerpoint/2010/main" val="5683002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034863" y="142875"/>
            <a:ext cx="3015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Limpar Arquivos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2E422DE-EDD8-BB7C-9AE0-80A82B128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062" b="39690"/>
          <a:stretch/>
        </p:blipFill>
        <p:spPr bwMode="auto">
          <a:xfrm>
            <a:off x="726558" y="1680733"/>
            <a:ext cx="6096000" cy="358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de seta reta 6">
            <a:extLst>
              <a:ext uri="{FF2B5EF4-FFF2-40B4-BE49-F238E27FC236}">
                <a16:creationId xmlns:a16="http://schemas.microsoft.com/office/drawing/2014/main" id="{AD9439AA-F861-5398-0AAF-A6E38DCB4F3F}"/>
              </a:ext>
            </a:extLst>
          </p:cNvPr>
          <p:cNvCxnSpPr/>
          <p:nvPr/>
        </p:nvCxnSpPr>
        <p:spPr>
          <a:xfrm flipH="1" flipV="1">
            <a:off x="4444394" y="2286021"/>
            <a:ext cx="956930" cy="1135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F8F44A-3985-F786-9614-EF88FA13A01F}"/>
              </a:ext>
            </a:extLst>
          </p:cNvPr>
          <p:cNvSpPr txBox="1"/>
          <p:nvPr/>
        </p:nvSpPr>
        <p:spPr bwMode="auto">
          <a:xfrm>
            <a:off x="4593248" y="3421141"/>
            <a:ext cx="3285462" cy="40011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Clique na “vassourinha”</a:t>
            </a:r>
          </a:p>
        </p:txBody>
      </p:sp>
    </p:spTree>
    <p:extLst>
      <p:ext uri="{BB962C8B-B14F-4D97-AF65-F5344CB8AC3E}">
        <p14:creationId xmlns:p14="http://schemas.microsoft.com/office/powerpoint/2010/main" val="27158352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832083" y="142875"/>
            <a:ext cx="3421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Ajuda das Funções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41766B6-8CAD-FBDB-F824-A614C3782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0" t="24806" r="2239" b="9767"/>
          <a:stretch/>
        </p:blipFill>
        <p:spPr bwMode="auto">
          <a:xfrm>
            <a:off x="1323759" y="1124744"/>
            <a:ext cx="5045150" cy="448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de seta reta 9">
            <a:extLst>
              <a:ext uri="{FF2B5EF4-FFF2-40B4-BE49-F238E27FC236}">
                <a16:creationId xmlns:a16="http://schemas.microsoft.com/office/drawing/2014/main" id="{153C6305-B599-7C16-F3DD-DFD1B0A0C220}"/>
              </a:ext>
            </a:extLst>
          </p:cNvPr>
          <p:cNvCxnSpPr/>
          <p:nvPr/>
        </p:nvCxnSpPr>
        <p:spPr>
          <a:xfrm flipH="1" flipV="1">
            <a:off x="3987209" y="2538894"/>
            <a:ext cx="2062718" cy="23178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Conector de seta reta 6">
            <a:extLst>
              <a:ext uri="{FF2B5EF4-FFF2-40B4-BE49-F238E27FC236}">
                <a16:creationId xmlns:a16="http://schemas.microsoft.com/office/drawing/2014/main" id="{9B306A2E-2674-3D3B-F079-2AF697AAF343}"/>
              </a:ext>
            </a:extLst>
          </p:cNvPr>
          <p:cNvCxnSpPr/>
          <p:nvPr/>
        </p:nvCxnSpPr>
        <p:spPr>
          <a:xfrm flipH="1" flipV="1">
            <a:off x="5645888" y="2794075"/>
            <a:ext cx="1637415" cy="2247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287C87-4537-8F5E-E25F-77FFDC4C04A9}"/>
              </a:ext>
            </a:extLst>
          </p:cNvPr>
          <p:cNvSpPr txBox="1"/>
          <p:nvPr/>
        </p:nvSpPr>
        <p:spPr bwMode="auto">
          <a:xfrm>
            <a:off x="4657060" y="4533287"/>
            <a:ext cx="4167964" cy="101566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Clique em “Help” e depois digite a função na </a:t>
            </a:r>
            <a:r>
              <a:rPr lang="pt-BR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lupinha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Por exemplo, “</a:t>
            </a:r>
            <a:r>
              <a:rPr lang="pt-BR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9700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65559" y="142875"/>
            <a:ext cx="3554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 como calculadora</a:t>
            </a:r>
          </a:p>
        </p:txBody>
      </p:sp>
      <p:pic>
        <p:nvPicPr>
          <p:cNvPr id="2" name="Imagem 1" descr="operacoes-aritmeticas.jpg">
            <a:extLst>
              <a:ext uri="{FF2B5EF4-FFF2-40B4-BE49-F238E27FC236}">
                <a16:creationId xmlns:a16="http://schemas.microsoft.com/office/drawing/2014/main" id="{B0B93BD7-D7DA-CD0E-1C16-CB7B1538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21" y="1662229"/>
            <a:ext cx="6722335" cy="3654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BAEEB-6103-97D9-8D34-0129857223E9}"/>
              </a:ext>
            </a:extLst>
          </p:cNvPr>
          <p:cNvSpPr txBox="1">
            <a:spLocks/>
          </p:cNvSpPr>
          <p:nvPr/>
        </p:nvSpPr>
        <p:spPr>
          <a:xfrm>
            <a:off x="545802" y="1704761"/>
            <a:ext cx="39624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1+2+3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2+3*4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3/2+1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3**3</a:t>
            </a:r>
          </a:p>
          <a:p>
            <a:pPr>
              <a:buFont typeface="Wingdings" pitchFamily="2" charset="2"/>
              <a:buNone/>
            </a:pPr>
            <a:r>
              <a:rPr lang="pt-BR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sqrt</a:t>
            </a: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(2)</a:t>
            </a:r>
          </a:p>
          <a:p>
            <a:pPr>
              <a:buFont typeface="Wingdings" pitchFamily="2" charset="2"/>
              <a:buNone/>
            </a:pPr>
            <a:r>
              <a:rPr lang="pt-BR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abs</a:t>
            </a: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(-2*2)</a:t>
            </a:r>
          </a:p>
        </p:txBody>
      </p:sp>
    </p:spTree>
    <p:extLst>
      <p:ext uri="{BB962C8B-B14F-4D97-AF65-F5344CB8AC3E}">
        <p14:creationId xmlns:p14="http://schemas.microsoft.com/office/powerpoint/2010/main" val="6949464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10091</TotalTime>
  <Words>468</Words>
  <Application>Microsoft Office PowerPoint</Application>
  <PresentationFormat>Apresentação na tela (4:3)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Verdana</vt:lpstr>
      <vt:lpstr>Wingdings</vt:lpstr>
      <vt:lpstr>Personalizar design</vt:lpstr>
      <vt:lpstr>Probabilidade e Estatística  Sistemas de Informação  Aula 5  Introdução ao software 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1023</cp:revision>
  <dcterms:created xsi:type="dcterms:W3CDTF">2005-11-03T13:11:02Z</dcterms:created>
  <dcterms:modified xsi:type="dcterms:W3CDTF">2024-03-24T21:02:43Z</dcterms:modified>
</cp:coreProperties>
</file>