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1"/>
  </p:notesMasterIdLst>
  <p:handoutMasterIdLst>
    <p:handoutMasterId r:id="rId12"/>
  </p:handoutMasterIdLst>
  <p:sldIdLst>
    <p:sldId id="256" r:id="rId2"/>
    <p:sldId id="267" r:id="rId3"/>
    <p:sldId id="268" r:id="rId4"/>
    <p:sldId id="271" r:id="rId5"/>
    <p:sldId id="272" r:id="rId6"/>
    <p:sldId id="273" r:id="rId7"/>
    <p:sldId id="274" r:id="rId8"/>
    <p:sldId id="275" r:id="rId9"/>
    <p:sldId id="276" r:id="rId10"/>
  </p:sldIdLst>
  <p:sldSz cx="9144000" cy="6858000" type="screen4x3"/>
  <p:notesSz cx="7099300" cy="10234613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280B"/>
    <a:srgbClr val="CCCCFF"/>
    <a:srgbClr val="EED01A"/>
    <a:srgbClr val="FF9966"/>
    <a:srgbClr val="FFCC66"/>
    <a:srgbClr val="EAEAEA"/>
    <a:srgbClr val="CCEC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2890B92-7EBE-4EFA-9418-5F50E01299C3}" v="1" dt="2024-03-31T23:00:59.18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0" autoAdjust="0"/>
    <p:restoredTop sz="94595" autoAdjust="0"/>
  </p:normalViewPr>
  <p:slideViewPr>
    <p:cSldViewPr>
      <p:cViewPr varScale="1">
        <p:scale>
          <a:sx n="79" d="100"/>
          <a:sy n="79" d="100"/>
        </p:scale>
        <p:origin x="149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1836" y="-96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riano Borgatto" userId="e50a874dfa6d3f1a" providerId="LiveId" clId="{39802CF0-A97D-4491-B3D0-91596D3B72D1}"/>
    <pc:docChg chg="custSel addSld delSld modSld">
      <pc:chgData name="Adriano Borgatto" userId="e50a874dfa6d3f1a" providerId="LiveId" clId="{39802CF0-A97D-4491-B3D0-91596D3B72D1}" dt="2021-05-05T18:01:19.703" v="917" actId="1076"/>
      <pc:docMkLst>
        <pc:docMk/>
      </pc:docMkLst>
      <pc:sldChg chg="addSp delSp modSp mod">
        <pc:chgData name="Adriano Borgatto" userId="e50a874dfa6d3f1a" providerId="LiveId" clId="{39802CF0-A97D-4491-B3D0-91596D3B72D1}" dt="2021-05-03T17:21:35.938" v="552" actId="478"/>
        <pc:sldMkLst>
          <pc:docMk/>
          <pc:sldMk cId="0" sldId="258"/>
        </pc:sldMkLst>
        <pc:spChg chg="mod">
          <ac:chgData name="Adriano Borgatto" userId="e50a874dfa6d3f1a" providerId="LiveId" clId="{39802CF0-A97D-4491-B3D0-91596D3B72D1}" dt="2021-05-03T16:55:12.581" v="372" actId="115"/>
          <ac:spMkLst>
            <pc:docMk/>
            <pc:sldMk cId="0" sldId="258"/>
            <ac:spMk id="6" creationId="{00000000-0000-0000-0000-000000000000}"/>
          </ac:spMkLst>
        </pc:spChg>
        <pc:spChg chg="mod">
          <ac:chgData name="Adriano Borgatto" userId="e50a874dfa6d3f1a" providerId="LiveId" clId="{39802CF0-A97D-4491-B3D0-91596D3B72D1}" dt="2021-05-03T16:49:58.761" v="30" actId="20577"/>
          <ac:spMkLst>
            <pc:docMk/>
            <pc:sldMk cId="0" sldId="258"/>
            <ac:spMk id="7" creationId="{00000000-0000-0000-0000-000000000000}"/>
          </ac:spMkLst>
        </pc:spChg>
        <pc:spChg chg="add mod">
          <ac:chgData name="Adriano Borgatto" userId="e50a874dfa6d3f1a" providerId="LiveId" clId="{39802CF0-A97D-4491-B3D0-91596D3B72D1}" dt="2021-05-03T16:53:16.157" v="370" actId="1035"/>
          <ac:spMkLst>
            <pc:docMk/>
            <pc:sldMk cId="0" sldId="258"/>
            <ac:spMk id="8" creationId="{4A963A25-B0C3-4602-85C4-26963A0D9560}"/>
          </ac:spMkLst>
        </pc:spChg>
        <pc:spChg chg="del mod">
          <ac:chgData name="Adriano Borgatto" userId="e50a874dfa6d3f1a" providerId="LiveId" clId="{39802CF0-A97D-4491-B3D0-91596D3B72D1}" dt="2021-05-03T17:21:35.938" v="552" actId="478"/>
          <ac:spMkLst>
            <pc:docMk/>
            <pc:sldMk cId="0" sldId="258"/>
            <ac:spMk id="4098" creationId="{00000000-0000-0000-0000-000000000000}"/>
          </ac:spMkLst>
        </pc:spChg>
        <pc:picChg chg="del">
          <ac:chgData name="Adriano Borgatto" userId="e50a874dfa6d3f1a" providerId="LiveId" clId="{39802CF0-A97D-4491-B3D0-91596D3B72D1}" dt="2021-05-03T16:50:54.172" v="104" actId="478"/>
          <ac:picMkLst>
            <pc:docMk/>
            <pc:sldMk cId="0" sldId="258"/>
            <ac:picMk id="13314" creationId="{00000000-0000-0000-0000-000000000000}"/>
          </ac:picMkLst>
        </pc:picChg>
      </pc:sldChg>
      <pc:sldChg chg="delSp">
        <pc:chgData name="Adriano Borgatto" userId="e50a874dfa6d3f1a" providerId="LiveId" clId="{39802CF0-A97D-4491-B3D0-91596D3B72D1}" dt="2021-05-03T17:21:45.809" v="555" actId="478"/>
        <pc:sldMkLst>
          <pc:docMk/>
          <pc:sldMk cId="0" sldId="264"/>
        </pc:sldMkLst>
        <pc:spChg chg="del">
          <ac:chgData name="Adriano Borgatto" userId="e50a874dfa6d3f1a" providerId="LiveId" clId="{39802CF0-A97D-4491-B3D0-91596D3B72D1}" dt="2021-05-03T17:21:45.809" v="555" actId="478"/>
          <ac:spMkLst>
            <pc:docMk/>
            <pc:sldMk cId="0" sldId="264"/>
            <ac:spMk id="5122" creationId="{00000000-0000-0000-0000-000000000000}"/>
          </ac:spMkLst>
        </pc:spChg>
      </pc:sldChg>
      <pc:sldChg chg="addSp delSp modSp">
        <pc:chgData name="Adriano Borgatto" userId="e50a874dfa6d3f1a" providerId="LiveId" clId="{39802CF0-A97D-4491-B3D0-91596D3B72D1}" dt="2021-05-05T18:01:19.703" v="917" actId="1076"/>
        <pc:sldMkLst>
          <pc:docMk/>
          <pc:sldMk cId="318573516" sldId="265"/>
        </pc:sldMkLst>
        <pc:spChg chg="del">
          <ac:chgData name="Adriano Borgatto" userId="e50a874dfa6d3f1a" providerId="LiveId" clId="{39802CF0-A97D-4491-B3D0-91596D3B72D1}" dt="2021-05-03T17:21:49.772" v="556" actId="478"/>
          <ac:spMkLst>
            <pc:docMk/>
            <pc:sldMk cId="318573516" sldId="265"/>
            <ac:spMk id="5122" creationId="{00000000-0000-0000-0000-000000000000}"/>
          </ac:spMkLst>
        </pc:spChg>
        <pc:picChg chg="add mod">
          <ac:chgData name="Adriano Borgatto" userId="e50a874dfa6d3f1a" providerId="LiveId" clId="{39802CF0-A97D-4491-B3D0-91596D3B72D1}" dt="2021-05-05T15:13:14.476" v="902" actId="1076"/>
          <ac:picMkLst>
            <pc:docMk/>
            <pc:sldMk cId="318573516" sldId="265"/>
            <ac:picMk id="6" creationId="{7FD26A7B-E4D4-4346-AB9B-F66497253DE6}"/>
          </ac:picMkLst>
        </pc:picChg>
        <pc:picChg chg="mod">
          <ac:chgData name="Adriano Borgatto" userId="e50a874dfa6d3f1a" providerId="LiveId" clId="{39802CF0-A97D-4491-B3D0-91596D3B72D1}" dt="2021-05-05T15:12:31.761" v="885" actId="1036"/>
          <ac:picMkLst>
            <pc:docMk/>
            <pc:sldMk cId="318573516" sldId="265"/>
            <ac:picMk id="15362" creationId="{00000000-0000-0000-0000-000000000000}"/>
          </ac:picMkLst>
        </pc:picChg>
        <pc:picChg chg="mod">
          <ac:chgData name="Adriano Borgatto" userId="e50a874dfa6d3f1a" providerId="LiveId" clId="{39802CF0-A97D-4491-B3D0-91596D3B72D1}" dt="2021-05-05T18:01:19.703" v="917" actId="1076"/>
          <ac:picMkLst>
            <pc:docMk/>
            <pc:sldMk cId="318573516" sldId="265"/>
            <ac:picMk id="15363" creationId="{00000000-0000-0000-0000-000000000000}"/>
          </ac:picMkLst>
        </pc:picChg>
      </pc:sldChg>
      <pc:sldChg chg="addSp delSp modSp">
        <pc:chgData name="Adriano Borgatto" userId="e50a874dfa6d3f1a" providerId="LiveId" clId="{39802CF0-A97D-4491-B3D0-91596D3B72D1}" dt="2021-05-05T15:13:30.489" v="916" actId="1037"/>
        <pc:sldMkLst>
          <pc:docMk/>
          <pc:sldMk cId="2664844148" sldId="266"/>
        </pc:sldMkLst>
        <pc:spChg chg="del">
          <ac:chgData name="Adriano Borgatto" userId="e50a874dfa6d3f1a" providerId="LiveId" clId="{39802CF0-A97D-4491-B3D0-91596D3B72D1}" dt="2021-05-03T17:21:55.160" v="557" actId="478"/>
          <ac:spMkLst>
            <pc:docMk/>
            <pc:sldMk cId="2664844148" sldId="266"/>
            <ac:spMk id="5122" creationId="{00000000-0000-0000-0000-000000000000}"/>
          </ac:spMkLst>
        </pc:spChg>
        <pc:picChg chg="add mod">
          <ac:chgData name="Adriano Borgatto" userId="e50a874dfa6d3f1a" providerId="LiveId" clId="{39802CF0-A97D-4491-B3D0-91596D3B72D1}" dt="2021-05-05T15:13:23.588" v="911" actId="1038"/>
          <ac:picMkLst>
            <pc:docMk/>
            <pc:sldMk cId="2664844148" sldId="266"/>
            <ac:picMk id="6" creationId="{2103BA1E-DE43-49CC-9DA8-4A8A1E1E548C}"/>
          </ac:picMkLst>
        </pc:picChg>
        <pc:picChg chg="mod">
          <ac:chgData name="Adriano Borgatto" userId="e50a874dfa6d3f1a" providerId="LiveId" clId="{39802CF0-A97D-4491-B3D0-91596D3B72D1}" dt="2021-05-05T15:13:30.489" v="916" actId="1037"/>
          <ac:picMkLst>
            <pc:docMk/>
            <pc:sldMk cId="2664844148" sldId="266"/>
            <ac:picMk id="16386" creationId="{00000000-0000-0000-0000-000000000000}"/>
          </ac:picMkLst>
        </pc:picChg>
      </pc:sldChg>
      <pc:sldChg chg="delSp modSp">
        <pc:chgData name="Adriano Borgatto" userId="e50a874dfa6d3f1a" providerId="LiveId" clId="{39802CF0-A97D-4491-B3D0-91596D3B72D1}" dt="2021-05-03T17:22:03.624" v="559" actId="478"/>
        <pc:sldMkLst>
          <pc:docMk/>
          <pc:sldMk cId="2498204887" sldId="267"/>
        </pc:sldMkLst>
        <pc:spChg chg="del mod">
          <ac:chgData name="Adriano Borgatto" userId="e50a874dfa6d3f1a" providerId="LiveId" clId="{39802CF0-A97D-4491-B3D0-91596D3B72D1}" dt="2021-05-03T17:22:03.624" v="559" actId="478"/>
          <ac:spMkLst>
            <pc:docMk/>
            <pc:sldMk cId="2498204887" sldId="267"/>
            <ac:spMk id="5122" creationId="{00000000-0000-0000-0000-000000000000}"/>
          </ac:spMkLst>
        </pc:spChg>
      </pc:sldChg>
      <pc:sldChg chg="addSp delSp modSp mod">
        <pc:chgData name="Adriano Borgatto" userId="e50a874dfa6d3f1a" providerId="LiveId" clId="{39802CF0-A97D-4491-B3D0-91596D3B72D1}" dt="2021-05-03T17:22:10.276" v="560" actId="478"/>
        <pc:sldMkLst>
          <pc:docMk/>
          <pc:sldMk cId="2079912103" sldId="268"/>
        </pc:sldMkLst>
        <pc:spChg chg="del mod">
          <ac:chgData name="Adriano Borgatto" userId="e50a874dfa6d3f1a" providerId="LiveId" clId="{39802CF0-A97D-4491-B3D0-91596D3B72D1}" dt="2021-05-03T17:15:38.362" v="451" actId="478"/>
          <ac:spMkLst>
            <pc:docMk/>
            <pc:sldMk cId="2079912103" sldId="268"/>
            <ac:spMk id="3" creationId="{00000000-0000-0000-0000-000000000000}"/>
          </ac:spMkLst>
        </pc:spChg>
        <pc:spChg chg="mod">
          <ac:chgData name="Adriano Borgatto" userId="e50a874dfa6d3f1a" providerId="LiveId" clId="{39802CF0-A97D-4491-B3D0-91596D3B72D1}" dt="2021-05-03T17:15:44.574" v="463" actId="20577"/>
          <ac:spMkLst>
            <pc:docMk/>
            <pc:sldMk cId="2079912103" sldId="268"/>
            <ac:spMk id="4" creationId="{00000000-0000-0000-0000-000000000000}"/>
          </ac:spMkLst>
        </pc:spChg>
        <pc:spChg chg="del">
          <ac:chgData name="Adriano Borgatto" userId="e50a874dfa6d3f1a" providerId="LiveId" clId="{39802CF0-A97D-4491-B3D0-91596D3B72D1}" dt="2021-05-03T17:22:10.276" v="560" actId="478"/>
          <ac:spMkLst>
            <pc:docMk/>
            <pc:sldMk cId="2079912103" sldId="268"/>
            <ac:spMk id="5122" creationId="{00000000-0000-0000-0000-000000000000}"/>
          </ac:spMkLst>
        </pc:spChg>
        <pc:graphicFrameChg chg="add del mod">
          <ac:chgData name="Adriano Borgatto" userId="e50a874dfa6d3f1a" providerId="LiveId" clId="{39802CF0-A97D-4491-B3D0-91596D3B72D1}" dt="2021-05-03T17:14:00.377" v="399"/>
          <ac:graphicFrameMkLst>
            <pc:docMk/>
            <pc:sldMk cId="2079912103" sldId="268"/>
            <ac:graphicFrameMk id="5" creationId="{BA6998D9-C430-48CC-B13F-FA5A8F166183}"/>
          </ac:graphicFrameMkLst>
        </pc:graphicFrameChg>
        <pc:graphicFrameChg chg="add mod modGraphic">
          <ac:chgData name="Adriano Borgatto" userId="e50a874dfa6d3f1a" providerId="LiveId" clId="{39802CF0-A97D-4491-B3D0-91596D3B72D1}" dt="2021-05-03T17:19:47.110" v="548" actId="1035"/>
          <ac:graphicFrameMkLst>
            <pc:docMk/>
            <pc:sldMk cId="2079912103" sldId="268"/>
            <ac:graphicFrameMk id="6" creationId="{051D51BA-9D25-450D-8E81-344F1FE6B8F6}"/>
          </ac:graphicFrameMkLst>
        </pc:graphicFrameChg>
        <pc:picChg chg="del mod modCrop">
          <ac:chgData name="Adriano Borgatto" userId="e50a874dfa6d3f1a" providerId="LiveId" clId="{39802CF0-A97D-4491-B3D0-91596D3B72D1}" dt="2021-05-03T17:13:43.851" v="397" actId="478"/>
          <ac:picMkLst>
            <pc:docMk/>
            <pc:sldMk cId="2079912103" sldId="268"/>
            <ac:picMk id="2" creationId="{267EB5F0-C8FA-4533-9781-017C746864D6}"/>
          </ac:picMkLst>
        </pc:picChg>
        <pc:picChg chg="del mod">
          <ac:chgData name="Adriano Borgatto" userId="e50a874dfa6d3f1a" providerId="LiveId" clId="{39802CF0-A97D-4491-B3D0-91596D3B72D1}" dt="2021-05-03T17:03:06.202" v="375" actId="478"/>
          <ac:picMkLst>
            <pc:docMk/>
            <pc:sldMk cId="2079912103" sldId="268"/>
            <ac:picMk id="17412" creationId="{00000000-0000-0000-0000-000000000000}"/>
          </ac:picMkLst>
        </pc:picChg>
      </pc:sldChg>
      <pc:sldChg chg="del">
        <pc:chgData name="Adriano Borgatto" userId="e50a874dfa6d3f1a" providerId="LiveId" clId="{39802CF0-A97D-4491-B3D0-91596D3B72D1}" dt="2021-05-03T17:20:42.908" v="549" actId="47"/>
        <pc:sldMkLst>
          <pc:docMk/>
          <pc:sldMk cId="369347213" sldId="269"/>
        </pc:sldMkLst>
      </pc:sldChg>
      <pc:sldChg chg="del">
        <pc:chgData name="Adriano Borgatto" userId="e50a874dfa6d3f1a" providerId="LiveId" clId="{39802CF0-A97D-4491-B3D0-91596D3B72D1}" dt="2021-05-03T17:20:48.353" v="550" actId="47"/>
        <pc:sldMkLst>
          <pc:docMk/>
          <pc:sldMk cId="4002125033" sldId="270"/>
        </pc:sldMkLst>
      </pc:sldChg>
      <pc:sldChg chg="addSp delSp modSp mod">
        <pc:chgData name="Adriano Borgatto" userId="e50a874dfa6d3f1a" providerId="LiveId" clId="{39802CF0-A97D-4491-B3D0-91596D3B72D1}" dt="2021-05-03T17:28:15.008" v="703" actId="478"/>
        <pc:sldMkLst>
          <pc:docMk/>
          <pc:sldMk cId="1971199154" sldId="271"/>
        </pc:sldMkLst>
        <pc:spChg chg="mod">
          <ac:chgData name="Adriano Borgatto" userId="e50a874dfa6d3f1a" providerId="LiveId" clId="{39802CF0-A97D-4491-B3D0-91596D3B72D1}" dt="2021-05-03T17:26:56.360" v="688" actId="1038"/>
          <ac:spMkLst>
            <pc:docMk/>
            <pc:sldMk cId="1971199154" sldId="271"/>
            <ac:spMk id="5" creationId="{00000000-0000-0000-0000-000000000000}"/>
          </ac:spMkLst>
        </pc:spChg>
        <pc:spChg chg="mod">
          <ac:chgData name="Adriano Borgatto" userId="e50a874dfa6d3f1a" providerId="LiveId" clId="{39802CF0-A97D-4491-B3D0-91596D3B72D1}" dt="2021-05-03T17:27:00.328" v="690" actId="1037"/>
          <ac:spMkLst>
            <pc:docMk/>
            <pc:sldMk cId="1971199154" sldId="271"/>
            <ac:spMk id="7" creationId="{00000000-0000-0000-0000-000000000000}"/>
          </ac:spMkLst>
        </pc:spChg>
        <pc:spChg chg="del">
          <ac:chgData name="Adriano Borgatto" userId="e50a874dfa6d3f1a" providerId="LiveId" clId="{39802CF0-A97D-4491-B3D0-91596D3B72D1}" dt="2021-05-03T17:28:15.008" v="703" actId="478"/>
          <ac:spMkLst>
            <pc:docMk/>
            <pc:sldMk cId="1971199154" sldId="271"/>
            <ac:spMk id="5122" creationId="{00000000-0000-0000-0000-000000000000}"/>
          </ac:spMkLst>
        </pc:spChg>
        <pc:picChg chg="add mod ord modCrop">
          <ac:chgData name="Adriano Borgatto" userId="e50a874dfa6d3f1a" providerId="LiveId" clId="{39802CF0-A97D-4491-B3D0-91596D3B72D1}" dt="2021-05-03T17:24:08.322" v="569" actId="167"/>
          <ac:picMkLst>
            <pc:docMk/>
            <pc:sldMk cId="1971199154" sldId="271"/>
            <ac:picMk id="6" creationId="{FAA26E45-C211-45FF-9110-30CC97C70701}"/>
          </ac:picMkLst>
        </pc:picChg>
        <pc:picChg chg="add mod ord modCrop">
          <ac:chgData name="Adriano Borgatto" userId="e50a874dfa6d3f1a" providerId="LiveId" clId="{39802CF0-A97D-4491-B3D0-91596D3B72D1}" dt="2021-05-03T17:27:55.822" v="700" actId="167"/>
          <ac:picMkLst>
            <pc:docMk/>
            <pc:sldMk cId="1971199154" sldId="271"/>
            <ac:picMk id="9" creationId="{77F7353A-F8E8-4C91-BA92-3B63A80D2091}"/>
          </ac:picMkLst>
        </pc:picChg>
        <pc:picChg chg="del mod">
          <ac:chgData name="Adriano Borgatto" userId="e50a874dfa6d3f1a" providerId="LiveId" clId="{39802CF0-A97D-4491-B3D0-91596D3B72D1}" dt="2021-05-03T17:23:40.780" v="562" actId="478"/>
          <ac:picMkLst>
            <pc:docMk/>
            <pc:sldMk cId="1971199154" sldId="271"/>
            <ac:picMk id="1026" creationId="{00000000-0000-0000-0000-000000000000}"/>
          </ac:picMkLst>
        </pc:picChg>
        <pc:picChg chg="mod">
          <ac:chgData name="Adriano Borgatto" userId="e50a874dfa6d3f1a" providerId="LiveId" clId="{39802CF0-A97D-4491-B3D0-91596D3B72D1}" dt="2021-05-03T17:28:01.406" v="702" actId="167"/>
          <ac:picMkLst>
            <pc:docMk/>
            <pc:sldMk cId="1971199154" sldId="271"/>
            <ac:picMk id="1027" creationId="{00000000-0000-0000-0000-000000000000}"/>
          </ac:picMkLst>
        </pc:picChg>
        <pc:picChg chg="del mod">
          <ac:chgData name="Adriano Borgatto" userId="e50a874dfa6d3f1a" providerId="LiveId" clId="{39802CF0-A97D-4491-B3D0-91596D3B72D1}" dt="2021-05-03T17:27:26.119" v="692" actId="478"/>
          <ac:picMkLst>
            <pc:docMk/>
            <pc:sldMk cId="1971199154" sldId="271"/>
            <ac:picMk id="20484" creationId="{00000000-0000-0000-0000-000000000000}"/>
          </ac:picMkLst>
        </pc:picChg>
      </pc:sldChg>
      <pc:sldChg chg="addSp delSp modSp mod">
        <pc:chgData name="Adriano Borgatto" userId="e50a874dfa6d3f1a" providerId="LiveId" clId="{39802CF0-A97D-4491-B3D0-91596D3B72D1}" dt="2021-05-03T17:32:03.431" v="772" actId="1035"/>
        <pc:sldMkLst>
          <pc:docMk/>
          <pc:sldMk cId="1554195278" sldId="272"/>
        </pc:sldMkLst>
        <pc:spChg chg="del">
          <ac:chgData name="Adriano Borgatto" userId="e50a874dfa6d3f1a" providerId="LiveId" clId="{39802CF0-A97D-4491-B3D0-91596D3B72D1}" dt="2021-05-03T17:31:16.863" v="724" actId="478"/>
          <ac:spMkLst>
            <pc:docMk/>
            <pc:sldMk cId="1554195278" sldId="272"/>
            <ac:spMk id="5122" creationId="{00000000-0000-0000-0000-000000000000}"/>
          </ac:spMkLst>
        </pc:spChg>
        <pc:picChg chg="add mod modCrop">
          <ac:chgData name="Adriano Borgatto" userId="e50a874dfa6d3f1a" providerId="LiveId" clId="{39802CF0-A97D-4491-B3D0-91596D3B72D1}" dt="2021-05-03T17:32:03.431" v="772" actId="1035"/>
          <ac:picMkLst>
            <pc:docMk/>
            <pc:sldMk cId="1554195278" sldId="272"/>
            <ac:picMk id="3" creationId="{0B7DD0D0-3673-4DDB-A1BC-67A069B2586B}"/>
          </ac:picMkLst>
        </pc:picChg>
        <pc:picChg chg="del mod">
          <ac:chgData name="Adriano Borgatto" userId="e50a874dfa6d3f1a" providerId="LiveId" clId="{39802CF0-A97D-4491-B3D0-91596D3B72D1}" dt="2021-05-03T17:30:48.343" v="705" actId="478"/>
          <ac:picMkLst>
            <pc:docMk/>
            <pc:sldMk cId="1554195278" sldId="272"/>
            <ac:picMk id="21507" creationId="{00000000-0000-0000-0000-000000000000}"/>
          </ac:picMkLst>
        </pc:picChg>
      </pc:sldChg>
      <pc:sldChg chg="addSp delSp modSp mod">
        <pc:chgData name="Adriano Borgatto" userId="e50a874dfa6d3f1a" providerId="LiveId" clId="{39802CF0-A97D-4491-B3D0-91596D3B72D1}" dt="2021-05-03T17:44:35.691" v="819" actId="478"/>
        <pc:sldMkLst>
          <pc:docMk/>
          <pc:sldMk cId="14289791" sldId="273"/>
        </pc:sldMkLst>
        <pc:spChg chg="del">
          <ac:chgData name="Adriano Borgatto" userId="e50a874dfa6d3f1a" providerId="LiveId" clId="{39802CF0-A97D-4491-B3D0-91596D3B72D1}" dt="2021-05-03T17:44:35.691" v="819" actId="478"/>
          <ac:spMkLst>
            <pc:docMk/>
            <pc:sldMk cId="14289791" sldId="273"/>
            <ac:spMk id="5122" creationId="{00000000-0000-0000-0000-000000000000}"/>
          </ac:spMkLst>
        </pc:spChg>
        <pc:picChg chg="add del mod modCrop">
          <ac:chgData name="Adriano Borgatto" userId="e50a874dfa6d3f1a" providerId="LiveId" clId="{39802CF0-A97D-4491-B3D0-91596D3B72D1}" dt="2021-05-03T17:39:24.327" v="793" actId="478"/>
          <ac:picMkLst>
            <pc:docMk/>
            <pc:sldMk cId="14289791" sldId="273"/>
            <ac:picMk id="3" creationId="{B8B50861-14A7-40D8-A50C-6F0D5C82B026}"/>
          </ac:picMkLst>
        </pc:picChg>
        <pc:picChg chg="mod">
          <ac:chgData name="Adriano Borgatto" userId="e50a874dfa6d3f1a" providerId="LiveId" clId="{39802CF0-A97D-4491-B3D0-91596D3B72D1}" dt="2021-05-03T17:37:31.251" v="791" actId="1076"/>
          <ac:picMkLst>
            <pc:docMk/>
            <pc:sldMk cId="14289791" sldId="273"/>
            <ac:picMk id="7" creationId="{00000000-0000-0000-0000-000000000000}"/>
          </ac:picMkLst>
        </pc:picChg>
        <pc:picChg chg="add mod modCrop">
          <ac:chgData name="Adriano Borgatto" userId="e50a874dfa6d3f1a" providerId="LiveId" clId="{39802CF0-A97D-4491-B3D0-91596D3B72D1}" dt="2021-05-03T17:39:48.189" v="800" actId="1038"/>
          <ac:picMkLst>
            <pc:docMk/>
            <pc:sldMk cId="14289791" sldId="273"/>
            <ac:picMk id="8" creationId="{4D33AEF3-BA8C-4688-802A-8BE08FFE6DF8}"/>
          </ac:picMkLst>
        </pc:picChg>
        <pc:picChg chg="del">
          <ac:chgData name="Adriano Borgatto" userId="e50a874dfa6d3f1a" providerId="LiveId" clId="{39802CF0-A97D-4491-B3D0-91596D3B72D1}" dt="2021-05-03T17:37:00.941" v="773" actId="478"/>
          <ac:picMkLst>
            <pc:docMk/>
            <pc:sldMk cId="14289791" sldId="273"/>
            <ac:picMk id="22534" creationId="{00000000-0000-0000-0000-000000000000}"/>
          </ac:picMkLst>
        </pc:picChg>
      </pc:sldChg>
      <pc:sldChg chg="delSp modSp mod">
        <pc:chgData name="Adriano Borgatto" userId="e50a874dfa6d3f1a" providerId="LiveId" clId="{39802CF0-A97D-4491-B3D0-91596D3B72D1}" dt="2021-05-03T17:44:40.619" v="820" actId="478"/>
        <pc:sldMkLst>
          <pc:docMk/>
          <pc:sldMk cId="1838051365" sldId="274"/>
        </pc:sldMkLst>
        <pc:spChg chg="mod">
          <ac:chgData name="Adriano Borgatto" userId="e50a874dfa6d3f1a" providerId="LiveId" clId="{39802CF0-A97D-4491-B3D0-91596D3B72D1}" dt="2021-05-03T17:41:53.460" v="810" actId="20577"/>
          <ac:spMkLst>
            <pc:docMk/>
            <pc:sldMk cId="1838051365" sldId="274"/>
            <ac:spMk id="5" creationId="{00000000-0000-0000-0000-000000000000}"/>
          </ac:spMkLst>
        </pc:spChg>
        <pc:spChg chg="mod">
          <ac:chgData name="Adriano Borgatto" userId="e50a874dfa6d3f1a" providerId="LiveId" clId="{39802CF0-A97D-4491-B3D0-91596D3B72D1}" dt="2021-05-03T17:42:28.034" v="817" actId="20577"/>
          <ac:spMkLst>
            <pc:docMk/>
            <pc:sldMk cId="1838051365" sldId="274"/>
            <ac:spMk id="10" creationId="{00000000-0000-0000-0000-000000000000}"/>
          </ac:spMkLst>
        </pc:spChg>
        <pc:spChg chg="del">
          <ac:chgData name="Adriano Borgatto" userId="e50a874dfa6d3f1a" providerId="LiveId" clId="{39802CF0-A97D-4491-B3D0-91596D3B72D1}" dt="2021-05-03T17:44:40.619" v="820" actId="478"/>
          <ac:spMkLst>
            <pc:docMk/>
            <pc:sldMk cId="1838051365" sldId="274"/>
            <ac:spMk id="5122" creationId="{00000000-0000-0000-0000-000000000000}"/>
          </ac:spMkLst>
        </pc:spChg>
        <pc:picChg chg="mod">
          <ac:chgData name="Adriano Borgatto" userId="e50a874dfa6d3f1a" providerId="LiveId" clId="{39802CF0-A97D-4491-B3D0-91596D3B72D1}" dt="2021-05-03T17:44:22.962" v="818" actId="1076"/>
          <ac:picMkLst>
            <pc:docMk/>
            <pc:sldMk cId="1838051365" sldId="274"/>
            <ac:picMk id="23554" creationId="{00000000-0000-0000-0000-000000000000}"/>
          </ac:picMkLst>
        </pc:picChg>
      </pc:sldChg>
      <pc:sldChg chg="addSp delSp modSp mod">
        <pc:chgData name="Adriano Borgatto" userId="e50a874dfa6d3f1a" providerId="LiveId" clId="{39802CF0-A97D-4491-B3D0-91596D3B72D1}" dt="2021-05-03T17:46:25.631" v="831" actId="167"/>
        <pc:sldMkLst>
          <pc:docMk/>
          <pc:sldMk cId="2021863983" sldId="275"/>
        </pc:sldMkLst>
        <pc:spChg chg="del">
          <ac:chgData name="Adriano Borgatto" userId="e50a874dfa6d3f1a" providerId="LiveId" clId="{39802CF0-A97D-4491-B3D0-91596D3B72D1}" dt="2021-05-03T17:44:45.841" v="821" actId="478"/>
          <ac:spMkLst>
            <pc:docMk/>
            <pc:sldMk cId="2021863983" sldId="275"/>
            <ac:spMk id="5122" creationId="{00000000-0000-0000-0000-000000000000}"/>
          </ac:spMkLst>
        </pc:spChg>
        <pc:picChg chg="add mod ord modCrop">
          <ac:chgData name="Adriano Borgatto" userId="e50a874dfa6d3f1a" providerId="LiveId" clId="{39802CF0-A97D-4491-B3D0-91596D3B72D1}" dt="2021-05-03T17:46:25.631" v="831" actId="167"/>
          <ac:picMkLst>
            <pc:docMk/>
            <pc:sldMk cId="2021863983" sldId="275"/>
            <ac:picMk id="6" creationId="{6E7656E2-CBED-4810-81B2-455B77A902BE}"/>
          </ac:picMkLst>
        </pc:picChg>
        <pc:picChg chg="del">
          <ac:chgData name="Adriano Borgatto" userId="e50a874dfa6d3f1a" providerId="LiveId" clId="{39802CF0-A97D-4491-B3D0-91596D3B72D1}" dt="2021-05-03T17:45:45.851" v="822" actId="478"/>
          <ac:picMkLst>
            <pc:docMk/>
            <pc:sldMk cId="2021863983" sldId="275"/>
            <ac:picMk id="24579" creationId="{00000000-0000-0000-0000-000000000000}"/>
          </ac:picMkLst>
        </pc:picChg>
      </pc:sldChg>
      <pc:sldChg chg="del">
        <pc:chgData name="Adriano Borgatto" userId="e50a874dfa6d3f1a" providerId="LiveId" clId="{39802CF0-A97D-4491-B3D0-91596D3B72D1}" dt="2021-05-03T17:40:46.894" v="801" actId="47"/>
        <pc:sldMkLst>
          <pc:docMk/>
          <pc:sldMk cId="2198328317" sldId="276"/>
        </pc:sldMkLst>
      </pc:sldChg>
      <pc:sldChg chg="delSp modSp add">
        <pc:chgData name="Adriano Borgatto" userId="e50a874dfa6d3f1a" providerId="LiveId" clId="{39802CF0-A97D-4491-B3D0-91596D3B72D1}" dt="2021-05-03T17:21:41.137" v="554" actId="478"/>
        <pc:sldMkLst>
          <pc:docMk/>
          <pc:sldMk cId="3927670067" sldId="277"/>
        </pc:sldMkLst>
        <pc:spChg chg="del mod">
          <ac:chgData name="Adriano Borgatto" userId="e50a874dfa6d3f1a" providerId="LiveId" clId="{39802CF0-A97D-4491-B3D0-91596D3B72D1}" dt="2021-05-03T17:21:41.137" v="554" actId="478"/>
          <ac:spMkLst>
            <pc:docMk/>
            <pc:sldMk cId="3927670067" sldId="277"/>
            <ac:spMk id="4098" creationId="{00000000-0000-0000-0000-000000000000}"/>
          </ac:spMkLst>
        </pc:spChg>
      </pc:sldChg>
    </pc:docChg>
  </pc:docChgLst>
  <pc:docChgLst>
    <pc:chgData name="Adriano Borgatto" userId="e50a874dfa6d3f1a" providerId="LiveId" clId="{1141427A-3B69-4F73-99E0-82BB4A144DE3}"/>
    <pc:docChg chg="modSld">
      <pc:chgData name="Adriano Borgatto" userId="e50a874dfa6d3f1a" providerId="LiveId" clId="{1141427A-3B69-4F73-99E0-82BB4A144DE3}" dt="2022-09-14T22:44:39.388" v="3" actId="20577"/>
      <pc:docMkLst>
        <pc:docMk/>
      </pc:docMkLst>
      <pc:sldChg chg="modSp mod">
        <pc:chgData name="Adriano Borgatto" userId="e50a874dfa6d3f1a" providerId="LiveId" clId="{1141427A-3B69-4F73-99E0-82BB4A144DE3}" dt="2022-09-14T22:44:39.388" v="3" actId="20577"/>
        <pc:sldMkLst>
          <pc:docMk/>
          <pc:sldMk cId="2079912103" sldId="268"/>
        </pc:sldMkLst>
        <pc:graphicFrameChg chg="modGraphic">
          <ac:chgData name="Adriano Borgatto" userId="e50a874dfa6d3f1a" providerId="LiveId" clId="{1141427A-3B69-4F73-99E0-82BB4A144DE3}" dt="2022-09-14T22:44:39.388" v="3" actId="20577"/>
          <ac:graphicFrameMkLst>
            <pc:docMk/>
            <pc:sldMk cId="2079912103" sldId="268"/>
            <ac:graphicFrameMk id="3" creationId="{A7E02D64-BEF6-F489-8932-A4183795A400}"/>
          </ac:graphicFrameMkLst>
        </pc:graphicFrameChg>
      </pc:sldChg>
    </pc:docChg>
  </pc:docChgLst>
  <pc:docChgLst>
    <pc:chgData name="Adriano Borgatto" userId="e50a874dfa6d3f1a" providerId="LiveId" clId="{E1B62480-C7A0-4828-ADC4-FE83388B6916}"/>
    <pc:docChg chg="modSld">
      <pc:chgData name="Adriano Borgatto" userId="e50a874dfa6d3f1a" providerId="LiveId" clId="{E1B62480-C7A0-4828-ADC4-FE83388B6916}" dt="2021-05-03T16:46:32.649" v="17" actId="6549"/>
      <pc:docMkLst>
        <pc:docMk/>
      </pc:docMkLst>
      <pc:sldChg chg="modSp mod">
        <pc:chgData name="Adriano Borgatto" userId="e50a874dfa6d3f1a" providerId="LiveId" clId="{E1B62480-C7A0-4828-ADC4-FE83388B6916}" dt="2021-05-03T16:44:45.120" v="0" actId="20577"/>
        <pc:sldMkLst>
          <pc:docMk/>
          <pc:sldMk cId="0" sldId="256"/>
        </pc:sldMkLst>
        <pc:spChg chg="mod">
          <ac:chgData name="Adriano Borgatto" userId="e50a874dfa6d3f1a" providerId="LiveId" clId="{E1B62480-C7A0-4828-ADC4-FE83388B6916}" dt="2021-05-03T16:44:45.120" v="0" actId="20577"/>
          <ac:spMkLst>
            <pc:docMk/>
            <pc:sldMk cId="0" sldId="256"/>
            <ac:spMk id="3074" creationId="{00000000-0000-0000-0000-000000000000}"/>
          </ac:spMkLst>
        </pc:spChg>
      </pc:sldChg>
      <pc:sldChg chg="modSp">
        <pc:chgData name="Adriano Borgatto" userId="e50a874dfa6d3f1a" providerId="LiveId" clId="{E1B62480-C7A0-4828-ADC4-FE83388B6916}" dt="2021-05-03T16:46:16.600" v="16" actId="1076"/>
        <pc:sldMkLst>
          <pc:docMk/>
          <pc:sldMk cId="318573516" sldId="265"/>
        </pc:sldMkLst>
        <pc:picChg chg="mod">
          <ac:chgData name="Adriano Borgatto" userId="e50a874dfa6d3f1a" providerId="LiveId" clId="{E1B62480-C7A0-4828-ADC4-FE83388B6916}" dt="2021-05-03T16:46:16.600" v="16" actId="1076"/>
          <ac:picMkLst>
            <pc:docMk/>
            <pc:sldMk cId="318573516" sldId="265"/>
            <ac:picMk id="15363" creationId="{00000000-0000-0000-0000-000000000000}"/>
          </ac:picMkLst>
        </pc:picChg>
      </pc:sldChg>
      <pc:sldChg chg="modSp mod">
        <pc:chgData name="Adriano Borgatto" userId="e50a874dfa6d3f1a" providerId="LiveId" clId="{E1B62480-C7A0-4828-ADC4-FE83388B6916}" dt="2021-05-03T16:46:00.195" v="15" actId="20577"/>
        <pc:sldMkLst>
          <pc:docMk/>
          <pc:sldMk cId="2664844148" sldId="266"/>
        </pc:sldMkLst>
        <pc:spChg chg="mod">
          <ac:chgData name="Adriano Borgatto" userId="e50a874dfa6d3f1a" providerId="LiveId" clId="{E1B62480-C7A0-4828-ADC4-FE83388B6916}" dt="2021-05-03T16:46:00.195" v="15" actId="20577"/>
          <ac:spMkLst>
            <pc:docMk/>
            <pc:sldMk cId="2664844148" sldId="266"/>
            <ac:spMk id="2" creationId="{00000000-0000-0000-0000-000000000000}"/>
          </ac:spMkLst>
        </pc:spChg>
      </pc:sldChg>
      <pc:sldChg chg="modSp mod">
        <pc:chgData name="Adriano Borgatto" userId="e50a874dfa6d3f1a" providerId="LiveId" clId="{E1B62480-C7A0-4828-ADC4-FE83388B6916}" dt="2021-05-03T16:46:32.649" v="17" actId="6549"/>
        <pc:sldMkLst>
          <pc:docMk/>
          <pc:sldMk cId="2079912103" sldId="268"/>
        </pc:sldMkLst>
        <pc:spChg chg="mod">
          <ac:chgData name="Adriano Borgatto" userId="e50a874dfa6d3f1a" providerId="LiveId" clId="{E1B62480-C7A0-4828-ADC4-FE83388B6916}" dt="2021-05-03T16:46:32.649" v="17" actId="6549"/>
          <ac:spMkLst>
            <pc:docMk/>
            <pc:sldMk cId="2079912103" sldId="268"/>
            <ac:spMk id="3" creationId="{00000000-0000-0000-0000-000000000000}"/>
          </ac:spMkLst>
        </pc:spChg>
      </pc:sldChg>
    </pc:docChg>
  </pc:docChgLst>
  <pc:docChgLst>
    <pc:chgData name="Adriano Borgatto" userId="e50a874dfa6d3f1a" providerId="LiveId" clId="{526F2367-AD26-4E10-A8D9-BEB22B5A0871}"/>
    <pc:docChg chg="undo custSel addSld delSld modSld">
      <pc:chgData name="Adriano Borgatto" userId="e50a874dfa6d3f1a" providerId="LiveId" clId="{526F2367-AD26-4E10-A8D9-BEB22B5A0871}" dt="2022-03-25T20:06:44.872" v="636" actId="1036"/>
      <pc:docMkLst>
        <pc:docMk/>
      </pc:docMkLst>
      <pc:sldChg chg="modSp mod">
        <pc:chgData name="Adriano Borgatto" userId="e50a874dfa6d3f1a" providerId="LiveId" clId="{526F2367-AD26-4E10-A8D9-BEB22B5A0871}" dt="2022-03-25T17:38:23.549" v="8" actId="20577"/>
        <pc:sldMkLst>
          <pc:docMk/>
          <pc:sldMk cId="0" sldId="256"/>
        </pc:sldMkLst>
        <pc:spChg chg="mod">
          <ac:chgData name="Adriano Borgatto" userId="e50a874dfa6d3f1a" providerId="LiveId" clId="{526F2367-AD26-4E10-A8D9-BEB22B5A0871}" dt="2022-03-25T17:38:23.549" v="8" actId="20577"/>
          <ac:spMkLst>
            <pc:docMk/>
            <pc:sldMk cId="0" sldId="256"/>
            <ac:spMk id="5" creationId="{A308A3A4-8EFB-419B-BFAE-8E0D41FC1A46}"/>
          </ac:spMkLst>
        </pc:spChg>
      </pc:sldChg>
      <pc:sldChg chg="modSp mod">
        <pc:chgData name="Adriano Borgatto" userId="e50a874dfa6d3f1a" providerId="LiveId" clId="{526F2367-AD26-4E10-A8D9-BEB22B5A0871}" dt="2022-03-25T17:38:41.774" v="10" actId="207"/>
        <pc:sldMkLst>
          <pc:docMk/>
          <pc:sldMk cId="2498204887" sldId="267"/>
        </pc:sldMkLst>
        <pc:spChg chg="mod">
          <ac:chgData name="Adriano Borgatto" userId="e50a874dfa6d3f1a" providerId="LiveId" clId="{526F2367-AD26-4E10-A8D9-BEB22B5A0871}" dt="2022-03-25T17:38:41.774" v="10" actId="207"/>
          <ac:spMkLst>
            <pc:docMk/>
            <pc:sldMk cId="2498204887" sldId="267"/>
            <ac:spMk id="3" creationId="{00000000-0000-0000-0000-000000000000}"/>
          </ac:spMkLst>
        </pc:spChg>
      </pc:sldChg>
      <pc:sldChg chg="addSp delSp modSp mod">
        <pc:chgData name="Adriano Borgatto" userId="e50a874dfa6d3f1a" providerId="LiveId" clId="{526F2367-AD26-4E10-A8D9-BEB22B5A0871}" dt="2022-03-25T19:36:39.321" v="519" actId="1035"/>
        <pc:sldMkLst>
          <pc:docMk/>
          <pc:sldMk cId="1971199154" sldId="271"/>
        </pc:sldMkLst>
        <pc:spChg chg="add del">
          <ac:chgData name="Adriano Borgatto" userId="e50a874dfa6d3f1a" providerId="LiveId" clId="{526F2367-AD26-4E10-A8D9-BEB22B5A0871}" dt="2022-03-25T17:58:29.205" v="260"/>
          <ac:spMkLst>
            <pc:docMk/>
            <pc:sldMk cId="1971199154" sldId="271"/>
            <ac:spMk id="3" creationId="{FD387095-0414-45CC-97BC-A34A07BD4D2D}"/>
          </ac:spMkLst>
        </pc:spChg>
        <pc:spChg chg="mod">
          <ac:chgData name="Adriano Borgatto" userId="e50a874dfa6d3f1a" providerId="LiveId" clId="{526F2367-AD26-4E10-A8D9-BEB22B5A0871}" dt="2022-03-25T17:38:57.373" v="19" actId="20577"/>
          <ac:spMkLst>
            <pc:docMk/>
            <pc:sldMk cId="1971199154" sldId="271"/>
            <ac:spMk id="4" creationId="{00000000-0000-0000-0000-000000000000}"/>
          </ac:spMkLst>
        </pc:spChg>
        <pc:spChg chg="mod">
          <ac:chgData name="Adriano Borgatto" userId="e50a874dfa6d3f1a" providerId="LiveId" clId="{526F2367-AD26-4E10-A8D9-BEB22B5A0871}" dt="2022-03-25T17:39:16.731" v="32" actId="20577"/>
          <ac:spMkLst>
            <pc:docMk/>
            <pc:sldMk cId="1971199154" sldId="271"/>
            <ac:spMk id="5" creationId="{00000000-0000-0000-0000-000000000000}"/>
          </ac:spMkLst>
        </pc:spChg>
        <pc:spChg chg="add mod">
          <ac:chgData name="Adriano Borgatto" userId="e50a874dfa6d3f1a" providerId="LiveId" clId="{526F2367-AD26-4E10-A8D9-BEB22B5A0871}" dt="2022-03-25T19:36:39.321" v="519" actId="1035"/>
          <ac:spMkLst>
            <pc:docMk/>
            <pc:sldMk cId="1971199154" sldId="271"/>
            <ac:spMk id="6" creationId="{FFFFBD28-DEB5-43E8-A994-4BB4DAB72F48}"/>
          </ac:spMkLst>
        </pc:spChg>
        <pc:spChg chg="del">
          <ac:chgData name="Adriano Borgatto" userId="e50a874dfa6d3f1a" providerId="LiveId" clId="{526F2367-AD26-4E10-A8D9-BEB22B5A0871}" dt="2022-03-25T17:39:20.671" v="33" actId="478"/>
          <ac:spMkLst>
            <pc:docMk/>
            <pc:sldMk cId="1971199154" sldId="271"/>
            <ac:spMk id="7" creationId="{F61D1BDD-ACA4-434C-A5AF-EC3DF0B82446}"/>
          </ac:spMkLst>
        </pc:spChg>
      </pc:sldChg>
      <pc:sldChg chg="del">
        <pc:chgData name="Adriano Borgatto" userId="e50a874dfa6d3f1a" providerId="LiveId" clId="{526F2367-AD26-4E10-A8D9-BEB22B5A0871}" dt="2022-03-25T17:41:28.261" v="74" actId="47"/>
        <pc:sldMkLst>
          <pc:docMk/>
          <pc:sldMk cId="1554195278" sldId="272"/>
        </pc:sldMkLst>
      </pc:sldChg>
      <pc:sldChg chg="del">
        <pc:chgData name="Adriano Borgatto" userId="e50a874dfa6d3f1a" providerId="LiveId" clId="{526F2367-AD26-4E10-A8D9-BEB22B5A0871}" dt="2022-03-25T17:41:29.837" v="75" actId="47"/>
        <pc:sldMkLst>
          <pc:docMk/>
          <pc:sldMk cId="14289791" sldId="273"/>
        </pc:sldMkLst>
      </pc:sldChg>
      <pc:sldChg chg="del">
        <pc:chgData name="Adriano Borgatto" userId="e50a874dfa6d3f1a" providerId="LiveId" clId="{526F2367-AD26-4E10-A8D9-BEB22B5A0871}" dt="2022-03-25T17:41:27.540" v="73" actId="47"/>
        <pc:sldMkLst>
          <pc:docMk/>
          <pc:sldMk cId="1462569087" sldId="278"/>
        </pc:sldMkLst>
      </pc:sldChg>
      <pc:sldChg chg="addSp delSp modSp add mod">
        <pc:chgData name="Adriano Borgatto" userId="e50a874dfa6d3f1a" providerId="LiveId" clId="{526F2367-AD26-4E10-A8D9-BEB22B5A0871}" dt="2022-03-25T19:36:49.298" v="520"/>
        <pc:sldMkLst>
          <pc:docMk/>
          <pc:sldMk cId="3392274732" sldId="279"/>
        </pc:sldMkLst>
        <pc:spChg chg="add del">
          <ac:chgData name="Adriano Borgatto" userId="e50a874dfa6d3f1a" providerId="LiveId" clId="{526F2367-AD26-4E10-A8D9-BEB22B5A0871}" dt="2022-03-25T18:04:21.071" v="368"/>
          <ac:spMkLst>
            <pc:docMk/>
            <pc:sldMk cId="3392274732" sldId="279"/>
            <ac:spMk id="3" creationId="{81658316-60AF-40CD-BE09-D8AD55E1DEEA}"/>
          </ac:spMkLst>
        </pc:spChg>
        <pc:spChg chg="mod">
          <ac:chgData name="Adriano Borgatto" userId="e50a874dfa6d3f1a" providerId="LiveId" clId="{526F2367-AD26-4E10-A8D9-BEB22B5A0871}" dt="2022-03-25T17:39:50.738" v="44" actId="20577"/>
          <ac:spMkLst>
            <pc:docMk/>
            <pc:sldMk cId="3392274732" sldId="279"/>
            <ac:spMk id="5" creationId="{00000000-0000-0000-0000-000000000000}"/>
          </ac:spMkLst>
        </pc:spChg>
        <pc:spChg chg="add mod">
          <ac:chgData name="Adriano Borgatto" userId="e50a874dfa6d3f1a" providerId="LiveId" clId="{526F2367-AD26-4E10-A8D9-BEB22B5A0871}" dt="2022-03-25T19:36:49.298" v="520"/>
          <ac:spMkLst>
            <pc:docMk/>
            <pc:sldMk cId="3392274732" sldId="279"/>
            <ac:spMk id="6" creationId="{B96AE171-5198-48CE-A217-57E7008DA06C}"/>
          </ac:spMkLst>
        </pc:spChg>
        <pc:spChg chg="add del">
          <ac:chgData name="Adriano Borgatto" userId="e50a874dfa6d3f1a" providerId="LiveId" clId="{526F2367-AD26-4E10-A8D9-BEB22B5A0871}" dt="2022-03-25T18:05:38.273" v="390"/>
          <ac:spMkLst>
            <pc:docMk/>
            <pc:sldMk cId="3392274732" sldId="279"/>
            <ac:spMk id="7" creationId="{7CB206B2-CF88-464E-ABF1-13B0E95AC069}"/>
          </ac:spMkLst>
        </pc:spChg>
      </pc:sldChg>
      <pc:sldChg chg="new del">
        <pc:chgData name="Adriano Borgatto" userId="e50a874dfa6d3f1a" providerId="LiveId" clId="{526F2367-AD26-4E10-A8D9-BEB22B5A0871}" dt="2022-03-25T17:39:35.281" v="35" actId="680"/>
        <pc:sldMkLst>
          <pc:docMk/>
          <pc:sldMk cId="4280141022" sldId="279"/>
        </pc:sldMkLst>
      </pc:sldChg>
      <pc:sldChg chg="addSp modSp add mod">
        <pc:chgData name="Adriano Borgatto" userId="e50a874dfa6d3f1a" providerId="LiveId" clId="{526F2367-AD26-4E10-A8D9-BEB22B5A0871}" dt="2022-03-25T19:37:25.444" v="539" actId="6549"/>
        <pc:sldMkLst>
          <pc:docMk/>
          <pc:sldMk cId="449150087" sldId="280"/>
        </pc:sldMkLst>
        <pc:spChg chg="mod">
          <ac:chgData name="Adriano Borgatto" userId="e50a874dfa6d3f1a" providerId="LiveId" clId="{526F2367-AD26-4E10-A8D9-BEB22B5A0871}" dt="2022-03-25T17:40:52.687" v="56" actId="20577"/>
          <ac:spMkLst>
            <pc:docMk/>
            <pc:sldMk cId="449150087" sldId="280"/>
            <ac:spMk id="5" creationId="{00000000-0000-0000-0000-000000000000}"/>
          </ac:spMkLst>
        </pc:spChg>
        <pc:spChg chg="add mod">
          <ac:chgData name="Adriano Borgatto" userId="e50a874dfa6d3f1a" providerId="LiveId" clId="{526F2367-AD26-4E10-A8D9-BEB22B5A0871}" dt="2022-03-25T19:37:25.444" v="539" actId="6549"/>
          <ac:spMkLst>
            <pc:docMk/>
            <pc:sldMk cId="449150087" sldId="280"/>
            <ac:spMk id="6" creationId="{78118185-0CD1-4F67-89B6-B10E7821C2AF}"/>
          </ac:spMkLst>
        </pc:spChg>
      </pc:sldChg>
      <pc:sldChg chg="addSp delSp modSp add mod">
        <pc:chgData name="Adriano Borgatto" userId="e50a874dfa6d3f1a" providerId="LiveId" clId="{526F2367-AD26-4E10-A8D9-BEB22B5A0871}" dt="2022-03-25T19:37:40.921" v="549" actId="20577"/>
        <pc:sldMkLst>
          <pc:docMk/>
          <pc:sldMk cId="2758124400" sldId="281"/>
        </pc:sldMkLst>
        <pc:spChg chg="add del">
          <ac:chgData name="Adriano Borgatto" userId="e50a874dfa6d3f1a" providerId="LiveId" clId="{526F2367-AD26-4E10-A8D9-BEB22B5A0871}" dt="2022-03-25T18:14:15.036" v="461"/>
          <ac:spMkLst>
            <pc:docMk/>
            <pc:sldMk cId="2758124400" sldId="281"/>
            <ac:spMk id="3" creationId="{4DAA4A53-F0CF-4D87-A361-ECCA0A2B86F2}"/>
          </ac:spMkLst>
        </pc:spChg>
        <pc:spChg chg="mod">
          <ac:chgData name="Adriano Borgatto" userId="e50a874dfa6d3f1a" providerId="LiveId" clId="{526F2367-AD26-4E10-A8D9-BEB22B5A0871}" dt="2022-03-25T17:41:21.752" v="72" actId="20577"/>
          <ac:spMkLst>
            <pc:docMk/>
            <pc:sldMk cId="2758124400" sldId="281"/>
            <ac:spMk id="5" creationId="{00000000-0000-0000-0000-000000000000}"/>
          </ac:spMkLst>
        </pc:spChg>
        <pc:spChg chg="add mod">
          <ac:chgData name="Adriano Borgatto" userId="e50a874dfa6d3f1a" providerId="LiveId" clId="{526F2367-AD26-4E10-A8D9-BEB22B5A0871}" dt="2022-03-25T19:37:40.921" v="549" actId="20577"/>
          <ac:spMkLst>
            <pc:docMk/>
            <pc:sldMk cId="2758124400" sldId="281"/>
            <ac:spMk id="6" creationId="{36F95B71-C570-47F1-B331-BAC03C10E899}"/>
          </ac:spMkLst>
        </pc:spChg>
      </pc:sldChg>
      <pc:sldChg chg="modSp add del mod">
        <pc:chgData name="Adriano Borgatto" userId="e50a874dfa6d3f1a" providerId="LiveId" clId="{526F2367-AD26-4E10-A8D9-BEB22B5A0871}" dt="2022-03-25T18:08:23.755" v="414" actId="2696"/>
        <pc:sldMkLst>
          <pc:docMk/>
          <pc:sldMk cId="1792279814" sldId="282"/>
        </pc:sldMkLst>
        <pc:spChg chg="mod">
          <ac:chgData name="Adriano Borgatto" userId="e50a874dfa6d3f1a" providerId="LiveId" clId="{526F2367-AD26-4E10-A8D9-BEB22B5A0871}" dt="2022-03-25T17:42:14.406" v="148" actId="20577"/>
          <ac:spMkLst>
            <pc:docMk/>
            <pc:sldMk cId="1792279814" sldId="282"/>
            <ac:spMk id="5" creationId="{00000000-0000-0000-0000-000000000000}"/>
          </ac:spMkLst>
        </pc:spChg>
      </pc:sldChg>
      <pc:sldChg chg="addSp delSp modSp add mod">
        <pc:chgData name="Adriano Borgatto" userId="e50a874dfa6d3f1a" providerId="LiveId" clId="{526F2367-AD26-4E10-A8D9-BEB22B5A0871}" dt="2022-03-25T20:06:44.872" v="636" actId="1036"/>
        <pc:sldMkLst>
          <pc:docMk/>
          <pc:sldMk cId="1239350528" sldId="283"/>
        </pc:sldMkLst>
        <pc:spChg chg="mod">
          <ac:chgData name="Adriano Borgatto" userId="e50a874dfa6d3f1a" providerId="LiveId" clId="{526F2367-AD26-4E10-A8D9-BEB22B5A0871}" dt="2022-03-25T20:06:37.181" v="628" actId="20577"/>
          <ac:spMkLst>
            <pc:docMk/>
            <pc:sldMk cId="1239350528" sldId="283"/>
            <ac:spMk id="4" creationId="{00000000-0000-0000-0000-000000000000}"/>
          </ac:spMkLst>
        </pc:spChg>
        <pc:spChg chg="del mod">
          <ac:chgData name="Adriano Borgatto" userId="e50a874dfa6d3f1a" providerId="LiveId" clId="{526F2367-AD26-4E10-A8D9-BEB22B5A0871}" dt="2022-03-25T20:06:40.270" v="629" actId="478"/>
          <ac:spMkLst>
            <pc:docMk/>
            <pc:sldMk cId="1239350528" sldId="283"/>
            <ac:spMk id="5" creationId="{00000000-0000-0000-0000-000000000000}"/>
          </ac:spMkLst>
        </pc:spChg>
        <pc:spChg chg="add del mod">
          <ac:chgData name="Adriano Borgatto" userId="e50a874dfa6d3f1a" providerId="LiveId" clId="{526F2367-AD26-4E10-A8D9-BEB22B5A0871}" dt="2022-03-25T20:04:53.143" v="550" actId="478"/>
          <ac:spMkLst>
            <pc:docMk/>
            <pc:sldMk cId="1239350528" sldId="283"/>
            <ac:spMk id="6" creationId="{F60A5F5D-DADD-4081-A08B-4D3E34FADC1B}"/>
          </ac:spMkLst>
        </pc:spChg>
        <pc:spChg chg="add mod">
          <ac:chgData name="Adriano Borgatto" userId="e50a874dfa6d3f1a" providerId="LiveId" clId="{526F2367-AD26-4E10-A8D9-BEB22B5A0871}" dt="2022-03-25T20:06:44.872" v="636" actId="1036"/>
          <ac:spMkLst>
            <pc:docMk/>
            <pc:sldMk cId="1239350528" sldId="283"/>
            <ac:spMk id="7" creationId="{67F1782B-DF2D-4C97-8D07-99DA91E12130}"/>
          </ac:spMkLst>
        </pc:spChg>
      </pc:sldChg>
      <pc:sldChg chg="addSp modSp add mod">
        <pc:chgData name="Adriano Borgatto" userId="e50a874dfa6d3f1a" providerId="LiveId" clId="{526F2367-AD26-4E10-A8D9-BEB22B5A0871}" dt="2022-03-25T18:12:31.851" v="454" actId="255"/>
        <pc:sldMkLst>
          <pc:docMk/>
          <pc:sldMk cId="1873493945" sldId="284"/>
        </pc:sldMkLst>
        <pc:spChg chg="mod">
          <ac:chgData name="Adriano Borgatto" userId="e50a874dfa6d3f1a" providerId="LiveId" clId="{526F2367-AD26-4E10-A8D9-BEB22B5A0871}" dt="2022-03-25T17:59:56.271" v="314" actId="1036"/>
          <ac:spMkLst>
            <pc:docMk/>
            <pc:sldMk cId="1873493945" sldId="284"/>
            <ac:spMk id="5" creationId="{00000000-0000-0000-0000-000000000000}"/>
          </ac:spMkLst>
        </pc:spChg>
        <pc:spChg chg="add mod">
          <ac:chgData name="Adriano Borgatto" userId="e50a874dfa6d3f1a" providerId="LiveId" clId="{526F2367-AD26-4E10-A8D9-BEB22B5A0871}" dt="2022-03-25T18:12:31.851" v="454" actId="255"/>
          <ac:spMkLst>
            <pc:docMk/>
            <pc:sldMk cId="1873493945" sldId="284"/>
            <ac:spMk id="6" creationId="{A8DFB8AD-65C5-4D52-BFCC-9FCB89196996}"/>
          </ac:spMkLst>
        </pc:spChg>
      </pc:sldChg>
    </pc:docChg>
  </pc:docChgLst>
  <pc:docChgLst>
    <pc:chgData name="Adriano Borgatto" userId="e50a874dfa6d3f1a" providerId="LiveId" clId="{A9289120-67F2-4449-9D2D-F5E479147E08}"/>
    <pc:docChg chg="custSel delSld modSld">
      <pc:chgData name="Adriano Borgatto" userId="e50a874dfa6d3f1a" providerId="LiveId" clId="{A9289120-67F2-4449-9D2D-F5E479147E08}" dt="2022-03-25T17:35:16.791" v="124" actId="47"/>
      <pc:docMkLst>
        <pc:docMk/>
      </pc:docMkLst>
      <pc:sldChg chg="addSp delSp modSp mod">
        <pc:chgData name="Adriano Borgatto" userId="e50a874dfa6d3f1a" providerId="LiveId" clId="{A9289120-67F2-4449-9D2D-F5E479147E08}" dt="2022-03-25T17:27:25.227" v="26" actId="20577"/>
        <pc:sldMkLst>
          <pc:docMk/>
          <pc:sldMk cId="0" sldId="256"/>
        </pc:sldMkLst>
        <pc:spChg chg="add del mod">
          <ac:chgData name="Adriano Borgatto" userId="e50a874dfa6d3f1a" providerId="LiveId" clId="{A9289120-67F2-4449-9D2D-F5E479147E08}" dt="2022-03-25T17:27:12.172" v="1" actId="478"/>
          <ac:spMkLst>
            <pc:docMk/>
            <pc:sldMk cId="0" sldId="256"/>
            <ac:spMk id="2" creationId="{424D9107-1332-49B2-B1FF-5D599D38D08B}"/>
          </ac:spMkLst>
        </pc:spChg>
        <pc:spChg chg="add mod">
          <ac:chgData name="Adriano Borgatto" userId="e50a874dfa6d3f1a" providerId="LiveId" clId="{A9289120-67F2-4449-9D2D-F5E479147E08}" dt="2022-03-25T17:27:25.227" v="26" actId="20577"/>
          <ac:spMkLst>
            <pc:docMk/>
            <pc:sldMk cId="0" sldId="256"/>
            <ac:spMk id="5" creationId="{A308A3A4-8EFB-419B-BFAE-8E0D41FC1A46}"/>
          </ac:spMkLst>
        </pc:spChg>
        <pc:spChg chg="del">
          <ac:chgData name="Adriano Borgatto" userId="e50a874dfa6d3f1a" providerId="LiveId" clId="{A9289120-67F2-4449-9D2D-F5E479147E08}" dt="2022-03-25T17:27:08.135" v="0" actId="478"/>
          <ac:spMkLst>
            <pc:docMk/>
            <pc:sldMk cId="0" sldId="256"/>
            <ac:spMk id="3074" creationId="{00000000-0000-0000-0000-000000000000}"/>
          </ac:spMkLst>
        </pc:spChg>
      </pc:sldChg>
      <pc:sldChg chg="del">
        <pc:chgData name="Adriano Borgatto" userId="e50a874dfa6d3f1a" providerId="LiveId" clId="{A9289120-67F2-4449-9D2D-F5E479147E08}" dt="2022-03-25T17:27:35.620" v="27" actId="47"/>
        <pc:sldMkLst>
          <pc:docMk/>
          <pc:sldMk cId="0" sldId="258"/>
        </pc:sldMkLst>
      </pc:sldChg>
      <pc:sldChg chg="del">
        <pc:chgData name="Adriano Borgatto" userId="e50a874dfa6d3f1a" providerId="LiveId" clId="{A9289120-67F2-4449-9D2D-F5E479147E08}" dt="2022-03-25T17:27:37.119" v="29" actId="47"/>
        <pc:sldMkLst>
          <pc:docMk/>
          <pc:sldMk cId="0" sldId="264"/>
        </pc:sldMkLst>
      </pc:sldChg>
      <pc:sldChg chg="del">
        <pc:chgData name="Adriano Borgatto" userId="e50a874dfa6d3f1a" providerId="LiveId" clId="{A9289120-67F2-4449-9D2D-F5E479147E08}" dt="2022-03-25T17:27:37.570" v="30" actId="47"/>
        <pc:sldMkLst>
          <pc:docMk/>
          <pc:sldMk cId="318573516" sldId="265"/>
        </pc:sldMkLst>
      </pc:sldChg>
      <pc:sldChg chg="del">
        <pc:chgData name="Adriano Borgatto" userId="e50a874dfa6d3f1a" providerId="LiveId" clId="{A9289120-67F2-4449-9D2D-F5E479147E08}" dt="2022-03-25T17:27:38.457" v="31" actId="47"/>
        <pc:sldMkLst>
          <pc:docMk/>
          <pc:sldMk cId="2664844148" sldId="266"/>
        </pc:sldMkLst>
      </pc:sldChg>
      <pc:sldChg chg="modSp mod">
        <pc:chgData name="Adriano Borgatto" userId="e50a874dfa6d3f1a" providerId="LiveId" clId="{A9289120-67F2-4449-9D2D-F5E479147E08}" dt="2022-03-25T17:27:48.800" v="32" actId="207"/>
        <pc:sldMkLst>
          <pc:docMk/>
          <pc:sldMk cId="2498204887" sldId="267"/>
        </pc:sldMkLst>
        <pc:spChg chg="mod">
          <ac:chgData name="Adriano Borgatto" userId="e50a874dfa6d3f1a" providerId="LiveId" clId="{A9289120-67F2-4449-9D2D-F5E479147E08}" dt="2022-03-25T17:27:48.800" v="32" actId="207"/>
          <ac:spMkLst>
            <pc:docMk/>
            <pc:sldMk cId="2498204887" sldId="267"/>
            <ac:spMk id="3" creationId="{00000000-0000-0000-0000-000000000000}"/>
          </ac:spMkLst>
        </pc:spChg>
      </pc:sldChg>
      <pc:sldChg chg="addSp delSp modSp mod">
        <pc:chgData name="Adriano Borgatto" userId="e50a874dfa6d3f1a" providerId="LiveId" clId="{A9289120-67F2-4449-9D2D-F5E479147E08}" dt="2022-03-25T17:30:35.049" v="64" actId="14100"/>
        <pc:sldMkLst>
          <pc:docMk/>
          <pc:sldMk cId="2079912103" sldId="268"/>
        </pc:sldMkLst>
        <pc:spChg chg="mod">
          <ac:chgData name="Adriano Borgatto" userId="e50a874dfa6d3f1a" providerId="LiveId" clId="{A9289120-67F2-4449-9D2D-F5E479147E08}" dt="2022-03-25T17:28:38.225" v="37" actId="26606"/>
          <ac:spMkLst>
            <pc:docMk/>
            <pc:sldMk cId="2079912103" sldId="268"/>
            <ac:spMk id="4" creationId="{00000000-0000-0000-0000-000000000000}"/>
          </ac:spMkLst>
        </pc:spChg>
        <pc:graphicFrameChg chg="del mod">
          <ac:chgData name="Adriano Borgatto" userId="e50a874dfa6d3f1a" providerId="LiveId" clId="{A9289120-67F2-4449-9D2D-F5E479147E08}" dt="2022-03-25T17:27:58.164" v="34" actId="478"/>
          <ac:graphicFrameMkLst>
            <pc:docMk/>
            <pc:sldMk cId="2079912103" sldId="268"/>
            <ac:graphicFrameMk id="6" creationId="{051D51BA-9D25-450D-8E81-344F1FE6B8F6}"/>
          </ac:graphicFrameMkLst>
        </pc:graphicFrameChg>
        <pc:picChg chg="add del mod modCrop">
          <ac:chgData name="Adriano Borgatto" userId="e50a874dfa6d3f1a" providerId="LiveId" clId="{A9289120-67F2-4449-9D2D-F5E479147E08}" dt="2022-03-25T17:29:21.235" v="49" actId="478"/>
          <ac:picMkLst>
            <pc:docMk/>
            <pc:sldMk cId="2079912103" sldId="268"/>
            <ac:picMk id="3" creationId="{0B48FDD2-FA8E-4036-87BB-0B1FB9531A25}"/>
          </ac:picMkLst>
        </pc:picChg>
        <pc:picChg chg="add del">
          <ac:chgData name="Adriano Borgatto" userId="e50a874dfa6d3f1a" providerId="LiveId" clId="{A9289120-67F2-4449-9D2D-F5E479147E08}" dt="2022-03-25T17:29:32.420" v="51" actId="478"/>
          <ac:picMkLst>
            <pc:docMk/>
            <pc:sldMk cId="2079912103" sldId="268"/>
            <ac:picMk id="7" creationId="{88469E3A-1817-4CC9-A55A-1CA1A0CE7661}"/>
          </ac:picMkLst>
        </pc:picChg>
        <pc:picChg chg="add mod modCrop">
          <ac:chgData name="Adriano Borgatto" userId="e50a874dfa6d3f1a" providerId="LiveId" clId="{A9289120-67F2-4449-9D2D-F5E479147E08}" dt="2022-03-25T17:30:35.049" v="64" actId="14100"/>
          <ac:picMkLst>
            <pc:docMk/>
            <pc:sldMk cId="2079912103" sldId="268"/>
            <ac:picMk id="9" creationId="{129C4971-1633-4160-B1FF-E1C5CC21A841}"/>
          </ac:picMkLst>
        </pc:picChg>
      </pc:sldChg>
      <pc:sldChg chg="addSp delSp modSp mod">
        <pc:chgData name="Adriano Borgatto" userId="e50a874dfa6d3f1a" providerId="LiveId" clId="{A9289120-67F2-4449-9D2D-F5E479147E08}" dt="2022-03-25T17:32:08.347" v="71" actId="20577"/>
        <pc:sldMkLst>
          <pc:docMk/>
          <pc:sldMk cId="1971199154" sldId="271"/>
        </pc:sldMkLst>
        <pc:spChg chg="add mod">
          <ac:chgData name="Adriano Borgatto" userId="e50a874dfa6d3f1a" providerId="LiveId" clId="{A9289120-67F2-4449-9D2D-F5E479147E08}" dt="2022-03-25T17:32:08.347" v="71" actId="20577"/>
          <ac:spMkLst>
            <pc:docMk/>
            <pc:sldMk cId="1971199154" sldId="271"/>
            <ac:spMk id="7" creationId="{F61D1BDD-ACA4-434C-A5AF-EC3DF0B82446}"/>
          </ac:spMkLst>
        </pc:spChg>
        <pc:picChg chg="del">
          <ac:chgData name="Adriano Borgatto" userId="e50a874dfa6d3f1a" providerId="LiveId" clId="{A9289120-67F2-4449-9D2D-F5E479147E08}" dt="2022-03-25T17:30:57.587" v="65" actId="478"/>
          <ac:picMkLst>
            <pc:docMk/>
            <pc:sldMk cId="1971199154" sldId="271"/>
            <ac:picMk id="8" creationId="{1DD9C8B1-E25F-4CE9-9B7C-59363B1908C0}"/>
          </ac:picMkLst>
        </pc:picChg>
        <pc:picChg chg="del">
          <ac:chgData name="Adriano Borgatto" userId="e50a874dfa6d3f1a" providerId="LiveId" clId="{A9289120-67F2-4449-9D2D-F5E479147E08}" dt="2022-03-25T17:30:57.587" v="65" actId="478"/>
          <ac:picMkLst>
            <pc:docMk/>
            <pc:sldMk cId="1971199154" sldId="271"/>
            <ac:picMk id="20483" creationId="{00000000-0000-0000-0000-000000000000}"/>
          </ac:picMkLst>
        </pc:picChg>
      </pc:sldChg>
      <pc:sldChg chg="addSp delSp modSp mod">
        <pc:chgData name="Adriano Borgatto" userId="e50a874dfa6d3f1a" providerId="LiveId" clId="{A9289120-67F2-4449-9D2D-F5E479147E08}" dt="2022-03-25T17:33:27.469" v="91" actId="113"/>
        <pc:sldMkLst>
          <pc:docMk/>
          <pc:sldMk cId="1554195278" sldId="272"/>
        </pc:sldMkLst>
        <pc:spChg chg="add mod">
          <ac:chgData name="Adriano Borgatto" userId="e50a874dfa6d3f1a" providerId="LiveId" clId="{A9289120-67F2-4449-9D2D-F5E479147E08}" dt="2022-03-25T17:33:27.469" v="91" actId="113"/>
          <ac:spMkLst>
            <pc:docMk/>
            <pc:sldMk cId="1554195278" sldId="272"/>
            <ac:spMk id="7" creationId="{ACFD0327-BB2E-44DD-B017-FADAB38C7352}"/>
          </ac:spMkLst>
        </pc:spChg>
        <pc:picChg chg="del mod">
          <ac:chgData name="Adriano Borgatto" userId="e50a874dfa6d3f1a" providerId="LiveId" clId="{A9289120-67F2-4449-9D2D-F5E479147E08}" dt="2022-03-25T17:33:05.766" v="85" actId="478"/>
          <ac:picMkLst>
            <pc:docMk/>
            <pc:sldMk cId="1554195278" sldId="272"/>
            <ac:picMk id="6" creationId="{679E53E8-6089-426B-BAE7-10E181CBC979}"/>
          </ac:picMkLst>
        </pc:picChg>
        <pc:picChg chg="del mod">
          <ac:chgData name="Adriano Borgatto" userId="e50a874dfa6d3f1a" providerId="LiveId" clId="{A9289120-67F2-4449-9D2D-F5E479147E08}" dt="2022-03-25T17:33:05.766" v="85" actId="478"/>
          <ac:picMkLst>
            <pc:docMk/>
            <pc:sldMk cId="1554195278" sldId="272"/>
            <ac:picMk id="10" creationId="{8758CF88-5E7A-4B4E-8D56-A1541F4FF717}"/>
          </ac:picMkLst>
        </pc:picChg>
      </pc:sldChg>
      <pc:sldChg chg="addSp delSp modSp mod">
        <pc:chgData name="Adriano Borgatto" userId="e50a874dfa6d3f1a" providerId="LiveId" clId="{A9289120-67F2-4449-9D2D-F5E479147E08}" dt="2022-03-25T17:35:05.703" v="122" actId="1038"/>
        <pc:sldMkLst>
          <pc:docMk/>
          <pc:sldMk cId="14289791" sldId="273"/>
        </pc:sldMkLst>
        <pc:spChg chg="add mod">
          <ac:chgData name="Adriano Borgatto" userId="e50a874dfa6d3f1a" providerId="LiveId" clId="{A9289120-67F2-4449-9D2D-F5E479147E08}" dt="2022-03-25T17:35:05.703" v="122" actId="1038"/>
          <ac:spMkLst>
            <pc:docMk/>
            <pc:sldMk cId="14289791" sldId="273"/>
            <ac:spMk id="9" creationId="{9494ED46-7FDD-457E-9DE8-81BCF759208A}"/>
          </ac:spMkLst>
        </pc:spChg>
        <pc:picChg chg="del">
          <ac:chgData name="Adriano Borgatto" userId="e50a874dfa6d3f1a" providerId="LiveId" clId="{A9289120-67F2-4449-9D2D-F5E479147E08}" dt="2022-03-25T17:33:52.504" v="93" actId="478"/>
          <ac:picMkLst>
            <pc:docMk/>
            <pc:sldMk cId="14289791" sldId="273"/>
            <ac:picMk id="7" creationId="{00000000-0000-0000-0000-000000000000}"/>
          </ac:picMkLst>
        </pc:picChg>
        <pc:picChg chg="del">
          <ac:chgData name="Adriano Borgatto" userId="e50a874dfa6d3f1a" providerId="LiveId" clId="{A9289120-67F2-4449-9D2D-F5E479147E08}" dt="2022-03-25T17:33:52.504" v="93" actId="478"/>
          <ac:picMkLst>
            <pc:docMk/>
            <pc:sldMk cId="14289791" sldId="273"/>
            <ac:picMk id="8" creationId="{4D33AEF3-BA8C-4688-802A-8BE08FFE6DF8}"/>
          </ac:picMkLst>
        </pc:picChg>
        <pc:picChg chg="del">
          <ac:chgData name="Adriano Borgatto" userId="e50a874dfa6d3f1a" providerId="LiveId" clId="{A9289120-67F2-4449-9D2D-F5E479147E08}" dt="2022-03-25T17:33:52.504" v="93" actId="478"/>
          <ac:picMkLst>
            <pc:docMk/>
            <pc:sldMk cId="14289791" sldId="273"/>
            <ac:picMk id="22530" creationId="{00000000-0000-0000-0000-000000000000}"/>
          </ac:picMkLst>
        </pc:picChg>
      </pc:sldChg>
      <pc:sldChg chg="del">
        <pc:chgData name="Adriano Borgatto" userId="e50a874dfa6d3f1a" providerId="LiveId" clId="{A9289120-67F2-4449-9D2D-F5E479147E08}" dt="2022-03-25T17:35:13.388" v="123" actId="47"/>
        <pc:sldMkLst>
          <pc:docMk/>
          <pc:sldMk cId="1838051365" sldId="274"/>
        </pc:sldMkLst>
      </pc:sldChg>
      <pc:sldChg chg="del">
        <pc:chgData name="Adriano Borgatto" userId="e50a874dfa6d3f1a" providerId="LiveId" clId="{A9289120-67F2-4449-9D2D-F5E479147E08}" dt="2022-03-25T17:35:16.791" v="124" actId="47"/>
        <pc:sldMkLst>
          <pc:docMk/>
          <pc:sldMk cId="2021863983" sldId="275"/>
        </pc:sldMkLst>
      </pc:sldChg>
      <pc:sldChg chg="del">
        <pc:chgData name="Adriano Borgatto" userId="e50a874dfa6d3f1a" providerId="LiveId" clId="{A9289120-67F2-4449-9D2D-F5E479147E08}" dt="2022-03-25T17:27:36.625" v="28" actId="47"/>
        <pc:sldMkLst>
          <pc:docMk/>
          <pc:sldMk cId="3927670067" sldId="277"/>
        </pc:sldMkLst>
      </pc:sldChg>
      <pc:sldChg chg="addSp delSp modSp mod">
        <pc:chgData name="Adriano Borgatto" userId="e50a874dfa6d3f1a" providerId="LiveId" clId="{A9289120-67F2-4449-9D2D-F5E479147E08}" dt="2022-03-25T17:32:52.352" v="83" actId="1035"/>
        <pc:sldMkLst>
          <pc:docMk/>
          <pc:sldMk cId="1462569087" sldId="278"/>
        </pc:sldMkLst>
        <pc:spChg chg="add mod">
          <ac:chgData name="Adriano Borgatto" userId="e50a874dfa6d3f1a" providerId="LiveId" clId="{A9289120-67F2-4449-9D2D-F5E479147E08}" dt="2022-03-25T17:32:52.352" v="83" actId="1035"/>
          <ac:spMkLst>
            <pc:docMk/>
            <pc:sldMk cId="1462569087" sldId="278"/>
            <ac:spMk id="8" creationId="{7130203C-F186-492F-BE1E-20746D9FAB3D}"/>
          </ac:spMkLst>
        </pc:spChg>
        <pc:picChg chg="del mod">
          <ac:chgData name="Adriano Borgatto" userId="e50a874dfa6d3f1a" providerId="LiveId" clId="{A9289120-67F2-4449-9D2D-F5E479147E08}" dt="2022-03-25T17:32:17.763" v="74" actId="478"/>
          <ac:picMkLst>
            <pc:docMk/>
            <pc:sldMk cId="1462569087" sldId="278"/>
            <ac:picMk id="12" creationId="{F7713B75-4B24-4149-A003-4C9811E43767}"/>
          </ac:picMkLst>
        </pc:picChg>
        <pc:picChg chg="del mod">
          <ac:chgData name="Adriano Borgatto" userId="e50a874dfa6d3f1a" providerId="LiveId" clId="{A9289120-67F2-4449-9D2D-F5E479147E08}" dt="2022-03-25T17:32:17.763" v="74" actId="478"/>
          <ac:picMkLst>
            <pc:docMk/>
            <pc:sldMk cId="1462569087" sldId="278"/>
            <ac:picMk id="14" creationId="{8439D3DC-137F-4292-BB53-E4E6D0E6A17A}"/>
          </ac:picMkLst>
        </pc:picChg>
        <pc:picChg chg="del mod">
          <ac:chgData name="Adriano Borgatto" userId="e50a874dfa6d3f1a" providerId="LiveId" clId="{A9289120-67F2-4449-9D2D-F5E479147E08}" dt="2022-03-25T17:32:17.763" v="74" actId="478"/>
          <ac:picMkLst>
            <pc:docMk/>
            <pc:sldMk cId="1462569087" sldId="278"/>
            <ac:picMk id="1027" creationId="{00000000-0000-0000-0000-000000000000}"/>
          </ac:picMkLst>
        </pc:picChg>
      </pc:sldChg>
      <pc:sldChg chg="del">
        <pc:chgData name="Adriano Borgatto" userId="e50a874dfa6d3f1a" providerId="LiveId" clId="{A9289120-67F2-4449-9D2D-F5E479147E08}" dt="2022-03-25T17:33:45.895" v="92" actId="47"/>
        <pc:sldMkLst>
          <pc:docMk/>
          <pc:sldMk cId="3936623806" sldId="279"/>
        </pc:sldMkLst>
      </pc:sldChg>
    </pc:docChg>
  </pc:docChgLst>
  <pc:docChgLst>
    <pc:chgData name="Adriano Borgatto" userId="e50a874dfa6d3f1a" providerId="LiveId" clId="{1CD991E0-3AFE-4B8C-8978-073C4D69A139}"/>
    <pc:docChg chg="custSel addSld modSld">
      <pc:chgData name="Adriano Borgatto" userId="e50a874dfa6d3f1a" providerId="LiveId" clId="{1CD991E0-3AFE-4B8C-8978-073C4D69A139}" dt="2022-03-20T11:03:47.735" v="472" actId="1076"/>
      <pc:docMkLst>
        <pc:docMk/>
      </pc:docMkLst>
      <pc:sldChg chg="modSp mod">
        <pc:chgData name="Adriano Borgatto" userId="e50a874dfa6d3f1a" providerId="LiveId" clId="{1CD991E0-3AFE-4B8C-8978-073C4D69A139}" dt="2022-03-20T10:09:01.773" v="116" actId="1035"/>
        <pc:sldMkLst>
          <pc:docMk/>
          <pc:sldMk cId="0" sldId="258"/>
        </pc:sldMkLst>
        <pc:spChg chg="mod">
          <ac:chgData name="Adriano Borgatto" userId="e50a874dfa6d3f1a" providerId="LiveId" clId="{1CD991E0-3AFE-4B8C-8978-073C4D69A139}" dt="2022-03-20T10:08:28.641" v="104" actId="6549"/>
          <ac:spMkLst>
            <pc:docMk/>
            <pc:sldMk cId="0" sldId="258"/>
            <ac:spMk id="6" creationId="{00000000-0000-0000-0000-000000000000}"/>
          </ac:spMkLst>
        </pc:spChg>
        <pc:spChg chg="mod">
          <ac:chgData name="Adriano Borgatto" userId="e50a874dfa6d3f1a" providerId="LiveId" clId="{1CD991E0-3AFE-4B8C-8978-073C4D69A139}" dt="2022-03-20T10:09:01.773" v="116" actId="1035"/>
          <ac:spMkLst>
            <pc:docMk/>
            <pc:sldMk cId="0" sldId="258"/>
            <ac:spMk id="8" creationId="{4A963A25-B0C3-4602-85C4-26963A0D9560}"/>
          </ac:spMkLst>
        </pc:spChg>
      </pc:sldChg>
      <pc:sldChg chg="modSp mod">
        <pc:chgData name="Adriano Borgatto" userId="e50a874dfa6d3f1a" providerId="LiveId" clId="{1CD991E0-3AFE-4B8C-8978-073C4D69A139}" dt="2022-03-20T10:06:21.521" v="102" actId="20577"/>
        <pc:sldMkLst>
          <pc:docMk/>
          <pc:sldMk cId="2079912103" sldId="268"/>
        </pc:sldMkLst>
        <pc:graphicFrameChg chg="mod modGraphic">
          <ac:chgData name="Adriano Borgatto" userId="e50a874dfa6d3f1a" providerId="LiveId" clId="{1CD991E0-3AFE-4B8C-8978-073C4D69A139}" dt="2022-03-20T10:06:21.521" v="102" actId="20577"/>
          <ac:graphicFrameMkLst>
            <pc:docMk/>
            <pc:sldMk cId="2079912103" sldId="268"/>
            <ac:graphicFrameMk id="6" creationId="{051D51BA-9D25-450D-8E81-344F1FE6B8F6}"/>
          </ac:graphicFrameMkLst>
        </pc:graphicFrameChg>
      </pc:sldChg>
      <pc:sldChg chg="addSp delSp modSp mod">
        <pc:chgData name="Adriano Borgatto" userId="e50a874dfa6d3f1a" providerId="LiveId" clId="{1CD991E0-3AFE-4B8C-8978-073C4D69A139}" dt="2022-03-20T10:48:07.944" v="205" actId="1036"/>
        <pc:sldMkLst>
          <pc:docMk/>
          <pc:sldMk cId="1971199154" sldId="271"/>
        </pc:sldMkLst>
        <pc:spChg chg="del">
          <ac:chgData name="Adriano Borgatto" userId="e50a874dfa6d3f1a" providerId="LiveId" clId="{1CD991E0-3AFE-4B8C-8978-073C4D69A139}" dt="2022-03-20T10:47:35.639" v="169" actId="478"/>
          <ac:spMkLst>
            <pc:docMk/>
            <pc:sldMk cId="1971199154" sldId="271"/>
            <ac:spMk id="7" creationId="{00000000-0000-0000-0000-000000000000}"/>
          </ac:spMkLst>
        </pc:spChg>
        <pc:picChg chg="del">
          <ac:chgData name="Adriano Borgatto" userId="e50a874dfa6d3f1a" providerId="LiveId" clId="{1CD991E0-3AFE-4B8C-8978-073C4D69A139}" dt="2022-03-20T10:38:09.082" v="117" actId="478"/>
          <ac:picMkLst>
            <pc:docMk/>
            <pc:sldMk cId="1971199154" sldId="271"/>
            <ac:picMk id="6" creationId="{FAA26E45-C211-45FF-9110-30CC97C70701}"/>
          </ac:picMkLst>
        </pc:picChg>
        <pc:picChg chg="add mod ord modCrop">
          <ac:chgData name="Adriano Borgatto" userId="e50a874dfa6d3f1a" providerId="LiveId" clId="{1CD991E0-3AFE-4B8C-8978-073C4D69A139}" dt="2022-03-20T10:48:07.944" v="205" actId="1036"/>
          <ac:picMkLst>
            <pc:docMk/>
            <pc:sldMk cId="1971199154" sldId="271"/>
            <ac:picMk id="8" creationId="{1DD9C8B1-E25F-4CE9-9B7C-59363B1908C0}"/>
          </ac:picMkLst>
        </pc:picChg>
        <pc:picChg chg="del">
          <ac:chgData name="Adriano Borgatto" userId="e50a874dfa6d3f1a" providerId="LiveId" clId="{1CD991E0-3AFE-4B8C-8978-073C4D69A139}" dt="2022-03-20T10:39:26.420" v="130" actId="478"/>
          <ac:picMkLst>
            <pc:docMk/>
            <pc:sldMk cId="1971199154" sldId="271"/>
            <ac:picMk id="9" creationId="{77F7353A-F8E8-4C91-BA92-3B63A80D2091}"/>
          </ac:picMkLst>
        </pc:picChg>
        <pc:picChg chg="add del mod modCrop">
          <ac:chgData name="Adriano Borgatto" userId="e50a874dfa6d3f1a" providerId="LiveId" clId="{1CD991E0-3AFE-4B8C-8978-073C4D69A139}" dt="2022-03-20T10:47:39.872" v="171" actId="478"/>
          <ac:picMkLst>
            <pc:docMk/>
            <pc:sldMk cId="1971199154" sldId="271"/>
            <ac:picMk id="12" creationId="{F7713B75-4B24-4149-A003-4C9811E43767}"/>
          </ac:picMkLst>
        </pc:picChg>
        <pc:picChg chg="add del mod modCrop">
          <ac:chgData name="Adriano Borgatto" userId="e50a874dfa6d3f1a" providerId="LiveId" clId="{1CD991E0-3AFE-4B8C-8978-073C4D69A139}" dt="2022-03-20T10:47:41.716" v="172" actId="478"/>
          <ac:picMkLst>
            <pc:docMk/>
            <pc:sldMk cId="1971199154" sldId="271"/>
            <ac:picMk id="14" creationId="{8439D3DC-137F-4292-BB53-E4E6D0E6A17A}"/>
          </ac:picMkLst>
        </pc:picChg>
        <pc:picChg chg="del">
          <ac:chgData name="Adriano Borgatto" userId="e50a874dfa6d3f1a" providerId="LiveId" clId="{1CD991E0-3AFE-4B8C-8978-073C4D69A139}" dt="2022-03-20T10:47:37.982" v="170" actId="478"/>
          <ac:picMkLst>
            <pc:docMk/>
            <pc:sldMk cId="1971199154" sldId="271"/>
            <ac:picMk id="1027" creationId="{00000000-0000-0000-0000-000000000000}"/>
          </ac:picMkLst>
        </pc:picChg>
        <pc:picChg chg="mod">
          <ac:chgData name="Adriano Borgatto" userId="e50a874dfa6d3f1a" providerId="LiveId" clId="{1CD991E0-3AFE-4B8C-8978-073C4D69A139}" dt="2022-03-20T10:47:56.868" v="180" actId="1036"/>
          <ac:picMkLst>
            <pc:docMk/>
            <pc:sldMk cId="1971199154" sldId="271"/>
            <ac:picMk id="20483" creationId="{00000000-0000-0000-0000-000000000000}"/>
          </ac:picMkLst>
        </pc:picChg>
        <pc:picChg chg="del">
          <ac:chgData name="Adriano Borgatto" userId="e50a874dfa6d3f1a" providerId="LiveId" clId="{1CD991E0-3AFE-4B8C-8978-073C4D69A139}" dt="2022-03-20T10:40:28.672" v="136" actId="478"/>
          <ac:picMkLst>
            <pc:docMk/>
            <pc:sldMk cId="1971199154" sldId="271"/>
            <ac:picMk id="20485" creationId="{00000000-0000-0000-0000-000000000000}"/>
          </ac:picMkLst>
        </pc:picChg>
        <pc:cxnChg chg="del ord">
          <ac:chgData name="Adriano Borgatto" userId="e50a874dfa6d3f1a" providerId="LiveId" clId="{1CD991E0-3AFE-4B8C-8978-073C4D69A139}" dt="2022-03-20T10:47:43.653" v="173" actId="478"/>
          <ac:cxnSpMkLst>
            <pc:docMk/>
            <pc:sldMk cId="1971199154" sldId="271"/>
            <ac:cxnSpMk id="3" creationId="{00000000-0000-0000-0000-000000000000}"/>
          </ac:cxnSpMkLst>
        </pc:cxnChg>
        <pc:cxnChg chg="del mod">
          <ac:chgData name="Adriano Borgatto" userId="e50a874dfa6d3f1a" providerId="LiveId" clId="{1CD991E0-3AFE-4B8C-8978-073C4D69A139}" dt="2022-03-20T10:47:48.089" v="175" actId="478"/>
          <ac:cxnSpMkLst>
            <pc:docMk/>
            <pc:sldMk cId="1971199154" sldId="271"/>
            <ac:cxnSpMk id="11" creationId="{00000000-0000-0000-0000-000000000000}"/>
          </ac:cxnSpMkLst>
        </pc:cxnChg>
      </pc:sldChg>
      <pc:sldChg chg="addSp delSp modSp mod">
        <pc:chgData name="Adriano Borgatto" userId="e50a874dfa6d3f1a" providerId="LiveId" clId="{1CD991E0-3AFE-4B8C-8978-073C4D69A139}" dt="2022-03-20T10:47:23.224" v="167" actId="1036"/>
        <pc:sldMkLst>
          <pc:docMk/>
          <pc:sldMk cId="1554195278" sldId="272"/>
        </pc:sldMkLst>
        <pc:picChg chg="del mod">
          <ac:chgData name="Adriano Borgatto" userId="e50a874dfa6d3f1a" providerId="LiveId" clId="{1CD991E0-3AFE-4B8C-8978-073C4D69A139}" dt="2022-03-20T10:45:59.166" v="154" actId="478"/>
          <ac:picMkLst>
            <pc:docMk/>
            <pc:sldMk cId="1554195278" sldId="272"/>
            <ac:picMk id="3" creationId="{0B7DD0D0-3673-4DDB-A1BC-67A069B2586B}"/>
          </ac:picMkLst>
        </pc:picChg>
        <pc:picChg chg="add mod modCrop">
          <ac:chgData name="Adriano Borgatto" userId="e50a874dfa6d3f1a" providerId="LiveId" clId="{1CD991E0-3AFE-4B8C-8978-073C4D69A139}" dt="2022-03-20T10:45:47.417" v="152" actId="1076"/>
          <ac:picMkLst>
            <pc:docMk/>
            <pc:sldMk cId="1554195278" sldId="272"/>
            <ac:picMk id="6" creationId="{679E53E8-6089-426B-BAE7-10E181CBC979}"/>
          </ac:picMkLst>
        </pc:picChg>
        <pc:picChg chg="add del mod modCrop">
          <ac:chgData name="Adriano Borgatto" userId="e50a874dfa6d3f1a" providerId="LiveId" clId="{1CD991E0-3AFE-4B8C-8978-073C4D69A139}" dt="2022-03-20T10:46:32.642" v="158" actId="478"/>
          <ac:picMkLst>
            <pc:docMk/>
            <pc:sldMk cId="1554195278" sldId="272"/>
            <ac:picMk id="8" creationId="{6066D405-A1A3-4B5A-88D9-CF9C43077AD3}"/>
          </ac:picMkLst>
        </pc:picChg>
        <pc:picChg chg="add mod modCrop">
          <ac:chgData name="Adriano Borgatto" userId="e50a874dfa6d3f1a" providerId="LiveId" clId="{1CD991E0-3AFE-4B8C-8978-073C4D69A139}" dt="2022-03-20T10:47:23.224" v="167" actId="1036"/>
          <ac:picMkLst>
            <pc:docMk/>
            <pc:sldMk cId="1554195278" sldId="272"/>
            <ac:picMk id="10" creationId="{8758CF88-5E7A-4B4E-8D56-A1541F4FF717}"/>
          </ac:picMkLst>
        </pc:picChg>
        <pc:picChg chg="del">
          <ac:chgData name="Adriano Borgatto" userId="e50a874dfa6d3f1a" providerId="LiveId" clId="{1CD991E0-3AFE-4B8C-8978-073C4D69A139}" dt="2022-03-20T10:45:33.008" v="148" actId="478"/>
          <ac:picMkLst>
            <pc:docMk/>
            <pc:sldMk cId="1554195278" sldId="272"/>
            <ac:picMk id="21506" creationId="{00000000-0000-0000-0000-000000000000}"/>
          </ac:picMkLst>
        </pc:picChg>
      </pc:sldChg>
      <pc:sldChg chg="addSp delSp modSp mod">
        <pc:chgData name="Adriano Borgatto" userId="e50a874dfa6d3f1a" providerId="LiveId" clId="{1CD991E0-3AFE-4B8C-8978-073C4D69A139}" dt="2022-03-20T11:03:47.735" v="472" actId="1076"/>
        <pc:sldMkLst>
          <pc:docMk/>
          <pc:sldMk cId="2021863983" sldId="275"/>
        </pc:sldMkLst>
        <pc:spChg chg="mod">
          <ac:chgData name="Adriano Borgatto" userId="e50a874dfa6d3f1a" providerId="LiveId" clId="{1CD991E0-3AFE-4B8C-8978-073C4D69A139}" dt="2022-03-20T10:58:37.102" v="371" actId="6549"/>
          <ac:spMkLst>
            <pc:docMk/>
            <pc:sldMk cId="2021863983" sldId="275"/>
            <ac:spMk id="4" creationId="{00000000-0000-0000-0000-000000000000}"/>
          </ac:spMkLst>
        </pc:spChg>
        <pc:spChg chg="del">
          <ac:chgData name="Adriano Borgatto" userId="e50a874dfa6d3f1a" providerId="LiveId" clId="{1CD991E0-3AFE-4B8C-8978-073C4D69A139}" dt="2022-03-20T10:58:49.740" v="374" actId="478"/>
          <ac:spMkLst>
            <pc:docMk/>
            <pc:sldMk cId="2021863983" sldId="275"/>
            <ac:spMk id="5" creationId="{00000000-0000-0000-0000-000000000000}"/>
          </ac:spMkLst>
        </pc:spChg>
        <pc:spChg chg="del">
          <ac:chgData name="Adriano Borgatto" userId="e50a874dfa6d3f1a" providerId="LiveId" clId="{1CD991E0-3AFE-4B8C-8978-073C4D69A139}" dt="2022-03-20T10:58:23.824" v="360" actId="478"/>
          <ac:spMkLst>
            <pc:docMk/>
            <pc:sldMk cId="2021863983" sldId="275"/>
            <ac:spMk id="7" creationId="{00000000-0000-0000-0000-000000000000}"/>
          </ac:spMkLst>
        </pc:spChg>
        <pc:spChg chg="add mod">
          <ac:chgData name="Adriano Borgatto" userId="e50a874dfa6d3f1a" providerId="LiveId" clId="{1CD991E0-3AFE-4B8C-8978-073C4D69A139}" dt="2022-03-20T11:03:47.735" v="472" actId="1076"/>
          <ac:spMkLst>
            <pc:docMk/>
            <pc:sldMk cId="2021863983" sldId="275"/>
            <ac:spMk id="9" creationId="{835E24DB-3880-4B13-871C-AA97407CB575}"/>
          </ac:spMkLst>
        </pc:spChg>
        <pc:spChg chg="del">
          <ac:chgData name="Adriano Borgatto" userId="e50a874dfa6d3f1a" providerId="LiveId" clId="{1CD991E0-3AFE-4B8C-8978-073C4D69A139}" dt="2022-03-20T10:58:19.341" v="359" actId="478"/>
          <ac:spMkLst>
            <pc:docMk/>
            <pc:sldMk cId="2021863983" sldId="275"/>
            <ac:spMk id="12" creationId="{00000000-0000-0000-0000-000000000000}"/>
          </ac:spMkLst>
        </pc:spChg>
        <pc:picChg chg="del">
          <ac:chgData name="Adriano Borgatto" userId="e50a874dfa6d3f1a" providerId="LiveId" clId="{1CD991E0-3AFE-4B8C-8978-073C4D69A139}" dt="2022-03-20T10:58:46.647" v="373" actId="478"/>
          <ac:picMkLst>
            <pc:docMk/>
            <pc:sldMk cId="2021863983" sldId="275"/>
            <ac:picMk id="6" creationId="{6E7656E2-CBED-4810-81B2-455B77A902BE}"/>
          </ac:picMkLst>
        </pc:picChg>
        <pc:picChg chg="add mod modCrop">
          <ac:chgData name="Adriano Borgatto" userId="e50a874dfa6d3f1a" providerId="LiveId" clId="{1CD991E0-3AFE-4B8C-8978-073C4D69A139}" dt="2022-03-20T11:02:39.804" v="380" actId="14100"/>
          <ac:picMkLst>
            <pc:docMk/>
            <pc:sldMk cId="2021863983" sldId="275"/>
            <ac:picMk id="8" creationId="{4A8AF590-FE72-47AA-B0CE-A41C6AFD4CD8}"/>
          </ac:picMkLst>
        </pc:picChg>
        <pc:picChg chg="del">
          <ac:chgData name="Adriano Borgatto" userId="e50a874dfa6d3f1a" providerId="LiveId" clId="{1CD991E0-3AFE-4B8C-8978-073C4D69A139}" dt="2022-03-20T11:02:18.401" v="375" actId="478"/>
          <ac:picMkLst>
            <pc:docMk/>
            <pc:sldMk cId="2021863983" sldId="275"/>
            <ac:picMk id="24578" creationId="{00000000-0000-0000-0000-000000000000}"/>
          </ac:picMkLst>
        </pc:picChg>
        <pc:picChg chg="del">
          <ac:chgData name="Adriano Borgatto" userId="e50a874dfa6d3f1a" providerId="LiveId" clId="{1CD991E0-3AFE-4B8C-8978-073C4D69A139}" dt="2022-03-20T10:58:15.873" v="358" actId="478"/>
          <ac:picMkLst>
            <pc:docMk/>
            <pc:sldMk cId="2021863983" sldId="275"/>
            <ac:picMk id="24580" creationId="{00000000-0000-0000-0000-000000000000}"/>
          </ac:picMkLst>
        </pc:picChg>
        <pc:cxnChg chg="del">
          <ac:chgData name="Adriano Borgatto" userId="e50a874dfa6d3f1a" providerId="LiveId" clId="{1CD991E0-3AFE-4B8C-8978-073C4D69A139}" dt="2022-03-20T10:58:44.991" v="372" actId="478"/>
          <ac:cxnSpMkLst>
            <pc:docMk/>
            <pc:sldMk cId="2021863983" sldId="275"/>
            <ac:cxnSpMk id="3" creationId="{00000000-0000-0000-0000-000000000000}"/>
          </ac:cxnSpMkLst>
        </pc:cxnChg>
      </pc:sldChg>
      <pc:sldChg chg="addSp delSp modSp add mod">
        <pc:chgData name="Adriano Borgatto" userId="e50a874dfa6d3f1a" providerId="LiveId" clId="{1CD991E0-3AFE-4B8C-8978-073C4D69A139}" dt="2022-03-20T10:51:47.676" v="313" actId="1038"/>
        <pc:sldMkLst>
          <pc:docMk/>
          <pc:sldMk cId="1462569087" sldId="278"/>
        </pc:sldMkLst>
        <pc:spChg chg="del">
          <ac:chgData name="Adriano Borgatto" userId="e50a874dfa6d3f1a" providerId="LiveId" clId="{1CD991E0-3AFE-4B8C-8978-073C4D69A139}" dt="2022-03-20T10:48:24.252" v="207" actId="478"/>
          <ac:spMkLst>
            <pc:docMk/>
            <pc:sldMk cId="1462569087" sldId="278"/>
            <ac:spMk id="5" creationId="{00000000-0000-0000-0000-000000000000}"/>
          </ac:spMkLst>
        </pc:spChg>
        <pc:spChg chg="del mod">
          <ac:chgData name="Adriano Borgatto" userId="e50a874dfa6d3f1a" providerId="LiveId" clId="{1CD991E0-3AFE-4B8C-8978-073C4D69A139}" dt="2022-03-20T10:51:21.503" v="276" actId="478"/>
          <ac:spMkLst>
            <pc:docMk/>
            <pc:sldMk cId="1462569087" sldId="278"/>
            <ac:spMk id="7" creationId="{00000000-0000-0000-0000-000000000000}"/>
          </ac:spMkLst>
        </pc:spChg>
        <pc:spChg chg="add mod">
          <ac:chgData name="Adriano Borgatto" userId="e50a874dfa6d3f1a" providerId="LiveId" clId="{1CD991E0-3AFE-4B8C-8978-073C4D69A139}" dt="2022-03-20T10:51:47.676" v="313" actId="1038"/>
          <ac:spMkLst>
            <pc:docMk/>
            <pc:sldMk cId="1462569087" sldId="278"/>
            <ac:spMk id="13" creationId="{0C7CDE3F-9F83-4916-B7EB-D6695436C40F}"/>
          </ac:spMkLst>
        </pc:spChg>
        <pc:picChg chg="del">
          <ac:chgData name="Adriano Borgatto" userId="e50a874dfa6d3f1a" providerId="LiveId" clId="{1CD991E0-3AFE-4B8C-8978-073C4D69A139}" dt="2022-03-20T10:48:20.722" v="206" actId="478"/>
          <ac:picMkLst>
            <pc:docMk/>
            <pc:sldMk cId="1462569087" sldId="278"/>
            <ac:picMk id="8" creationId="{1DD9C8B1-E25F-4CE9-9B7C-59363B1908C0}"/>
          </ac:picMkLst>
        </pc:picChg>
        <pc:picChg chg="mod">
          <ac:chgData name="Adriano Borgatto" userId="e50a874dfa6d3f1a" providerId="LiveId" clId="{1CD991E0-3AFE-4B8C-8978-073C4D69A139}" dt="2022-03-20T10:49:37.318" v="274" actId="14100"/>
          <ac:picMkLst>
            <pc:docMk/>
            <pc:sldMk cId="1462569087" sldId="278"/>
            <ac:picMk id="12" creationId="{F7713B75-4B24-4149-A003-4C9811E43767}"/>
          </ac:picMkLst>
        </pc:picChg>
        <pc:picChg chg="mod">
          <ac:chgData name="Adriano Borgatto" userId="e50a874dfa6d3f1a" providerId="LiveId" clId="{1CD991E0-3AFE-4B8C-8978-073C4D69A139}" dt="2022-03-20T10:49:39.317" v="275" actId="1076"/>
          <ac:picMkLst>
            <pc:docMk/>
            <pc:sldMk cId="1462569087" sldId="278"/>
            <ac:picMk id="14" creationId="{8439D3DC-137F-4292-BB53-E4E6D0E6A17A}"/>
          </ac:picMkLst>
        </pc:picChg>
        <pc:picChg chg="mod">
          <ac:chgData name="Adriano Borgatto" userId="e50a874dfa6d3f1a" providerId="LiveId" clId="{1CD991E0-3AFE-4B8C-8978-073C4D69A139}" dt="2022-03-20T10:49:17.318" v="265" actId="1037"/>
          <ac:picMkLst>
            <pc:docMk/>
            <pc:sldMk cId="1462569087" sldId="278"/>
            <ac:picMk id="1027" creationId="{00000000-0000-0000-0000-000000000000}"/>
          </ac:picMkLst>
        </pc:picChg>
        <pc:picChg chg="del">
          <ac:chgData name="Adriano Borgatto" userId="e50a874dfa6d3f1a" providerId="LiveId" clId="{1CD991E0-3AFE-4B8C-8978-073C4D69A139}" dt="2022-03-20T10:48:20.722" v="206" actId="478"/>
          <ac:picMkLst>
            <pc:docMk/>
            <pc:sldMk cId="1462569087" sldId="278"/>
            <ac:picMk id="20483" creationId="{00000000-0000-0000-0000-000000000000}"/>
          </ac:picMkLst>
        </pc:picChg>
        <pc:cxnChg chg="del">
          <ac:chgData name="Adriano Borgatto" userId="e50a874dfa6d3f1a" providerId="LiveId" clId="{1CD991E0-3AFE-4B8C-8978-073C4D69A139}" dt="2022-03-20T10:48:47.263" v="248" actId="478"/>
          <ac:cxnSpMkLst>
            <pc:docMk/>
            <pc:sldMk cId="1462569087" sldId="278"/>
            <ac:cxnSpMk id="3" creationId="{00000000-0000-0000-0000-000000000000}"/>
          </ac:cxnSpMkLst>
        </pc:cxnChg>
        <pc:cxnChg chg="del">
          <ac:chgData name="Adriano Borgatto" userId="e50a874dfa6d3f1a" providerId="LiveId" clId="{1CD991E0-3AFE-4B8C-8978-073C4D69A139}" dt="2022-03-20T10:48:20.722" v="206" actId="478"/>
          <ac:cxnSpMkLst>
            <pc:docMk/>
            <pc:sldMk cId="1462569087" sldId="278"/>
            <ac:cxnSpMk id="11" creationId="{00000000-0000-0000-0000-000000000000}"/>
          </ac:cxnSpMkLst>
        </pc:cxnChg>
      </pc:sldChg>
      <pc:sldChg chg="addSp delSp modSp add mod">
        <pc:chgData name="Adriano Borgatto" userId="e50a874dfa6d3f1a" providerId="LiveId" clId="{1CD991E0-3AFE-4B8C-8978-073C4D69A139}" dt="2022-03-20T10:55:54.550" v="357" actId="1037"/>
        <pc:sldMkLst>
          <pc:docMk/>
          <pc:sldMk cId="3936623806" sldId="279"/>
        </pc:sldMkLst>
        <pc:spChg chg="mod">
          <ac:chgData name="Adriano Borgatto" userId="e50a874dfa6d3f1a" providerId="LiveId" clId="{1CD991E0-3AFE-4B8C-8978-073C4D69A139}" dt="2022-03-20T10:52:22.464" v="321" actId="20577"/>
          <ac:spMkLst>
            <pc:docMk/>
            <pc:sldMk cId="3936623806" sldId="279"/>
            <ac:spMk id="4" creationId="{00000000-0000-0000-0000-000000000000}"/>
          </ac:spMkLst>
        </pc:spChg>
        <pc:spChg chg="mod">
          <ac:chgData name="Adriano Borgatto" userId="e50a874dfa6d3f1a" providerId="LiveId" clId="{1CD991E0-3AFE-4B8C-8978-073C4D69A139}" dt="2022-03-20T10:52:31.103" v="324" actId="20577"/>
          <ac:spMkLst>
            <pc:docMk/>
            <pc:sldMk cId="3936623806" sldId="279"/>
            <ac:spMk id="5" creationId="{00000000-0000-0000-0000-000000000000}"/>
          </ac:spMkLst>
        </pc:spChg>
        <pc:picChg chg="add mod modCrop">
          <ac:chgData name="Adriano Borgatto" userId="e50a874dfa6d3f1a" providerId="LiveId" clId="{1CD991E0-3AFE-4B8C-8978-073C4D69A139}" dt="2022-03-20T10:53:25.981" v="341" actId="1036"/>
          <ac:picMkLst>
            <pc:docMk/>
            <pc:sldMk cId="3936623806" sldId="279"/>
            <ac:picMk id="3" creationId="{046D54A4-C7D9-414E-B8F9-C2BD94AB9DBE}"/>
          </ac:picMkLst>
        </pc:picChg>
        <pc:picChg chg="del">
          <ac:chgData name="Adriano Borgatto" userId="e50a874dfa6d3f1a" providerId="LiveId" clId="{1CD991E0-3AFE-4B8C-8978-073C4D69A139}" dt="2022-03-20T10:52:41.632" v="325" actId="478"/>
          <ac:picMkLst>
            <pc:docMk/>
            <pc:sldMk cId="3936623806" sldId="279"/>
            <ac:picMk id="6" creationId="{679E53E8-6089-426B-BAE7-10E181CBC979}"/>
          </ac:picMkLst>
        </pc:picChg>
        <pc:picChg chg="add mod modCrop">
          <ac:chgData name="Adriano Borgatto" userId="e50a874dfa6d3f1a" providerId="LiveId" clId="{1CD991E0-3AFE-4B8C-8978-073C4D69A139}" dt="2022-03-20T10:54:37.543" v="346" actId="1076"/>
          <ac:picMkLst>
            <pc:docMk/>
            <pc:sldMk cId="3936623806" sldId="279"/>
            <ac:picMk id="8" creationId="{4B21CB3E-F837-4E36-BAC8-6E582F8D325A}"/>
          </ac:picMkLst>
        </pc:picChg>
        <pc:picChg chg="del">
          <ac:chgData name="Adriano Borgatto" userId="e50a874dfa6d3f1a" providerId="LiveId" clId="{1CD991E0-3AFE-4B8C-8978-073C4D69A139}" dt="2022-03-20T10:52:43.428" v="326" actId="478"/>
          <ac:picMkLst>
            <pc:docMk/>
            <pc:sldMk cId="3936623806" sldId="279"/>
            <ac:picMk id="10" creationId="{8758CF88-5E7A-4B4E-8D56-A1541F4FF717}"/>
          </ac:picMkLst>
        </pc:picChg>
        <pc:picChg chg="add mod modCrop">
          <ac:chgData name="Adriano Borgatto" userId="e50a874dfa6d3f1a" providerId="LiveId" clId="{1CD991E0-3AFE-4B8C-8978-073C4D69A139}" dt="2022-03-20T10:55:54.550" v="357" actId="1037"/>
          <ac:picMkLst>
            <pc:docMk/>
            <pc:sldMk cId="3936623806" sldId="279"/>
            <ac:picMk id="11" creationId="{E6A24EB4-0812-4045-84D1-2B5A37C6FB49}"/>
          </ac:picMkLst>
        </pc:picChg>
      </pc:sldChg>
    </pc:docChg>
  </pc:docChgLst>
  <pc:docChgLst>
    <pc:chgData name="Adriano Borgatto" userId="e50a874dfa6d3f1a" providerId="LiveId" clId="{B2E31C6A-F591-4BAA-97B7-E88DB3C951C1}"/>
    <pc:docChg chg="custSel delSld modSld">
      <pc:chgData name="Adriano Borgatto" userId="e50a874dfa6d3f1a" providerId="LiveId" clId="{B2E31C6A-F591-4BAA-97B7-E88DB3C951C1}" dt="2023-03-22T22:50:34.735" v="7" actId="2696"/>
      <pc:docMkLst>
        <pc:docMk/>
      </pc:docMkLst>
      <pc:sldChg chg="modSp del mod">
        <pc:chgData name="Adriano Borgatto" userId="e50a874dfa6d3f1a" providerId="LiveId" clId="{B2E31C6A-F591-4BAA-97B7-E88DB3C951C1}" dt="2023-03-22T22:50:34.735" v="7" actId="2696"/>
        <pc:sldMkLst>
          <pc:docMk/>
          <pc:sldMk cId="4031630822" sldId="277"/>
        </pc:sldMkLst>
        <pc:spChg chg="mod">
          <ac:chgData name="Adriano Borgatto" userId="e50a874dfa6d3f1a" providerId="LiveId" clId="{B2E31C6A-F591-4BAA-97B7-E88DB3C951C1}" dt="2023-03-22T22:48:42.305" v="6" actId="20577"/>
          <ac:spMkLst>
            <pc:docMk/>
            <pc:sldMk cId="4031630822" sldId="277"/>
            <ac:spMk id="5" creationId="{53523A18-9F62-4164-BD45-07DC34BCB60B}"/>
          </ac:spMkLst>
        </pc:spChg>
      </pc:sldChg>
    </pc:docChg>
  </pc:docChgLst>
  <pc:docChgLst>
    <pc:chgData name="Adriano Borgatto" userId="e50a874dfa6d3f1a" providerId="LiveId" clId="{FFDDF0E2-F6D8-4446-A03C-DCB3738991D2}"/>
    <pc:docChg chg="undo custSel modSld">
      <pc:chgData name="Adriano Borgatto" userId="e50a874dfa6d3f1a" providerId="LiveId" clId="{FFDDF0E2-F6D8-4446-A03C-DCB3738991D2}" dt="2022-08-18T21:04:50.364" v="157" actId="20577"/>
      <pc:docMkLst>
        <pc:docMk/>
      </pc:docMkLst>
      <pc:sldChg chg="modSp mod">
        <pc:chgData name="Adriano Borgatto" userId="e50a874dfa6d3f1a" providerId="LiveId" clId="{FFDDF0E2-F6D8-4446-A03C-DCB3738991D2}" dt="2022-08-18T20:55:22.291" v="0" actId="20577"/>
        <pc:sldMkLst>
          <pc:docMk/>
          <pc:sldMk cId="0" sldId="256"/>
        </pc:sldMkLst>
        <pc:spChg chg="mod">
          <ac:chgData name="Adriano Borgatto" userId="e50a874dfa6d3f1a" providerId="LiveId" clId="{FFDDF0E2-F6D8-4446-A03C-DCB3738991D2}" dt="2022-08-18T20:55:22.291" v="0" actId="20577"/>
          <ac:spMkLst>
            <pc:docMk/>
            <pc:sldMk cId="0" sldId="256"/>
            <ac:spMk id="5" creationId="{A308A3A4-8EFB-419B-BFAE-8E0D41FC1A46}"/>
          </ac:spMkLst>
        </pc:spChg>
      </pc:sldChg>
      <pc:sldChg chg="addSp delSp modSp mod">
        <pc:chgData name="Adriano Borgatto" userId="e50a874dfa6d3f1a" providerId="LiveId" clId="{FFDDF0E2-F6D8-4446-A03C-DCB3738991D2}" dt="2022-08-18T20:55:53.282" v="2"/>
        <pc:sldMkLst>
          <pc:docMk/>
          <pc:sldMk cId="2079912103" sldId="268"/>
        </pc:sldMkLst>
        <pc:spChg chg="add mod">
          <ac:chgData name="Adriano Borgatto" userId="e50a874dfa6d3f1a" providerId="LiveId" clId="{FFDDF0E2-F6D8-4446-A03C-DCB3738991D2}" dt="2022-08-18T20:55:53.282" v="2"/>
          <ac:spMkLst>
            <pc:docMk/>
            <pc:sldMk cId="2079912103" sldId="268"/>
            <ac:spMk id="2" creationId="{72E41C84-8137-AF85-A554-7B00FB764F41}"/>
          </ac:spMkLst>
        </pc:spChg>
        <pc:spChg chg="del">
          <ac:chgData name="Adriano Borgatto" userId="e50a874dfa6d3f1a" providerId="LiveId" clId="{FFDDF0E2-F6D8-4446-A03C-DCB3738991D2}" dt="2022-08-18T20:55:33.223" v="1" actId="478"/>
          <ac:spMkLst>
            <pc:docMk/>
            <pc:sldMk cId="2079912103" sldId="268"/>
            <ac:spMk id="4" creationId="{00000000-0000-0000-0000-000000000000}"/>
          </ac:spMkLst>
        </pc:spChg>
        <pc:graphicFrameChg chg="add mod">
          <ac:chgData name="Adriano Borgatto" userId="e50a874dfa6d3f1a" providerId="LiveId" clId="{FFDDF0E2-F6D8-4446-A03C-DCB3738991D2}" dt="2022-08-18T20:55:53.282" v="2"/>
          <ac:graphicFrameMkLst>
            <pc:docMk/>
            <pc:sldMk cId="2079912103" sldId="268"/>
            <ac:graphicFrameMk id="3" creationId="{A7E02D64-BEF6-F489-8932-A4183795A400}"/>
          </ac:graphicFrameMkLst>
        </pc:graphicFrameChg>
        <pc:picChg chg="del">
          <ac:chgData name="Adriano Borgatto" userId="e50a874dfa6d3f1a" providerId="LiveId" clId="{FFDDF0E2-F6D8-4446-A03C-DCB3738991D2}" dt="2022-08-18T20:55:33.223" v="1" actId="478"/>
          <ac:picMkLst>
            <pc:docMk/>
            <pc:sldMk cId="2079912103" sldId="268"/>
            <ac:picMk id="9" creationId="{129C4971-1633-4160-B1FF-E1C5CC21A841}"/>
          </ac:picMkLst>
        </pc:picChg>
      </pc:sldChg>
      <pc:sldChg chg="modSp mod">
        <pc:chgData name="Adriano Borgatto" userId="e50a874dfa6d3f1a" providerId="LiveId" clId="{FFDDF0E2-F6D8-4446-A03C-DCB3738991D2}" dt="2022-08-18T20:59:04.146" v="50" actId="20577"/>
        <pc:sldMkLst>
          <pc:docMk/>
          <pc:sldMk cId="3574316283" sldId="274"/>
        </pc:sldMkLst>
        <pc:spChg chg="mod">
          <ac:chgData name="Adriano Borgatto" userId="e50a874dfa6d3f1a" providerId="LiveId" clId="{FFDDF0E2-F6D8-4446-A03C-DCB3738991D2}" dt="2022-08-18T20:59:04.146" v="50" actId="20577"/>
          <ac:spMkLst>
            <pc:docMk/>
            <pc:sldMk cId="3574316283" sldId="274"/>
            <ac:spMk id="7" creationId="{0895393F-9EB6-227C-BA1A-BD53424BEFB9}"/>
          </ac:spMkLst>
        </pc:spChg>
      </pc:sldChg>
      <pc:sldChg chg="modSp mod">
        <pc:chgData name="Adriano Borgatto" userId="e50a874dfa6d3f1a" providerId="LiveId" clId="{FFDDF0E2-F6D8-4446-A03C-DCB3738991D2}" dt="2022-08-18T21:04:50.364" v="157" actId="20577"/>
        <pc:sldMkLst>
          <pc:docMk/>
          <pc:sldMk cId="4031630822" sldId="277"/>
        </pc:sldMkLst>
        <pc:spChg chg="mod">
          <ac:chgData name="Adriano Borgatto" userId="e50a874dfa6d3f1a" providerId="LiveId" clId="{FFDDF0E2-F6D8-4446-A03C-DCB3738991D2}" dt="2022-08-18T21:04:50.364" v="157" actId="20577"/>
          <ac:spMkLst>
            <pc:docMk/>
            <pc:sldMk cId="4031630822" sldId="277"/>
            <ac:spMk id="5" creationId="{53523A18-9F62-4164-BD45-07DC34BCB60B}"/>
          </ac:spMkLst>
        </pc:spChg>
      </pc:sldChg>
    </pc:docChg>
  </pc:docChgLst>
  <pc:docChgLst>
    <pc:chgData name="Adriano Borgatto" userId="e50a874dfa6d3f1a" providerId="LiveId" clId="{C2890B92-7EBE-4EFA-9418-5F50E01299C3}"/>
    <pc:docChg chg="custSel modSld">
      <pc:chgData name="Adriano Borgatto" userId="e50a874dfa6d3f1a" providerId="LiveId" clId="{C2890B92-7EBE-4EFA-9418-5F50E01299C3}" dt="2024-03-31T23:00:59.188" v="1"/>
      <pc:docMkLst>
        <pc:docMk/>
      </pc:docMkLst>
      <pc:sldChg chg="addSp delSp modSp mod">
        <pc:chgData name="Adriano Borgatto" userId="e50a874dfa6d3f1a" providerId="LiveId" clId="{C2890B92-7EBE-4EFA-9418-5F50E01299C3}" dt="2024-03-31T23:00:59.188" v="1"/>
        <pc:sldMkLst>
          <pc:docMk/>
          <pc:sldMk cId="2079912103" sldId="268"/>
        </pc:sldMkLst>
        <pc:graphicFrameChg chg="del">
          <ac:chgData name="Adriano Borgatto" userId="e50a874dfa6d3f1a" providerId="LiveId" clId="{C2890B92-7EBE-4EFA-9418-5F50E01299C3}" dt="2024-03-31T23:00:53.036" v="0" actId="478"/>
          <ac:graphicFrameMkLst>
            <pc:docMk/>
            <pc:sldMk cId="2079912103" sldId="268"/>
            <ac:graphicFrameMk id="3" creationId="{A7E02D64-BEF6-F489-8932-A4183795A400}"/>
          </ac:graphicFrameMkLst>
        </pc:graphicFrameChg>
        <pc:picChg chg="add mod">
          <ac:chgData name="Adriano Borgatto" userId="e50a874dfa6d3f1a" providerId="LiveId" clId="{C2890B92-7EBE-4EFA-9418-5F50E01299C3}" dt="2024-03-31T23:00:59.188" v="1"/>
          <ac:picMkLst>
            <pc:docMk/>
            <pc:sldMk cId="2079912103" sldId="268"/>
            <ac:picMk id="4" creationId="{7E30CAB3-B666-87CF-248D-2C0F8622BBE2}"/>
          </ac:picMkLst>
        </pc:picChg>
        <pc:picChg chg="add mod">
          <ac:chgData name="Adriano Borgatto" userId="e50a874dfa6d3f1a" providerId="LiveId" clId="{C2890B92-7EBE-4EFA-9418-5F50E01299C3}" dt="2024-03-31T23:00:59.188" v="1"/>
          <ac:picMkLst>
            <pc:docMk/>
            <pc:sldMk cId="2079912103" sldId="268"/>
            <ac:picMk id="5" creationId="{A0C0DFAD-9D22-1CBD-DDE6-6D23A903532A}"/>
          </ac:picMkLst>
        </pc:picChg>
        <pc:cxnChg chg="add mod">
          <ac:chgData name="Adriano Borgatto" userId="e50a874dfa6d3f1a" providerId="LiveId" clId="{C2890B92-7EBE-4EFA-9418-5F50E01299C3}" dt="2024-03-31T23:00:59.188" v="1"/>
          <ac:cxnSpMkLst>
            <pc:docMk/>
            <pc:sldMk cId="2079912103" sldId="268"/>
            <ac:cxnSpMk id="6" creationId="{B79C4B29-CD0C-9419-B955-29BFEBC54F43}"/>
          </ac:cxnSpMkLst>
        </pc:cxnChg>
      </pc:sldChg>
    </pc:docChg>
  </pc:docChgLst>
  <pc:docChgLst>
    <pc:chgData name="Adriano Borgatto" userId="e50a874dfa6d3f1a" providerId="LiveId" clId="{D1F4206F-4AE6-47B4-AF27-76CF908CD240}"/>
    <pc:docChg chg="modSld">
      <pc:chgData name="Adriano Borgatto" userId="e50a874dfa6d3f1a" providerId="LiveId" clId="{D1F4206F-4AE6-47B4-AF27-76CF908CD240}" dt="2023-02-27T17:50:04.780" v="0" actId="20577"/>
      <pc:docMkLst>
        <pc:docMk/>
      </pc:docMkLst>
      <pc:sldChg chg="modSp mod">
        <pc:chgData name="Adriano Borgatto" userId="e50a874dfa6d3f1a" providerId="LiveId" clId="{D1F4206F-4AE6-47B4-AF27-76CF908CD240}" dt="2023-02-27T17:50:04.780" v="0" actId="20577"/>
        <pc:sldMkLst>
          <pc:docMk/>
          <pc:sldMk cId="0" sldId="256"/>
        </pc:sldMkLst>
        <pc:spChg chg="mod">
          <ac:chgData name="Adriano Borgatto" userId="e50a874dfa6d3f1a" providerId="LiveId" clId="{D1F4206F-4AE6-47B4-AF27-76CF908CD240}" dt="2023-02-27T17:50:04.780" v="0" actId="20577"/>
          <ac:spMkLst>
            <pc:docMk/>
            <pc:sldMk cId="0" sldId="256"/>
            <ac:spMk id="5" creationId="{A308A3A4-8EFB-419B-BFAE-8E0D41FC1A46}"/>
          </ac:spMkLst>
        </pc:spChg>
      </pc:sldChg>
    </pc:docChg>
  </pc:docChgLst>
  <pc:docChgLst>
    <pc:chgData name="Adriano Borgatto" userId="e50a874dfa6d3f1a" providerId="LiveId" clId="{57F024B3-0511-45B8-8D6E-1ADE187E7CD3}"/>
    <pc:docChg chg="custSel addSld delSld modSld">
      <pc:chgData name="Adriano Borgatto" userId="e50a874dfa6d3f1a" providerId="LiveId" clId="{57F024B3-0511-45B8-8D6E-1ADE187E7CD3}" dt="2022-05-08T14:38:14.316" v="314" actId="6549"/>
      <pc:docMkLst>
        <pc:docMk/>
      </pc:docMkLst>
      <pc:sldChg chg="modSp mod">
        <pc:chgData name="Adriano Borgatto" userId="e50a874dfa6d3f1a" providerId="LiveId" clId="{57F024B3-0511-45B8-8D6E-1ADE187E7CD3}" dt="2022-03-26T10:07:34.817" v="310" actId="6549"/>
        <pc:sldMkLst>
          <pc:docMk/>
          <pc:sldMk cId="0" sldId="256"/>
        </pc:sldMkLst>
        <pc:spChg chg="mod">
          <ac:chgData name="Adriano Borgatto" userId="e50a874dfa6d3f1a" providerId="LiveId" clId="{57F024B3-0511-45B8-8D6E-1ADE187E7CD3}" dt="2022-03-26T10:07:34.817" v="310" actId="6549"/>
          <ac:spMkLst>
            <pc:docMk/>
            <pc:sldMk cId="0" sldId="256"/>
            <ac:spMk id="5" creationId="{A308A3A4-8EFB-419B-BFAE-8E0D41FC1A46}"/>
          </ac:spMkLst>
        </pc:spChg>
      </pc:sldChg>
      <pc:sldChg chg="modSp mod">
        <pc:chgData name="Adriano Borgatto" userId="e50a874dfa6d3f1a" providerId="LiveId" clId="{57F024B3-0511-45B8-8D6E-1ADE187E7CD3}" dt="2022-03-26T10:07:48.823" v="311" actId="20577"/>
        <pc:sldMkLst>
          <pc:docMk/>
          <pc:sldMk cId="2498204887" sldId="267"/>
        </pc:sldMkLst>
        <pc:spChg chg="mod">
          <ac:chgData name="Adriano Borgatto" userId="e50a874dfa6d3f1a" providerId="LiveId" clId="{57F024B3-0511-45B8-8D6E-1ADE187E7CD3}" dt="2022-03-26T10:07:48.823" v="311" actId="20577"/>
          <ac:spMkLst>
            <pc:docMk/>
            <pc:sldMk cId="2498204887" sldId="267"/>
            <ac:spMk id="3" creationId="{00000000-0000-0000-0000-000000000000}"/>
          </ac:spMkLst>
        </pc:spChg>
      </pc:sldChg>
      <pc:sldChg chg="addSp delSp modSp mod">
        <pc:chgData name="Adriano Borgatto" userId="e50a874dfa6d3f1a" providerId="LiveId" clId="{57F024B3-0511-45B8-8D6E-1ADE187E7CD3}" dt="2022-03-26T09:44:37.584" v="81" actId="1038"/>
        <pc:sldMkLst>
          <pc:docMk/>
          <pc:sldMk cId="1971199154" sldId="271"/>
        </pc:sldMkLst>
        <pc:spChg chg="mod">
          <ac:chgData name="Adriano Borgatto" userId="e50a874dfa6d3f1a" providerId="LiveId" clId="{57F024B3-0511-45B8-8D6E-1ADE187E7CD3}" dt="2022-03-26T09:39:34.149" v="59" actId="20577"/>
          <ac:spMkLst>
            <pc:docMk/>
            <pc:sldMk cId="1971199154" sldId="271"/>
            <ac:spMk id="4" creationId="{00000000-0000-0000-0000-000000000000}"/>
          </ac:spMkLst>
        </pc:spChg>
        <pc:spChg chg="del">
          <ac:chgData name="Adriano Borgatto" userId="e50a874dfa6d3f1a" providerId="LiveId" clId="{57F024B3-0511-45B8-8D6E-1ADE187E7CD3}" dt="2022-03-26T09:39:39.898" v="60" actId="478"/>
          <ac:spMkLst>
            <pc:docMk/>
            <pc:sldMk cId="1971199154" sldId="271"/>
            <ac:spMk id="5" creationId="{00000000-0000-0000-0000-000000000000}"/>
          </ac:spMkLst>
        </pc:spChg>
        <pc:spChg chg="del">
          <ac:chgData name="Adriano Borgatto" userId="e50a874dfa6d3f1a" providerId="LiveId" clId="{57F024B3-0511-45B8-8D6E-1ADE187E7CD3}" dt="2022-03-26T09:39:43.506" v="61" actId="478"/>
          <ac:spMkLst>
            <pc:docMk/>
            <pc:sldMk cId="1971199154" sldId="271"/>
            <ac:spMk id="6" creationId="{FFFFBD28-DEB5-43E8-A994-4BB4DAB72F48}"/>
          </ac:spMkLst>
        </pc:spChg>
        <pc:picChg chg="add mod">
          <ac:chgData name="Adriano Borgatto" userId="e50a874dfa6d3f1a" providerId="LiveId" clId="{57F024B3-0511-45B8-8D6E-1ADE187E7CD3}" dt="2022-03-26T09:43:57.187" v="74" actId="1035"/>
          <ac:picMkLst>
            <pc:docMk/>
            <pc:sldMk cId="1971199154" sldId="271"/>
            <ac:picMk id="3" creationId="{FBF46A90-626A-4743-8096-ED6E3A750BB4}"/>
          </ac:picMkLst>
        </pc:picChg>
        <pc:picChg chg="add mod">
          <ac:chgData name="Adriano Borgatto" userId="e50a874dfa6d3f1a" providerId="LiveId" clId="{57F024B3-0511-45B8-8D6E-1ADE187E7CD3}" dt="2022-03-26T09:44:37.584" v="81" actId="1038"/>
          <ac:picMkLst>
            <pc:docMk/>
            <pc:sldMk cId="1971199154" sldId="271"/>
            <ac:picMk id="8" creationId="{E0A4D412-09B6-494A-A52E-E04295550A6B}"/>
          </ac:picMkLst>
        </pc:picChg>
      </pc:sldChg>
      <pc:sldChg chg="addSp delSp modSp add mod">
        <pc:chgData name="Adriano Borgatto" userId="e50a874dfa6d3f1a" providerId="LiveId" clId="{57F024B3-0511-45B8-8D6E-1ADE187E7CD3}" dt="2022-03-26T09:47:55.868" v="119" actId="1036"/>
        <pc:sldMkLst>
          <pc:docMk/>
          <pc:sldMk cId="1003071340" sldId="272"/>
        </pc:sldMkLst>
        <pc:spChg chg="mod">
          <ac:chgData name="Adriano Borgatto" userId="e50a874dfa6d3f1a" providerId="LiveId" clId="{57F024B3-0511-45B8-8D6E-1ADE187E7CD3}" dt="2022-03-26T09:45:27.416" v="92" actId="207"/>
          <ac:spMkLst>
            <pc:docMk/>
            <pc:sldMk cId="1003071340" sldId="272"/>
            <ac:spMk id="4" creationId="{00000000-0000-0000-0000-000000000000}"/>
          </ac:spMkLst>
        </pc:spChg>
        <pc:picChg chg="add mod">
          <ac:chgData name="Adriano Borgatto" userId="e50a874dfa6d3f1a" providerId="LiveId" clId="{57F024B3-0511-45B8-8D6E-1ADE187E7CD3}" dt="2022-03-26T09:47:55.868" v="119" actId="1036"/>
          <ac:picMkLst>
            <pc:docMk/>
            <pc:sldMk cId="1003071340" sldId="272"/>
            <ac:picMk id="3" creationId="{C4F6C90C-C0BA-4446-9ED4-641A0A3A1641}"/>
          </ac:picMkLst>
        </pc:picChg>
        <pc:picChg chg="add del mod">
          <ac:chgData name="Adriano Borgatto" userId="e50a874dfa6d3f1a" providerId="LiveId" clId="{57F024B3-0511-45B8-8D6E-1ADE187E7CD3}" dt="2022-03-26T09:47:20.423" v="111" actId="478"/>
          <ac:picMkLst>
            <pc:docMk/>
            <pc:sldMk cId="1003071340" sldId="272"/>
            <ac:picMk id="6" creationId="{20C40CDF-9038-41B2-9CA2-8F8EFE719007}"/>
          </ac:picMkLst>
        </pc:picChg>
        <pc:picChg chg="add mod">
          <ac:chgData name="Adriano Borgatto" userId="e50a874dfa6d3f1a" providerId="LiveId" clId="{57F024B3-0511-45B8-8D6E-1ADE187E7CD3}" dt="2022-03-26T09:47:53.603" v="116" actId="14100"/>
          <ac:picMkLst>
            <pc:docMk/>
            <pc:sldMk cId="1003071340" sldId="272"/>
            <ac:picMk id="8" creationId="{02AB7918-F32D-4A24-8FF2-500E5E654F7C}"/>
          </ac:picMkLst>
        </pc:picChg>
      </pc:sldChg>
      <pc:sldChg chg="addSp modSp add mod">
        <pc:chgData name="Adriano Borgatto" userId="e50a874dfa6d3f1a" providerId="LiveId" clId="{57F024B3-0511-45B8-8D6E-1ADE187E7CD3}" dt="2022-03-26T09:48:39.373" v="123" actId="14100"/>
        <pc:sldMkLst>
          <pc:docMk/>
          <pc:sldMk cId="1126793949" sldId="273"/>
        </pc:sldMkLst>
        <pc:spChg chg="mod">
          <ac:chgData name="Adriano Borgatto" userId="e50a874dfa6d3f1a" providerId="LiveId" clId="{57F024B3-0511-45B8-8D6E-1ADE187E7CD3}" dt="2022-03-26T09:48:17.175" v="120"/>
          <ac:spMkLst>
            <pc:docMk/>
            <pc:sldMk cId="1126793949" sldId="273"/>
            <ac:spMk id="4" creationId="{00000000-0000-0000-0000-000000000000}"/>
          </ac:spMkLst>
        </pc:spChg>
        <pc:picChg chg="add mod">
          <ac:chgData name="Adriano Borgatto" userId="e50a874dfa6d3f1a" providerId="LiveId" clId="{57F024B3-0511-45B8-8D6E-1ADE187E7CD3}" dt="2022-03-26T09:48:39.373" v="123" actId="14100"/>
          <ac:picMkLst>
            <pc:docMk/>
            <pc:sldMk cId="1126793949" sldId="273"/>
            <ac:picMk id="3" creationId="{103E4FE8-F1C9-4E1D-949E-96531BF34AE7}"/>
          </ac:picMkLst>
        </pc:picChg>
      </pc:sldChg>
      <pc:sldChg chg="addSp modSp add mod">
        <pc:chgData name="Adriano Borgatto" userId="e50a874dfa6d3f1a" providerId="LiveId" clId="{57F024B3-0511-45B8-8D6E-1ADE187E7CD3}" dt="2022-03-26T09:54:40.225" v="197" actId="948"/>
        <pc:sldMkLst>
          <pc:docMk/>
          <pc:sldMk cId="3574316283" sldId="274"/>
        </pc:sldMkLst>
        <pc:spChg chg="mod">
          <ac:chgData name="Adriano Borgatto" userId="e50a874dfa6d3f1a" providerId="LiveId" clId="{57F024B3-0511-45B8-8D6E-1ADE187E7CD3}" dt="2022-03-26T09:49:17.012" v="143" actId="207"/>
          <ac:spMkLst>
            <pc:docMk/>
            <pc:sldMk cId="3574316283" sldId="274"/>
            <ac:spMk id="4" creationId="{00000000-0000-0000-0000-000000000000}"/>
          </ac:spMkLst>
        </pc:spChg>
        <pc:spChg chg="add mod">
          <ac:chgData name="Adriano Borgatto" userId="e50a874dfa6d3f1a" providerId="LiveId" clId="{57F024B3-0511-45B8-8D6E-1ADE187E7CD3}" dt="2022-03-26T09:54:40.225" v="197" actId="948"/>
          <ac:spMkLst>
            <pc:docMk/>
            <pc:sldMk cId="3574316283" sldId="274"/>
            <ac:spMk id="5" creationId="{5CC4423A-C0D6-4716-A4C0-F9B46C364B56}"/>
          </ac:spMkLst>
        </pc:spChg>
        <pc:picChg chg="add mod">
          <ac:chgData name="Adriano Borgatto" userId="e50a874dfa6d3f1a" providerId="LiveId" clId="{57F024B3-0511-45B8-8D6E-1ADE187E7CD3}" dt="2022-03-26T09:50:01.236" v="151" actId="1038"/>
          <ac:picMkLst>
            <pc:docMk/>
            <pc:sldMk cId="3574316283" sldId="274"/>
            <ac:picMk id="3" creationId="{38271473-CB94-412E-8AA3-0F375EAF2A73}"/>
          </ac:picMkLst>
        </pc:picChg>
      </pc:sldChg>
      <pc:sldChg chg="addSp modSp add mod">
        <pc:chgData name="Adriano Borgatto" userId="e50a874dfa6d3f1a" providerId="LiveId" clId="{57F024B3-0511-45B8-8D6E-1ADE187E7CD3}" dt="2022-03-26T09:56:17.754" v="217" actId="1038"/>
        <pc:sldMkLst>
          <pc:docMk/>
          <pc:sldMk cId="2715516743" sldId="275"/>
        </pc:sldMkLst>
        <pc:spChg chg="mod">
          <ac:chgData name="Adriano Borgatto" userId="e50a874dfa6d3f1a" providerId="LiveId" clId="{57F024B3-0511-45B8-8D6E-1ADE187E7CD3}" dt="2022-03-26T09:55:07.655" v="210" actId="5793"/>
          <ac:spMkLst>
            <pc:docMk/>
            <pc:sldMk cId="2715516743" sldId="275"/>
            <ac:spMk id="4" creationId="{00000000-0000-0000-0000-000000000000}"/>
          </ac:spMkLst>
        </pc:spChg>
        <pc:picChg chg="add mod">
          <ac:chgData name="Adriano Borgatto" userId="e50a874dfa6d3f1a" providerId="LiveId" clId="{57F024B3-0511-45B8-8D6E-1ADE187E7CD3}" dt="2022-03-26T09:56:17.754" v="217" actId="1038"/>
          <ac:picMkLst>
            <pc:docMk/>
            <pc:sldMk cId="2715516743" sldId="275"/>
            <ac:picMk id="3" creationId="{B3E04415-D26C-492C-83C4-813F865E7223}"/>
          </ac:picMkLst>
        </pc:picChg>
      </pc:sldChg>
      <pc:sldChg chg="addSp modSp add mod">
        <pc:chgData name="Adriano Borgatto" userId="e50a874dfa6d3f1a" providerId="LiveId" clId="{57F024B3-0511-45B8-8D6E-1ADE187E7CD3}" dt="2022-03-26T09:57:19.018" v="239" actId="207"/>
        <pc:sldMkLst>
          <pc:docMk/>
          <pc:sldMk cId="545632978" sldId="276"/>
        </pc:sldMkLst>
        <pc:spChg chg="mod">
          <ac:chgData name="Adriano Borgatto" userId="e50a874dfa6d3f1a" providerId="LiveId" clId="{57F024B3-0511-45B8-8D6E-1ADE187E7CD3}" dt="2022-03-26T09:57:19.018" v="239" actId="207"/>
          <ac:spMkLst>
            <pc:docMk/>
            <pc:sldMk cId="545632978" sldId="276"/>
            <ac:spMk id="4" creationId="{00000000-0000-0000-0000-000000000000}"/>
          </ac:spMkLst>
        </pc:spChg>
        <pc:picChg chg="add mod">
          <ac:chgData name="Adriano Borgatto" userId="e50a874dfa6d3f1a" providerId="LiveId" clId="{57F024B3-0511-45B8-8D6E-1ADE187E7CD3}" dt="2022-03-26T09:57:05.084" v="220" actId="14100"/>
          <ac:picMkLst>
            <pc:docMk/>
            <pc:sldMk cId="545632978" sldId="276"/>
            <ac:picMk id="3" creationId="{A6B43F11-D4AE-4A05-841C-78D438FF1FBD}"/>
          </ac:picMkLst>
        </pc:picChg>
      </pc:sldChg>
      <pc:sldChg chg="addSp modSp add mod">
        <pc:chgData name="Adriano Borgatto" userId="e50a874dfa6d3f1a" providerId="LiveId" clId="{57F024B3-0511-45B8-8D6E-1ADE187E7CD3}" dt="2022-05-08T14:38:14.316" v="314" actId="6549"/>
        <pc:sldMkLst>
          <pc:docMk/>
          <pc:sldMk cId="4031630822" sldId="277"/>
        </pc:sldMkLst>
        <pc:spChg chg="add mod">
          <ac:chgData name="Adriano Borgatto" userId="e50a874dfa6d3f1a" providerId="LiveId" clId="{57F024B3-0511-45B8-8D6E-1ADE187E7CD3}" dt="2022-05-08T14:38:14.316" v="314" actId="6549"/>
          <ac:spMkLst>
            <pc:docMk/>
            <pc:sldMk cId="4031630822" sldId="277"/>
            <ac:spMk id="5" creationId="{53523A18-9F62-4164-BD45-07DC34BCB60B}"/>
          </ac:spMkLst>
        </pc:spChg>
      </pc:sldChg>
      <pc:sldChg chg="del">
        <pc:chgData name="Adriano Borgatto" userId="e50a874dfa6d3f1a" providerId="LiveId" clId="{57F024B3-0511-45B8-8D6E-1ADE187E7CD3}" dt="2022-03-26T09:39:58.298" v="62" actId="2696"/>
        <pc:sldMkLst>
          <pc:docMk/>
          <pc:sldMk cId="3392274732" sldId="279"/>
        </pc:sldMkLst>
      </pc:sldChg>
      <pc:sldChg chg="del">
        <pc:chgData name="Adriano Borgatto" userId="e50a874dfa6d3f1a" providerId="LiveId" clId="{57F024B3-0511-45B8-8D6E-1ADE187E7CD3}" dt="2022-03-26T09:39:58.298" v="62" actId="2696"/>
        <pc:sldMkLst>
          <pc:docMk/>
          <pc:sldMk cId="449150087" sldId="280"/>
        </pc:sldMkLst>
      </pc:sldChg>
      <pc:sldChg chg="del">
        <pc:chgData name="Adriano Borgatto" userId="e50a874dfa6d3f1a" providerId="LiveId" clId="{57F024B3-0511-45B8-8D6E-1ADE187E7CD3}" dt="2022-03-26T09:39:58.298" v="62" actId="2696"/>
        <pc:sldMkLst>
          <pc:docMk/>
          <pc:sldMk cId="2758124400" sldId="281"/>
        </pc:sldMkLst>
      </pc:sldChg>
      <pc:sldChg chg="del">
        <pc:chgData name="Adriano Borgatto" userId="e50a874dfa6d3f1a" providerId="LiveId" clId="{57F024B3-0511-45B8-8D6E-1ADE187E7CD3}" dt="2022-03-26T09:39:58.298" v="62" actId="2696"/>
        <pc:sldMkLst>
          <pc:docMk/>
          <pc:sldMk cId="1239350528" sldId="283"/>
        </pc:sldMkLst>
      </pc:sldChg>
      <pc:sldChg chg="del">
        <pc:chgData name="Adriano Borgatto" userId="e50a874dfa6d3f1a" providerId="LiveId" clId="{57F024B3-0511-45B8-8D6E-1ADE187E7CD3}" dt="2022-03-26T09:39:58.298" v="62" actId="2696"/>
        <pc:sldMkLst>
          <pc:docMk/>
          <pc:sldMk cId="1873493945" sldId="284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1616F083-5C86-4226-B13F-D7DE54464347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910662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Clique para editar os estilos do texto mestre</a:t>
            </a:r>
          </a:p>
          <a:p>
            <a:pPr lvl="1"/>
            <a:r>
              <a:rPr lang="en-US" noProof="0"/>
              <a:t>Segundo nível</a:t>
            </a:r>
          </a:p>
          <a:p>
            <a:pPr lvl="2"/>
            <a:r>
              <a:rPr lang="en-US" noProof="0"/>
              <a:t>Terceiro nível</a:t>
            </a:r>
          </a:p>
          <a:p>
            <a:pPr lvl="3"/>
            <a:r>
              <a:rPr lang="en-US" noProof="0"/>
              <a:t>Quarto nível</a:t>
            </a:r>
          </a:p>
          <a:p>
            <a:pPr lvl="4"/>
            <a:r>
              <a:rPr lang="en-US" noProof="0"/>
              <a:t>Quinto nível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FB3165BA-3187-40A9-B705-41D131A16EDB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1155984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1"/>
          <p:cNvSpPr>
            <a:spLocks noChangeArrowheads="1"/>
          </p:cNvSpPr>
          <p:nvPr/>
        </p:nvSpPr>
        <p:spPr bwMode="auto">
          <a:xfrm>
            <a:off x="0" y="6524625"/>
            <a:ext cx="9144000" cy="333375"/>
          </a:xfrm>
          <a:prstGeom prst="rect">
            <a:avLst/>
          </a:prstGeom>
          <a:solidFill>
            <a:srgbClr val="336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pt-BR" altLang="pt-BR"/>
          </a:p>
        </p:txBody>
      </p:sp>
      <p:sp>
        <p:nvSpPr>
          <p:cNvPr id="4" name="Rectangle 12"/>
          <p:cNvSpPr>
            <a:spLocks noChangeArrowheads="1"/>
          </p:cNvSpPr>
          <p:nvPr/>
        </p:nvSpPr>
        <p:spPr bwMode="auto">
          <a:xfrm>
            <a:off x="0" y="6448425"/>
            <a:ext cx="9144000" cy="76200"/>
          </a:xfrm>
          <a:prstGeom prst="rect">
            <a:avLst/>
          </a:prstGeom>
          <a:solidFill>
            <a:srgbClr val="00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pt-BR" altLang="pt-BR"/>
          </a:p>
        </p:txBody>
      </p:sp>
      <p:sp>
        <p:nvSpPr>
          <p:cNvPr id="5" name="Text Box 15"/>
          <p:cNvSpPr txBox="1">
            <a:spLocks noChangeArrowheads="1"/>
          </p:cNvSpPr>
          <p:nvPr/>
        </p:nvSpPr>
        <p:spPr bwMode="auto">
          <a:xfrm>
            <a:off x="3352800" y="1493838"/>
            <a:ext cx="553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pt-BR" altLang="pt-BR" sz="1400" b="1">
                <a:solidFill>
                  <a:schemeClr val="bg1"/>
                </a:solidFill>
                <a:latin typeface="Verdana" panose="020B0604030504040204" pitchFamily="34" charset="0"/>
              </a:rPr>
              <a:t>CMIP- Centro de Metrologia e Inovação em Processos</a:t>
            </a:r>
          </a:p>
        </p:txBody>
      </p:sp>
      <p:sp>
        <p:nvSpPr>
          <p:cNvPr id="6" name="Rectangle 18"/>
          <p:cNvSpPr>
            <a:spLocks noChangeArrowheads="1"/>
          </p:cNvSpPr>
          <p:nvPr/>
        </p:nvSpPr>
        <p:spPr bwMode="auto">
          <a:xfrm>
            <a:off x="0" y="1447800"/>
            <a:ext cx="9144000" cy="381000"/>
          </a:xfrm>
          <a:prstGeom prst="rect">
            <a:avLst/>
          </a:prstGeom>
          <a:solidFill>
            <a:srgbClr val="00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pt-BR" altLang="pt-BR"/>
          </a:p>
        </p:txBody>
      </p:sp>
      <p:sp>
        <p:nvSpPr>
          <p:cNvPr id="7" name="Text Box 19"/>
          <p:cNvSpPr txBox="1">
            <a:spLocks noChangeArrowheads="1"/>
          </p:cNvSpPr>
          <p:nvPr/>
        </p:nvSpPr>
        <p:spPr bwMode="auto">
          <a:xfrm>
            <a:off x="684213" y="1484313"/>
            <a:ext cx="7080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pt-BR" altLang="pt-BR" b="1">
                <a:solidFill>
                  <a:schemeClr val="bg1"/>
                </a:solidFill>
                <a:latin typeface="Verdana" panose="020B0604030504040204" pitchFamily="34" charset="0"/>
              </a:rPr>
              <a:t>UFSC- UNIVERSIDADE FEDERAL DE SANTA CATARINA</a:t>
            </a:r>
          </a:p>
        </p:txBody>
      </p:sp>
      <p:pic>
        <p:nvPicPr>
          <p:cNvPr id="8" name="Picture 2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0"/>
            <a:ext cx="1230313" cy="143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7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0"/>
            <a:ext cx="1476375" cy="133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27088" y="2781300"/>
            <a:ext cx="7772400" cy="1685925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Clique para editar o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43221335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4053564383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38925" y="908050"/>
            <a:ext cx="2058988" cy="5218113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908050"/>
            <a:ext cx="6029325" cy="5218113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415675455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/>
          </p:nvPr>
        </p:nvSpPr>
        <p:spPr>
          <a:xfrm>
            <a:off x="457200" y="908050"/>
            <a:ext cx="8240713" cy="5218113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439044339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8313" y="908050"/>
            <a:ext cx="8229600" cy="457200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abela 2"/>
          <p:cNvSpPr>
            <a:spLocks noGrp="1"/>
          </p:cNvSpPr>
          <p:nvPr>
            <p:ph type="tbl" idx="1"/>
          </p:nvPr>
        </p:nvSpPr>
        <p:spPr>
          <a:xfrm>
            <a:off x="457200" y="1628775"/>
            <a:ext cx="8229600" cy="4497388"/>
          </a:xfrm>
        </p:spPr>
        <p:txBody>
          <a:bodyPr/>
          <a:lstStyle/>
          <a:p>
            <a:pPr lv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87119787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654562012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925890501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28775"/>
            <a:ext cx="4038600" cy="4497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28775"/>
            <a:ext cx="4038600" cy="4497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964936969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267742568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742361590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5157592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749703138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591025063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908050"/>
            <a:ext cx="822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pt-BR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28775"/>
            <a:ext cx="8229600" cy="4497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BR"/>
              <a:t>Clique para editar os estilos do texto mestre</a:t>
            </a:r>
          </a:p>
          <a:p>
            <a:pPr lvl="1"/>
            <a:r>
              <a:rPr lang="en-US" altLang="pt-BR"/>
              <a:t>Segundo nível</a:t>
            </a:r>
          </a:p>
          <a:p>
            <a:pPr lvl="2"/>
            <a:r>
              <a:rPr lang="en-US" altLang="pt-BR"/>
              <a:t>Terceiro nível</a:t>
            </a:r>
          </a:p>
          <a:p>
            <a:pPr lvl="3"/>
            <a:r>
              <a:rPr lang="en-US" altLang="pt-BR"/>
              <a:t>Quarto nível</a:t>
            </a:r>
          </a:p>
          <a:p>
            <a:pPr lvl="4"/>
            <a:r>
              <a:rPr lang="en-US" altLang="pt-BR"/>
              <a:t>Quinto nível</a:t>
            </a:r>
          </a:p>
        </p:txBody>
      </p:sp>
      <p:sp>
        <p:nvSpPr>
          <p:cNvPr id="1028" name="Rectangle 8"/>
          <p:cNvSpPr>
            <a:spLocks noChangeArrowheads="1"/>
          </p:cNvSpPr>
          <p:nvPr/>
        </p:nvSpPr>
        <p:spPr bwMode="auto">
          <a:xfrm>
            <a:off x="8686800" y="0"/>
            <a:ext cx="457200" cy="609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pt-BR" altLang="pt-BR"/>
          </a:p>
        </p:txBody>
      </p:sp>
      <p:sp>
        <p:nvSpPr>
          <p:cNvPr id="1029" name="Rectangle 10"/>
          <p:cNvSpPr>
            <a:spLocks noChangeArrowheads="1"/>
          </p:cNvSpPr>
          <p:nvPr/>
        </p:nvSpPr>
        <p:spPr bwMode="auto">
          <a:xfrm>
            <a:off x="0" y="609600"/>
            <a:ext cx="9144000" cy="76200"/>
          </a:xfrm>
          <a:prstGeom prst="rect">
            <a:avLst/>
          </a:prstGeom>
          <a:solidFill>
            <a:srgbClr val="336699"/>
          </a:solidFill>
          <a:ln w="9525">
            <a:solidFill>
              <a:srgbClr val="3366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pt-BR" altLang="pt-BR"/>
          </a:p>
        </p:txBody>
      </p:sp>
      <p:sp>
        <p:nvSpPr>
          <p:cNvPr id="1030" name="Rectangle 11"/>
          <p:cNvSpPr>
            <a:spLocks noChangeArrowheads="1"/>
          </p:cNvSpPr>
          <p:nvPr/>
        </p:nvSpPr>
        <p:spPr bwMode="auto">
          <a:xfrm>
            <a:off x="0" y="685800"/>
            <a:ext cx="91440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pt-BR" altLang="pt-BR"/>
          </a:p>
        </p:txBody>
      </p:sp>
      <p:sp>
        <p:nvSpPr>
          <p:cNvPr id="1031" name="Rectangle 12"/>
          <p:cNvSpPr>
            <a:spLocks noChangeArrowheads="1"/>
          </p:cNvSpPr>
          <p:nvPr/>
        </p:nvSpPr>
        <p:spPr bwMode="auto">
          <a:xfrm>
            <a:off x="0" y="685800"/>
            <a:ext cx="9172575" cy="76200"/>
          </a:xfrm>
          <a:prstGeom prst="rect">
            <a:avLst/>
          </a:prstGeom>
          <a:solidFill>
            <a:srgbClr val="0000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pt-BR" altLang="pt-BR"/>
          </a:p>
        </p:txBody>
      </p:sp>
      <p:sp>
        <p:nvSpPr>
          <p:cNvPr id="1032" name="Rectangle 14"/>
          <p:cNvSpPr>
            <a:spLocks noChangeArrowheads="1"/>
          </p:cNvSpPr>
          <p:nvPr/>
        </p:nvSpPr>
        <p:spPr bwMode="auto">
          <a:xfrm>
            <a:off x="0" y="6524625"/>
            <a:ext cx="9144000" cy="333375"/>
          </a:xfrm>
          <a:prstGeom prst="rect">
            <a:avLst/>
          </a:prstGeom>
          <a:solidFill>
            <a:srgbClr val="336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pt-BR" altLang="pt-BR"/>
          </a:p>
        </p:txBody>
      </p:sp>
      <p:sp>
        <p:nvSpPr>
          <p:cNvPr id="1033" name="Rectangle 15"/>
          <p:cNvSpPr>
            <a:spLocks noChangeArrowheads="1"/>
          </p:cNvSpPr>
          <p:nvPr/>
        </p:nvSpPr>
        <p:spPr bwMode="auto">
          <a:xfrm>
            <a:off x="0" y="6448425"/>
            <a:ext cx="9144000" cy="76200"/>
          </a:xfrm>
          <a:prstGeom prst="rect">
            <a:avLst/>
          </a:prstGeom>
          <a:solidFill>
            <a:srgbClr val="00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2" r:id="rId12"/>
    <p:sldLayoutId id="2147483843" r:id="rId13"/>
  </p:sldLayoutIdLst>
  <p:transition spd="med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Verdana" pitchFamily="34" charset="0"/>
          <a:cs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Verdana" pitchFamily="34" charset="0"/>
          <a:cs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Verdana" pitchFamily="34" charset="0"/>
          <a:cs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Verdana" pitchFamily="34" charset="0"/>
          <a:cs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Verdana" pitchFamily="34" charset="0"/>
          <a:cs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Verdana" pitchFamily="34" charset="0"/>
          <a:cs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Verdana" pitchFamily="34" charset="0"/>
          <a:cs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Verdana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4000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0"/>
        </a:spcBef>
        <a:spcAft>
          <a:spcPct val="40000"/>
        </a:spcAft>
        <a:buChar char="–"/>
        <a:defRPr sz="22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0"/>
        </a:spcBef>
        <a:spcAft>
          <a:spcPct val="40000"/>
        </a:spcAft>
        <a:buChar char="•"/>
        <a:defRPr sz="20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0"/>
        </a:spcBef>
        <a:spcAft>
          <a:spcPct val="4000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0"/>
        </a:spcBef>
        <a:spcAft>
          <a:spcPct val="4000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0"/>
        </a:spcBef>
        <a:spcAft>
          <a:spcPct val="4000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0"/>
        </a:spcBef>
        <a:spcAft>
          <a:spcPct val="4000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0"/>
        </a:spcBef>
        <a:spcAft>
          <a:spcPct val="4000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0"/>
        </a:spcBef>
        <a:spcAft>
          <a:spcPct val="4000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4"/>
          <p:cNvSpPr>
            <a:spLocks noChangeArrowheads="1"/>
          </p:cNvSpPr>
          <p:nvPr/>
        </p:nvSpPr>
        <p:spPr bwMode="auto">
          <a:xfrm>
            <a:off x="2962374" y="4905375"/>
            <a:ext cx="36258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pt-BR" altLang="pt-BR" dirty="0">
                <a:cs typeface="Times New Roman" pitchFamily="18" charset="0"/>
              </a:rPr>
              <a:t>ADRIANO FERRETI BORGATTO</a:t>
            </a:r>
            <a:endParaRPr lang="pt-BR" altLang="pt-BR" sz="2800" dirty="0"/>
          </a:p>
        </p:txBody>
      </p:sp>
      <p:sp>
        <p:nvSpPr>
          <p:cNvPr id="5" name="Rectangle 42">
            <a:extLst>
              <a:ext uri="{FF2B5EF4-FFF2-40B4-BE49-F238E27FC236}">
                <a16:creationId xmlns:a16="http://schemas.microsoft.com/office/drawing/2014/main" id="{A308A3A4-8EFB-419B-BFAE-8E0D41FC1A4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96627" y="2076236"/>
            <a:ext cx="8351837" cy="2246769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pt-BR" altLang="pt-BR" dirty="0"/>
              <a:t>Probabilidade e Estatística</a:t>
            </a:r>
            <a:br>
              <a:rPr lang="pt-BR" altLang="pt-BR" dirty="0"/>
            </a:br>
            <a:br>
              <a:rPr lang="pt-BR" altLang="pt-BR" sz="1800" dirty="0"/>
            </a:br>
            <a:r>
              <a:rPr lang="pt-BR" altLang="pt-BR" sz="2200" b="0" dirty="0"/>
              <a:t>Sistemas de Informação</a:t>
            </a:r>
            <a:br>
              <a:rPr lang="pt-BR" altLang="pt-BR" sz="2200" b="0" dirty="0"/>
            </a:br>
            <a:br>
              <a:rPr lang="pt-BR" altLang="pt-BR" sz="2200" b="0" dirty="0"/>
            </a:br>
            <a:r>
              <a:rPr lang="pt-BR" altLang="pt-BR" sz="2200" b="0">
                <a:solidFill>
                  <a:srgbClr val="FF0000"/>
                </a:solidFill>
              </a:rPr>
              <a:t>Aula 8</a:t>
            </a:r>
            <a:br>
              <a:rPr lang="pt-BR" altLang="pt-BR" sz="600" b="0" dirty="0">
                <a:solidFill>
                  <a:srgbClr val="FF0000"/>
                </a:solidFill>
              </a:rPr>
            </a:br>
            <a:r>
              <a:rPr lang="pt-BR" altLang="pt-BR" sz="2000" b="0" dirty="0">
                <a:solidFill>
                  <a:schemeClr val="tx1"/>
                </a:solidFill>
              </a:rPr>
              <a:t>Medida de Posição</a:t>
            </a:r>
            <a:endParaRPr lang="pt-BR" altLang="pt-BR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2632505" y="142875"/>
            <a:ext cx="38202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pt-BR" sz="2400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Estatística Descritiva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39552" y="1235075"/>
            <a:ext cx="792088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8000" indent="-285750">
              <a:spcAft>
                <a:spcPts val="1200"/>
              </a:spcAft>
              <a:buFontTx/>
              <a:buChar char="-"/>
            </a:pPr>
            <a:r>
              <a:rPr lang="pt-BR" sz="2400" dirty="0"/>
              <a:t>Tabelas</a:t>
            </a:r>
          </a:p>
          <a:p>
            <a:pPr marL="288000" indent="-285750">
              <a:spcAft>
                <a:spcPts val="1200"/>
              </a:spcAft>
              <a:buFontTx/>
              <a:buChar char="-"/>
            </a:pPr>
            <a:r>
              <a:rPr lang="pt-BR" sz="2400" dirty="0"/>
              <a:t>Gráficos (Barras, Setores Circulares, Histograma, Linha, Dispersão)</a:t>
            </a:r>
          </a:p>
          <a:p>
            <a:pPr marL="288000" indent="-285750">
              <a:spcAft>
                <a:spcPts val="1200"/>
              </a:spcAft>
              <a:buFontTx/>
              <a:buChar char="-"/>
            </a:pPr>
            <a:r>
              <a:rPr lang="pt-BR" sz="2400" dirty="0">
                <a:solidFill>
                  <a:srgbClr val="FF0000"/>
                </a:solidFill>
              </a:rPr>
              <a:t>Medidas de posição (Média, Mediana, Percentis, Moda)</a:t>
            </a:r>
          </a:p>
          <a:p>
            <a:pPr marL="288000" indent="-285750">
              <a:spcAft>
                <a:spcPts val="1200"/>
              </a:spcAft>
              <a:buFontTx/>
              <a:buChar char="-"/>
            </a:pPr>
            <a:r>
              <a:rPr lang="pt-BR" sz="2400" dirty="0"/>
              <a:t>Medidas de dispersão (Variância, Desvio Padrão, Coeficiente de Variação)</a:t>
            </a:r>
          </a:p>
        </p:txBody>
      </p:sp>
    </p:spTree>
    <p:extLst>
      <p:ext uri="{BB962C8B-B14F-4D97-AF65-F5344CB8AC3E}">
        <p14:creationId xmlns:p14="http://schemas.microsoft.com/office/powerpoint/2010/main" val="2498204887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2E41C84-8137-AF85-A554-7B00FB764F41}"/>
              </a:ext>
            </a:extLst>
          </p:cNvPr>
          <p:cNvSpPr/>
          <p:nvPr/>
        </p:nvSpPr>
        <p:spPr bwMode="auto">
          <a:xfrm>
            <a:off x="457200" y="116632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ctr">
              <a:spcAft>
                <a:spcPts val="600"/>
              </a:spcAft>
              <a:defRPr/>
            </a:pPr>
            <a:r>
              <a:rPr lang="pt-BR" sz="2400" b="1" dirty="0">
                <a:solidFill>
                  <a:srgbClr val="003399"/>
                </a:solidFill>
                <a:latin typeface="+mj-lt"/>
                <a:ea typeface="+mj-ea"/>
                <a:cs typeface="+mj-cs"/>
              </a:rPr>
              <a:t>Descrição dos Dados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E30CAB3-B666-87CF-248D-2C0F8622BB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2486"/>
          <a:stretch/>
        </p:blipFill>
        <p:spPr>
          <a:xfrm>
            <a:off x="107504" y="1124744"/>
            <a:ext cx="4069152" cy="4824536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A0C0DFAD-9D22-1CBD-DDE6-6D23A90353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363" r="2308"/>
          <a:stretch/>
        </p:blipFill>
        <p:spPr>
          <a:xfrm>
            <a:off x="4118225" y="1124743"/>
            <a:ext cx="4990279" cy="4896545"/>
          </a:xfrm>
          <a:prstGeom prst="rect">
            <a:avLst/>
          </a:prstGeom>
        </p:spPr>
      </p:pic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B79C4B29-CD0C-9419-B955-29BFEBC54F43}"/>
              </a:ext>
            </a:extLst>
          </p:cNvPr>
          <p:cNvCxnSpPr/>
          <p:nvPr/>
        </p:nvCxnSpPr>
        <p:spPr bwMode="auto">
          <a:xfrm>
            <a:off x="4089671" y="764704"/>
            <a:ext cx="50281" cy="561662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9912103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2762358" y="99332"/>
            <a:ext cx="35605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pt-BR" sz="2400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Medidas de Posição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BF46A90-626A-4743-8096-ED6E3A750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836712"/>
            <a:ext cx="8773571" cy="252028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E0A4D412-09B6-494A-A52E-E04295550A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757" y="3284984"/>
            <a:ext cx="8183691" cy="3130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19915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982499" y="99332"/>
            <a:ext cx="51203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pt-BR" sz="2400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Medidas de Posição</a:t>
            </a:r>
            <a:r>
              <a:rPr lang="pt-BR" sz="2400" b="1" dirty="0">
                <a:latin typeface="+mj-lt"/>
                <a:ea typeface="+mj-ea"/>
                <a:cs typeface="+mj-cs"/>
              </a:rPr>
              <a:t> – Média 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4F6C90C-C0BA-4446-9ED4-641A0A3A16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836712"/>
            <a:ext cx="8874410" cy="252028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02AB7918-F32D-4A24-8FF2-500E5E654F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482" y="3429000"/>
            <a:ext cx="6812838" cy="2954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071340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982497" y="99332"/>
            <a:ext cx="512031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pt-BR" sz="2400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Medidas de Posição</a:t>
            </a:r>
            <a:r>
              <a:rPr lang="pt-BR" sz="2400" b="1" dirty="0">
                <a:latin typeface="+mj-lt"/>
                <a:ea typeface="+mj-ea"/>
                <a:cs typeface="+mj-cs"/>
              </a:rPr>
              <a:t> – Média </a:t>
            </a:r>
          </a:p>
          <a:p>
            <a:pPr algn="ctr" eaLnBrk="1" hangingPunct="1">
              <a:defRPr/>
            </a:pPr>
            <a:endParaRPr lang="pt-BR" sz="2400" b="1" dirty="0">
              <a:solidFill>
                <a:schemeClr val="accent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03E4FE8-F1C9-4E1D-949E-96531BF34A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23" y="1052736"/>
            <a:ext cx="9023342" cy="475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79394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055162" y="99332"/>
            <a:ext cx="69749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pt-BR" sz="2400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Medidas de Posição</a:t>
            </a:r>
            <a:r>
              <a:rPr lang="pt-BR" sz="2400" b="1" dirty="0">
                <a:latin typeface="+mj-lt"/>
                <a:ea typeface="+mj-ea"/>
                <a:cs typeface="+mj-cs"/>
              </a:rPr>
              <a:t> – Média Ponderada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8271473-CB94-412E-8AA3-0F375EAF2A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60" y="1052736"/>
            <a:ext cx="8930036" cy="2232248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CC4423A-C0D6-4716-A4C0-F9B46C364B56}"/>
              </a:ext>
            </a:extLst>
          </p:cNvPr>
          <p:cNvSpPr txBox="1"/>
          <p:nvPr/>
        </p:nvSpPr>
        <p:spPr>
          <a:xfrm>
            <a:off x="117819" y="3294518"/>
            <a:ext cx="8930036" cy="1332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pt-BR" b="1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Exemplo:</a:t>
            </a:r>
            <a:r>
              <a:rPr lang="pt-BR" b="0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 Em uma sala há 26 alunos no total, sendo que 16 estudantes têm 15 anos, 8 estudantes têm 16 anos e apenas 2 alunos têm 17 anos. João tem 16 e ele está curioso para saber se a sua idade é superior à média dos seus colegas de classe. </a:t>
            </a:r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895393F-9EB6-227C-BA1A-BD53424BEFB9}"/>
              </a:ext>
            </a:extLst>
          </p:cNvPr>
          <p:cNvSpPr txBox="1"/>
          <p:nvPr/>
        </p:nvSpPr>
        <p:spPr>
          <a:xfrm>
            <a:off x="251520" y="4725144"/>
            <a:ext cx="504056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1" dirty="0"/>
              <a:t>#Sintaxe no R</a:t>
            </a:r>
          </a:p>
          <a:p>
            <a:r>
              <a:rPr lang="pt-BR" dirty="0" err="1"/>
              <a:t>freq</a:t>
            </a:r>
            <a:r>
              <a:rPr lang="pt-BR" dirty="0"/>
              <a:t> &lt;- c(16,  8,  2)</a:t>
            </a:r>
          </a:p>
          <a:p>
            <a:r>
              <a:rPr lang="pt-BR" dirty="0"/>
              <a:t>peso &lt;- </a:t>
            </a:r>
            <a:r>
              <a:rPr lang="pt-BR" dirty="0" err="1"/>
              <a:t>freq</a:t>
            </a:r>
            <a:r>
              <a:rPr lang="pt-BR" dirty="0"/>
              <a:t>/sum(</a:t>
            </a:r>
            <a:r>
              <a:rPr lang="pt-BR" dirty="0" err="1"/>
              <a:t>freq</a:t>
            </a:r>
            <a:r>
              <a:rPr lang="pt-BR" dirty="0"/>
              <a:t>)</a:t>
            </a:r>
          </a:p>
          <a:p>
            <a:r>
              <a:rPr lang="pt-BR" dirty="0"/>
              <a:t>x &lt;- c(15,16,17)</a:t>
            </a:r>
          </a:p>
          <a:p>
            <a:r>
              <a:rPr lang="pt-BR" dirty="0" err="1"/>
              <a:t>xp</a:t>
            </a:r>
            <a:r>
              <a:rPr lang="pt-BR" dirty="0"/>
              <a:t> &lt;- </a:t>
            </a:r>
            <a:r>
              <a:rPr lang="pt-BR" dirty="0" err="1"/>
              <a:t>weighted.mean</a:t>
            </a:r>
            <a:r>
              <a:rPr lang="pt-BR" dirty="0"/>
              <a:t>(x, peso)</a:t>
            </a:r>
          </a:p>
        </p:txBody>
      </p:sp>
    </p:spTree>
    <p:extLst>
      <p:ext uri="{BB962C8B-B14F-4D97-AF65-F5344CB8AC3E}">
        <p14:creationId xmlns:p14="http://schemas.microsoft.com/office/powerpoint/2010/main" val="357431628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770101" y="99332"/>
            <a:ext cx="55451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pt-BR" sz="2400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Medidas de Posição</a:t>
            </a:r>
            <a:r>
              <a:rPr lang="pt-BR" sz="2400" b="1" dirty="0">
                <a:latin typeface="+mj-lt"/>
                <a:ea typeface="+mj-ea"/>
                <a:cs typeface="+mj-cs"/>
              </a:rPr>
              <a:t> – Mediana 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3E04415-D26C-492C-83C4-813F865E72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836712"/>
            <a:ext cx="8784976" cy="5266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516743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723615" y="99332"/>
            <a:ext cx="56380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pt-BR" sz="2400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Medidas de Posição</a:t>
            </a:r>
            <a:r>
              <a:rPr lang="pt-BR" sz="2400" b="1" dirty="0">
                <a:latin typeface="+mj-lt"/>
                <a:ea typeface="+mj-ea"/>
                <a:cs typeface="+mj-cs"/>
              </a:rPr>
              <a:t> – Percentil 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6B43F11-D4AE-4A05-841C-78D438FF1F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124744"/>
            <a:ext cx="8775469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632978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Personalizar design">
  <a:themeElements>
    <a:clrScheme name="Personalizar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ersonalizar design">
      <a:majorFont>
        <a:latin typeface="Verdana"/>
        <a:ea typeface=""/>
        <a:cs typeface="Arial"/>
      </a:majorFont>
      <a:minorFont>
        <a:latin typeface="Arial"/>
        <a:ea typeface=""/>
        <a:cs typeface="Arial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Personalizar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10269</TotalTime>
  <Words>185</Words>
  <Application>Microsoft Office PowerPoint</Application>
  <PresentationFormat>Apresentação na tela (4:3)</PresentationFormat>
  <Paragraphs>20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Arial</vt:lpstr>
      <vt:lpstr>Montserrat</vt:lpstr>
      <vt:lpstr>Times New Roman</vt:lpstr>
      <vt:lpstr>Verdana</vt:lpstr>
      <vt:lpstr>Personalizar design</vt:lpstr>
      <vt:lpstr>Probabilidade e Estatística  Sistemas de Informação  Aula 8 Medida de Posição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CERTI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AULA_ACK</dc:title>
  <dc:creator>Andrea</dc:creator>
  <cp:lastModifiedBy>Adriano Borgatto</cp:lastModifiedBy>
  <cp:revision>1025</cp:revision>
  <dcterms:created xsi:type="dcterms:W3CDTF">2005-11-03T13:11:02Z</dcterms:created>
  <dcterms:modified xsi:type="dcterms:W3CDTF">2024-03-31T23:01:03Z</dcterms:modified>
</cp:coreProperties>
</file>