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71" r:id="rId5"/>
    <p:sldId id="272" r:id="rId6"/>
    <p:sldId id="273" r:id="rId7"/>
    <p:sldId id="274" r:id="rId8"/>
    <p:sldId id="277" r:id="rId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FB69F-3F81-459E-86A4-8A8112A390DB}" v="2" dt="2024-04-04T14:20:03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0D855C9A-CC94-45F6-9992-984A4D40459A}"/>
    <pc:docChg chg="custSel modSld">
      <pc:chgData name="Adriano Borgatto" userId="e50a874dfa6d3f1a" providerId="LiveId" clId="{0D855C9A-CC94-45F6-9992-984A4D40459A}" dt="2022-08-18T21:11:52.262" v="81" actId="20577"/>
      <pc:docMkLst>
        <pc:docMk/>
      </pc:docMkLst>
      <pc:sldChg chg="modSp mod">
        <pc:chgData name="Adriano Borgatto" userId="e50a874dfa6d3f1a" providerId="LiveId" clId="{0D855C9A-CC94-45F6-9992-984A4D40459A}" dt="2022-08-18T21:05:52.205" v="1" actId="20577"/>
        <pc:sldMkLst>
          <pc:docMk/>
          <pc:sldMk cId="0" sldId="256"/>
        </pc:sldMkLst>
        <pc:spChg chg="mod">
          <ac:chgData name="Adriano Borgatto" userId="e50a874dfa6d3f1a" providerId="LiveId" clId="{0D855C9A-CC94-45F6-9992-984A4D40459A}" dt="2022-08-18T21:05:52.205" v="1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0D855C9A-CC94-45F6-9992-984A4D40459A}" dt="2022-08-18T21:06:16.353" v="3"/>
        <pc:sldMkLst>
          <pc:docMk/>
          <pc:sldMk cId="2079912103" sldId="268"/>
        </pc:sldMkLst>
        <pc:spChg chg="add mod">
          <ac:chgData name="Adriano Borgatto" userId="e50a874dfa6d3f1a" providerId="LiveId" clId="{0D855C9A-CC94-45F6-9992-984A4D40459A}" dt="2022-08-18T21:06:16.353" v="3"/>
          <ac:spMkLst>
            <pc:docMk/>
            <pc:sldMk cId="2079912103" sldId="268"/>
            <ac:spMk id="2" creationId="{463EF1C0-E261-ED12-8C11-06A09FB7FF5C}"/>
          </ac:spMkLst>
        </pc:spChg>
        <pc:spChg chg="del">
          <ac:chgData name="Adriano Borgatto" userId="e50a874dfa6d3f1a" providerId="LiveId" clId="{0D855C9A-CC94-45F6-9992-984A4D40459A}" dt="2022-08-18T21:06:15.478" v="2" actId="478"/>
          <ac:spMkLst>
            <pc:docMk/>
            <pc:sldMk cId="2079912103" sldId="268"/>
            <ac:spMk id="4" creationId="{00000000-0000-0000-0000-000000000000}"/>
          </ac:spMkLst>
        </pc:spChg>
        <pc:graphicFrameChg chg="add mod">
          <ac:chgData name="Adriano Borgatto" userId="e50a874dfa6d3f1a" providerId="LiveId" clId="{0D855C9A-CC94-45F6-9992-984A4D40459A}" dt="2022-08-18T21:06:16.353" v="3"/>
          <ac:graphicFrameMkLst>
            <pc:docMk/>
            <pc:sldMk cId="2079912103" sldId="268"/>
            <ac:graphicFrameMk id="3" creationId="{ADBD9047-45E2-0818-9AC0-246A7F355343}"/>
          </ac:graphicFrameMkLst>
        </pc:graphicFrameChg>
        <pc:picChg chg="del">
          <ac:chgData name="Adriano Borgatto" userId="e50a874dfa6d3f1a" providerId="LiveId" clId="{0D855C9A-CC94-45F6-9992-984A4D40459A}" dt="2022-08-18T21:06:15.478" v="2" actId="478"/>
          <ac:picMkLst>
            <pc:docMk/>
            <pc:sldMk cId="2079912103" sldId="268"/>
            <ac:picMk id="9" creationId="{129C4971-1633-4160-B1FF-E1C5CC21A841}"/>
          </ac:picMkLst>
        </pc:picChg>
      </pc:sldChg>
      <pc:sldChg chg="modSp mod">
        <pc:chgData name="Adriano Borgatto" userId="e50a874dfa6d3f1a" providerId="LiveId" clId="{0D855C9A-CC94-45F6-9992-984A4D40459A}" dt="2022-08-18T21:11:52.262" v="81" actId="20577"/>
        <pc:sldMkLst>
          <pc:docMk/>
          <pc:sldMk cId="4031630822" sldId="277"/>
        </pc:sldMkLst>
        <pc:spChg chg="mod">
          <ac:chgData name="Adriano Borgatto" userId="e50a874dfa6d3f1a" providerId="LiveId" clId="{0D855C9A-CC94-45F6-9992-984A4D40459A}" dt="2022-08-18T21:11:52.262" v="81" actId="20577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E6F3D338-ED93-4364-8B16-82321F02EE83}"/>
    <pc:docChg chg="custSel delSld modSld">
      <pc:chgData name="Adriano Borgatto" userId="e50a874dfa6d3f1a" providerId="LiveId" clId="{E6F3D338-ED93-4364-8B16-82321F02EE83}" dt="2022-03-26T10:45:18.457" v="206" actId="1035"/>
      <pc:docMkLst>
        <pc:docMk/>
      </pc:docMkLst>
      <pc:sldChg chg="modSp mod">
        <pc:chgData name="Adriano Borgatto" userId="e50a874dfa6d3f1a" providerId="LiveId" clId="{E6F3D338-ED93-4364-8B16-82321F02EE83}" dt="2022-03-26T10:09:26.065" v="9" actId="20577"/>
        <pc:sldMkLst>
          <pc:docMk/>
          <pc:sldMk cId="0" sldId="256"/>
        </pc:sldMkLst>
        <pc:spChg chg="mod">
          <ac:chgData name="Adriano Borgatto" userId="e50a874dfa6d3f1a" providerId="LiveId" clId="{E6F3D338-ED93-4364-8B16-82321F02EE83}" dt="2022-03-26T10:09:26.065" v="9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E6F3D338-ED93-4364-8B16-82321F02EE83}" dt="2022-03-26T10:09:37.821" v="11" actId="207"/>
        <pc:sldMkLst>
          <pc:docMk/>
          <pc:sldMk cId="2498204887" sldId="267"/>
        </pc:sldMkLst>
        <pc:spChg chg="mod">
          <ac:chgData name="Adriano Borgatto" userId="e50a874dfa6d3f1a" providerId="LiveId" clId="{E6F3D338-ED93-4364-8B16-82321F02EE83}" dt="2022-03-26T10:09:37.821" v="11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E6F3D338-ED93-4364-8B16-82321F02EE83}" dt="2022-03-26T10:12:22.412" v="36" actId="1035"/>
        <pc:sldMkLst>
          <pc:docMk/>
          <pc:sldMk cId="1971199154" sldId="271"/>
        </pc:sldMkLst>
        <pc:spChg chg="mod">
          <ac:chgData name="Adriano Borgatto" userId="e50a874dfa6d3f1a" providerId="LiveId" clId="{E6F3D338-ED93-4364-8B16-82321F02EE83}" dt="2022-03-26T10:09:54.595" v="20" actId="20577"/>
          <ac:spMkLst>
            <pc:docMk/>
            <pc:sldMk cId="1971199154" sldId="271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E6F3D338-ED93-4364-8B16-82321F02EE83}" dt="2022-03-26T10:11:57.800" v="30" actId="1037"/>
          <ac:picMkLst>
            <pc:docMk/>
            <pc:sldMk cId="1971199154" sldId="271"/>
            <ac:picMk id="5" creationId="{9152195D-8181-471C-A16C-1B2393181EE2}"/>
          </ac:picMkLst>
        </pc:picChg>
        <pc:picChg chg="add mod">
          <ac:chgData name="Adriano Borgatto" userId="e50a874dfa6d3f1a" providerId="LiveId" clId="{E6F3D338-ED93-4364-8B16-82321F02EE83}" dt="2022-03-26T10:12:22.412" v="36" actId="1035"/>
          <ac:picMkLst>
            <pc:docMk/>
            <pc:sldMk cId="1971199154" sldId="271"/>
            <ac:picMk id="7" creationId="{24CFCD33-BC8C-4709-9B4E-48F84F3ED8FD}"/>
          </ac:picMkLst>
        </pc:pic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mod">
        <pc:chgData name="Adriano Borgatto" userId="e50a874dfa6d3f1a" providerId="LiveId" clId="{E6F3D338-ED93-4364-8B16-82321F02EE83}" dt="2022-03-26T10:14:54.377" v="63" actId="20577"/>
        <pc:sldMkLst>
          <pc:docMk/>
          <pc:sldMk cId="1003071340" sldId="272"/>
        </pc:sldMkLst>
        <pc:spChg chg="mod">
          <ac:chgData name="Adriano Borgatto" userId="e50a874dfa6d3f1a" providerId="LiveId" clId="{E6F3D338-ED93-4364-8B16-82321F02EE83}" dt="2022-03-26T10:14:54.377" v="63" actId="20577"/>
          <ac:spMkLst>
            <pc:docMk/>
            <pc:sldMk cId="1003071340" sldId="272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13:59.857" v="39" actId="478"/>
          <ac:picMkLst>
            <pc:docMk/>
            <pc:sldMk cId="1003071340" sldId="272"/>
            <ac:picMk id="3" creationId="{C4F6C90C-C0BA-4446-9ED4-641A0A3A1641}"/>
          </ac:picMkLst>
        </pc:picChg>
        <pc:picChg chg="add mod">
          <ac:chgData name="Adriano Borgatto" userId="e50a874dfa6d3f1a" providerId="LiveId" clId="{E6F3D338-ED93-4364-8B16-82321F02EE83}" dt="2022-03-26T10:14:04.108" v="41" actId="1076"/>
          <ac:picMkLst>
            <pc:docMk/>
            <pc:sldMk cId="1003071340" sldId="272"/>
            <ac:picMk id="5" creationId="{F7A434C3-6CF2-4C4F-8649-96524C731208}"/>
          </ac:picMkLst>
        </pc:picChg>
        <pc:picChg chg="add mod">
          <ac:chgData name="Adriano Borgatto" userId="e50a874dfa6d3f1a" providerId="LiveId" clId="{E6F3D338-ED93-4364-8B16-82321F02EE83}" dt="2022-03-26T10:14:32.411" v="45" actId="1038"/>
          <ac:picMkLst>
            <pc:docMk/>
            <pc:sldMk cId="1003071340" sldId="272"/>
            <ac:picMk id="7" creationId="{D5D4E4D9-846B-47D8-AFC8-02EBF8AF9D67}"/>
          </ac:picMkLst>
        </pc:picChg>
        <pc:picChg chg="del mod">
          <ac:chgData name="Adriano Borgatto" userId="e50a874dfa6d3f1a" providerId="LiveId" clId="{E6F3D338-ED93-4364-8B16-82321F02EE83}" dt="2022-03-26T10:13:58.045" v="38" actId="478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delSp modSp mod">
        <pc:chgData name="Adriano Borgatto" userId="e50a874dfa6d3f1a" providerId="LiveId" clId="{E6F3D338-ED93-4364-8B16-82321F02EE83}" dt="2022-03-26T10:17:50.093" v="121" actId="1038"/>
        <pc:sldMkLst>
          <pc:docMk/>
          <pc:sldMk cId="1126793949" sldId="273"/>
        </pc:sldMkLst>
        <pc:spChg chg="mod">
          <ac:chgData name="Adriano Borgatto" userId="e50a874dfa6d3f1a" providerId="LiveId" clId="{E6F3D338-ED93-4364-8B16-82321F02EE83}" dt="2022-03-26T10:15:14.264" v="85" actId="20577"/>
          <ac:spMkLst>
            <pc:docMk/>
            <pc:sldMk cId="1126793949" sldId="273"/>
            <ac:spMk id="4" creationId="{00000000-0000-0000-0000-000000000000}"/>
          </ac:spMkLst>
        </pc:spChg>
        <pc:picChg chg="del mod">
          <ac:chgData name="Adriano Borgatto" userId="e50a874dfa6d3f1a" providerId="LiveId" clId="{E6F3D338-ED93-4364-8B16-82321F02EE83}" dt="2022-03-26T10:15:16.612" v="87" actId="478"/>
          <ac:picMkLst>
            <pc:docMk/>
            <pc:sldMk cId="1126793949" sldId="273"/>
            <ac:picMk id="3" creationId="{103E4FE8-F1C9-4E1D-949E-96531BF34AE7}"/>
          </ac:picMkLst>
        </pc:picChg>
        <pc:picChg chg="add mod modCrop">
          <ac:chgData name="Adriano Borgatto" userId="e50a874dfa6d3f1a" providerId="LiveId" clId="{E6F3D338-ED93-4364-8B16-82321F02EE83}" dt="2022-03-26T10:17:18.284" v="98" actId="1038"/>
          <ac:picMkLst>
            <pc:docMk/>
            <pc:sldMk cId="1126793949" sldId="273"/>
            <ac:picMk id="5" creationId="{56493E95-32E4-426D-BE17-9DEABF776D1B}"/>
          </ac:picMkLst>
        </pc:picChg>
        <pc:picChg chg="add mod">
          <ac:chgData name="Adriano Borgatto" userId="e50a874dfa6d3f1a" providerId="LiveId" clId="{E6F3D338-ED93-4364-8B16-82321F02EE83}" dt="2022-03-26T10:17:50.093" v="121" actId="1038"/>
          <ac:picMkLst>
            <pc:docMk/>
            <pc:sldMk cId="1126793949" sldId="273"/>
            <ac:picMk id="7" creationId="{4E254009-3202-4546-B715-16B2FFABB91F}"/>
          </ac:picMkLst>
        </pc:picChg>
      </pc:sldChg>
      <pc:sldChg chg="addSp delSp modSp mod">
        <pc:chgData name="Adriano Borgatto" userId="e50a874dfa6d3f1a" providerId="LiveId" clId="{E6F3D338-ED93-4364-8B16-82321F02EE83}" dt="2022-03-26T10:19:49.938" v="167" actId="208"/>
        <pc:sldMkLst>
          <pc:docMk/>
          <pc:sldMk cId="3574316283" sldId="274"/>
        </pc:sldMkLst>
        <pc:spChg chg="mod">
          <ac:chgData name="Adriano Borgatto" userId="e50a874dfa6d3f1a" providerId="LiveId" clId="{E6F3D338-ED93-4364-8B16-82321F02EE83}" dt="2022-03-26T10:18:14.502" v="155" actId="20577"/>
          <ac:spMkLst>
            <pc:docMk/>
            <pc:sldMk cId="3574316283" sldId="274"/>
            <ac:spMk id="4" creationId="{00000000-0000-0000-0000-000000000000}"/>
          </ac:spMkLst>
        </pc:spChg>
        <pc:spChg chg="del">
          <ac:chgData name="Adriano Borgatto" userId="e50a874dfa6d3f1a" providerId="LiveId" clId="{E6F3D338-ED93-4364-8B16-82321F02EE83}" dt="2022-03-26T10:18:57.612" v="158" actId="478"/>
          <ac:spMkLst>
            <pc:docMk/>
            <pc:sldMk cId="3574316283" sldId="274"/>
            <ac:spMk id="5" creationId="{5CC4423A-C0D6-4716-A4C0-F9B46C364B56}"/>
          </ac:spMkLst>
        </pc:spChg>
        <pc:spChg chg="add mod">
          <ac:chgData name="Adriano Borgatto" userId="e50a874dfa6d3f1a" providerId="LiveId" clId="{E6F3D338-ED93-4364-8B16-82321F02EE83}" dt="2022-03-26T10:19:49.938" v="167" actId="208"/>
          <ac:spMkLst>
            <pc:docMk/>
            <pc:sldMk cId="3574316283" sldId="274"/>
            <ac:spMk id="7" creationId="{807EFCDB-3021-4DC6-909F-86993EC83398}"/>
          </ac:spMkLst>
        </pc:spChg>
        <pc:picChg chg="del mod">
          <ac:chgData name="Adriano Borgatto" userId="e50a874dfa6d3f1a" providerId="LiveId" clId="{E6F3D338-ED93-4364-8B16-82321F02EE83}" dt="2022-03-26T10:18:17.254" v="157" actId="478"/>
          <ac:picMkLst>
            <pc:docMk/>
            <pc:sldMk cId="3574316283" sldId="274"/>
            <ac:picMk id="3" creationId="{38271473-CB94-412E-8AA3-0F375EAF2A73}"/>
          </ac:picMkLst>
        </pc:picChg>
        <pc:picChg chg="add mod">
          <ac:chgData name="Adriano Borgatto" userId="e50a874dfa6d3f1a" providerId="LiveId" clId="{E6F3D338-ED93-4364-8B16-82321F02EE83}" dt="2022-03-26T10:19:10.737" v="163" actId="14100"/>
          <ac:picMkLst>
            <pc:docMk/>
            <pc:sldMk cId="3574316283" sldId="274"/>
            <ac:picMk id="6" creationId="{1D680D8B-C7DD-43BD-88FA-2AD32EC14100}"/>
          </ac:picMkLst>
        </pc:picChg>
      </pc:sldChg>
      <pc:sldChg chg="del">
        <pc:chgData name="Adriano Borgatto" userId="e50a874dfa6d3f1a" providerId="LiveId" clId="{E6F3D338-ED93-4364-8B16-82321F02EE83}" dt="2022-03-26T10:20:07.301" v="168" actId="47"/>
        <pc:sldMkLst>
          <pc:docMk/>
          <pc:sldMk cId="2715516743" sldId="275"/>
        </pc:sldMkLst>
      </pc:sldChg>
      <pc:sldChg chg="del">
        <pc:chgData name="Adriano Borgatto" userId="e50a874dfa6d3f1a" providerId="LiveId" clId="{E6F3D338-ED93-4364-8B16-82321F02EE83}" dt="2022-03-26T10:20:10.132" v="169" actId="47"/>
        <pc:sldMkLst>
          <pc:docMk/>
          <pc:sldMk cId="545632978" sldId="276"/>
        </pc:sldMkLst>
      </pc:sldChg>
      <pc:sldChg chg="modSp mod">
        <pc:chgData name="Adriano Borgatto" userId="e50a874dfa6d3f1a" providerId="LiveId" clId="{E6F3D338-ED93-4364-8B16-82321F02EE83}" dt="2022-03-26T10:45:18.457" v="206" actId="1035"/>
        <pc:sldMkLst>
          <pc:docMk/>
          <pc:sldMk cId="4031630822" sldId="277"/>
        </pc:sldMkLst>
        <pc:spChg chg="mod">
          <ac:chgData name="Adriano Borgatto" userId="e50a874dfa6d3f1a" providerId="LiveId" clId="{E6F3D338-ED93-4364-8B16-82321F02EE83}" dt="2022-03-26T10:20:30.226" v="178" actId="20577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E6F3D338-ED93-4364-8B16-82321F02EE83}" dt="2022-03-26T10:45:18.457" v="206" actId="103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E8FEBC85-924A-4A16-B620-61369371026F}"/>
    <pc:docChg chg="custSel modSld">
      <pc:chgData name="Adriano Borgatto" userId="e50a874dfa6d3f1a" providerId="LiveId" clId="{E8FEBC85-924A-4A16-B620-61369371026F}" dt="2022-09-22T12:24:48.516" v="35" actId="255"/>
      <pc:docMkLst>
        <pc:docMk/>
      </pc:docMkLst>
      <pc:sldChg chg="modSp mod">
        <pc:chgData name="Adriano Borgatto" userId="e50a874dfa6d3f1a" providerId="LiveId" clId="{E8FEBC85-924A-4A16-B620-61369371026F}" dt="2022-09-22T12:24:48.516" v="35" actId="255"/>
        <pc:sldMkLst>
          <pc:docMk/>
          <pc:sldMk cId="4031630822" sldId="277"/>
        </pc:sldMkLst>
        <pc:spChg chg="mod">
          <ac:chgData name="Adriano Borgatto" userId="e50a874dfa6d3f1a" providerId="LiveId" clId="{E8FEBC85-924A-4A16-B620-61369371026F}" dt="2022-09-22T12:24:48.516" v="35" actId="25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526F2367-AD26-4E10-A8D9-BEB22B5A0871}"/>
    <pc:docChg chg="undo custSel addSld delSld modSld">
      <pc:chgData name="Adriano Borgatto" userId="e50a874dfa6d3f1a" providerId="LiveId" clId="{526F2367-AD26-4E10-A8D9-BEB22B5A0871}" dt="2022-03-25T20:06:44.872" v="636" actId="1036"/>
      <pc:docMkLst>
        <pc:docMk/>
      </pc:docMkLst>
      <pc:sldChg chg="modSp mod">
        <pc:chgData name="Adriano Borgatto" userId="e50a874dfa6d3f1a" providerId="LiveId" clId="{526F2367-AD26-4E10-A8D9-BEB22B5A0871}" dt="2022-03-25T17:38:23.549" v="8" actId="20577"/>
        <pc:sldMkLst>
          <pc:docMk/>
          <pc:sldMk cId="0" sldId="256"/>
        </pc:sldMkLst>
        <pc:spChg chg="mod">
          <ac:chgData name="Adriano Borgatto" userId="e50a874dfa6d3f1a" providerId="LiveId" clId="{526F2367-AD26-4E10-A8D9-BEB22B5A0871}" dt="2022-03-25T17:38:23.549" v="8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26F2367-AD26-4E10-A8D9-BEB22B5A0871}" dt="2022-03-25T17:38:41.774" v="10" actId="207"/>
        <pc:sldMkLst>
          <pc:docMk/>
          <pc:sldMk cId="2498204887" sldId="267"/>
        </pc:sldMkLst>
        <pc:spChg chg="mod">
          <ac:chgData name="Adriano Borgatto" userId="e50a874dfa6d3f1a" providerId="LiveId" clId="{526F2367-AD26-4E10-A8D9-BEB22B5A0871}" dt="2022-03-25T17:38:41.774" v="10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26F2367-AD26-4E10-A8D9-BEB22B5A0871}" dt="2022-03-25T19:36:39.321" v="519" actId="1035"/>
        <pc:sldMkLst>
          <pc:docMk/>
          <pc:sldMk cId="1971199154" sldId="271"/>
        </pc:sldMkLst>
        <pc:spChg chg="add del">
          <ac:chgData name="Adriano Borgatto" userId="e50a874dfa6d3f1a" providerId="LiveId" clId="{526F2367-AD26-4E10-A8D9-BEB22B5A0871}" dt="2022-03-25T17:58:29.205" v="260"/>
          <ac:spMkLst>
            <pc:docMk/>
            <pc:sldMk cId="1971199154" sldId="271"/>
            <ac:spMk id="3" creationId="{FD387095-0414-45CC-97BC-A34A07BD4D2D}"/>
          </ac:spMkLst>
        </pc:spChg>
        <pc:spChg chg="mod">
          <ac:chgData name="Adriano Borgatto" userId="e50a874dfa6d3f1a" providerId="LiveId" clId="{526F2367-AD26-4E10-A8D9-BEB22B5A0871}" dt="2022-03-25T17:38:57.373" v="19" actId="20577"/>
          <ac:spMkLst>
            <pc:docMk/>
            <pc:sldMk cId="1971199154" sldId="271"/>
            <ac:spMk id="4" creationId="{00000000-0000-0000-0000-000000000000}"/>
          </ac:spMkLst>
        </pc:spChg>
        <pc:spChg chg="mod">
          <ac:chgData name="Adriano Borgatto" userId="e50a874dfa6d3f1a" providerId="LiveId" clId="{526F2367-AD26-4E10-A8D9-BEB22B5A0871}" dt="2022-03-25T17:39:16.731" v="32" actId="20577"/>
          <ac:spMkLst>
            <pc:docMk/>
            <pc:sldMk cId="1971199154" sldId="27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39.321" v="519" actId="1035"/>
          <ac:spMkLst>
            <pc:docMk/>
            <pc:sldMk cId="1971199154" sldId="271"/>
            <ac:spMk id="6" creationId="{FFFFBD28-DEB5-43E8-A994-4BB4DAB72F48}"/>
          </ac:spMkLst>
        </pc:spChg>
        <pc:spChg chg="del">
          <ac:chgData name="Adriano Borgatto" userId="e50a874dfa6d3f1a" providerId="LiveId" clId="{526F2367-AD26-4E10-A8D9-BEB22B5A0871}" dt="2022-03-25T17:39:20.671" v="33" actId="478"/>
          <ac:spMkLst>
            <pc:docMk/>
            <pc:sldMk cId="1971199154" sldId="271"/>
            <ac:spMk id="7" creationId="{F61D1BDD-ACA4-434C-A5AF-EC3DF0B82446}"/>
          </ac:spMkLst>
        </pc:spChg>
      </pc:sldChg>
      <pc:sldChg chg="del">
        <pc:chgData name="Adriano Borgatto" userId="e50a874dfa6d3f1a" providerId="LiveId" clId="{526F2367-AD26-4E10-A8D9-BEB22B5A0871}" dt="2022-03-25T17:41:28.26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526F2367-AD26-4E10-A8D9-BEB22B5A0871}" dt="2022-03-25T17:41:29.837" v="75" actId="47"/>
        <pc:sldMkLst>
          <pc:docMk/>
          <pc:sldMk cId="14289791" sldId="273"/>
        </pc:sldMkLst>
      </pc:sldChg>
      <pc:sldChg chg="del">
        <pc:chgData name="Adriano Borgatto" userId="e50a874dfa6d3f1a" providerId="LiveId" clId="{526F2367-AD26-4E10-A8D9-BEB22B5A0871}" dt="2022-03-25T17:41:27.540" v="73" actId="47"/>
        <pc:sldMkLst>
          <pc:docMk/>
          <pc:sldMk cId="1462569087" sldId="278"/>
        </pc:sldMkLst>
      </pc:sldChg>
      <pc:sldChg chg="addSp delSp modSp add mod">
        <pc:chgData name="Adriano Borgatto" userId="e50a874dfa6d3f1a" providerId="LiveId" clId="{526F2367-AD26-4E10-A8D9-BEB22B5A0871}" dt="2022-03-25T19:36:49.298" v="520"/>
        <pc:sldMkLst>
          <pc:docMk/>
          <pc:sldMk cId="3392274732" sldId="279"/>
        </pc:sldMkLst>
        <pc:spChg chg="add del">
          <ac:chgData name="Adriano Borgatto" userId="e50a874dfa6d3f1a" providerId="LiveId" clId="{526F2367-AD26-4E10-A8D9-BEB22B5A0871}" dt="2022-03-25T18:04:21.071" v="368"/>
          <ac:spMkLst>
            <pc:docMk/>
            <pc:sldMk cId="3392274732" sldId="279"/>
            <ac:spMk id="3" creationId="{81658316-60AF-40CD-BE09-D8AD55E1DEEA}"/>
          </ac:spMkLst>
        </pc:spChg>
        <pc:spChg chg="mod">
          <ac:chgData name="Adriano Borgatto" userId="e50a874dfa6d3f1a" providerId="LiveId" clId="{526F2367-AD26-4E10-A8D9-BEB22B5A0871}" dt="2022-03-25T17:39:50.738" v="44" actId="20577"/>
          <ac:spMkLst>
            <pc:docMk/>
            <pc:sldMk cId="3392274732" sldId="279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49.298" v="520"/>
          <ac:spMkLst>
            <pc:docMk/>
            <pc:sldMk cId="3392274732" sldId="279"/>
            <ac:spMk id="6" creationId="{B96AE171-5198-48CE-A217-57E7008DA06C}"/>
          </ac:spMkLst>
        </pc:spChg>
        <pc:spChg chg="add del">
          <ac:chgData name="Adriano Borgatto" userId="e50a874dfa6d3f1a" providerId="LiveId" clId="{526F2367-AD26-4E10-A8D9-BEB22B5A0871}" dt="2022-03-25T18:05:38.273" v="390"/>
          <ac:spMkLst>
            <pc:docMk/>
            <pc:sldMk cId="3392274732" sldId="279"/>
            <ac:spMk id="7" creationId="{7CB206B2-CF88-464E-ABF1-13B0E95AC069}"/>
          </ac:spMkLst>
        </pc:spChg>
      </pc:sldChg>
      <pc:sldChg chg="new del">
        <pc:chgData name="Adriano Borgatto" userId="e50a874dfa6d3f1a" providerId="LiveId" clId="{526F2367-AD26-4E10-A8D9-BEB22B5A0871}" dt="2022-03-25T17:39:35.281" v="35" actId="680"/>
        <pc:sldMkLst>
          <pc:docMk/>
          <pc:sldMk cId="4280141022" sldId="279"/>
        </pc:sldMkLst>
      </pc:sldChg>
      <pc:sldChg chg="addSp modSp add mod">
        <pc:chgData name="Adriano Borgatto" userId="e50a874dfa6d3f1a" providerId="LiveId" clId="{526F2367-AD26-4E10-A8D9-BEB22B5A0871}" dt="2022-03-25T19:37:25.444" v="539" actId="6549"/>
        <pc:sldMkLst>
          <pc:docMk/>
          <pc:sldMk cId="449150087" sldId="280"/>
        </pc:sldMkLst>
        <pc:spChg chg="mod">
          <ac:chgData name="Adriano Borgatto" userId="e50a874dfa6d3f1a" providerId="LiveId" clId="{526F2367-AD26-4E10-A8D9-BEB22B5A0871}" dt="2022-03-25T17:40:52.687" v="56" actId="20577"/>
          <ac:spMkLst>
            <pc:docMk/>
            <pc:sldMk cId="449150087" sldId="280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25.444" v="539" actId="6549"/>
          <ac:spMkLst>
            <pc:docMk/>
            <pc:sldMk cId="449150087" sldId="280"/>
            <ac:spMk id="6" creationId="{78118185-0CD1-4F67-89B6-B10E7821C2AF}"/>
          </ac:spMkLst>
        </pc:spChg>
      </pc:sldChg>
      <pc:sldChg chg="addSp delSp modSp add mod">
        <pc:chgData name="Adriano Borgatto" userId="e50a874dfa6d3f1a" providerId="LiveId" clId="{526F2367-AD26-4E10-A8D9-BEB22B5A0871}" dt="2022-03-25T19:37:40.921" v="549" actId="20577"/>
        <pc:sldMkLst>
          <pc:docMk/>
          <pc:sldMk cId="2758124400" sldId="281"/>
        </pc:sldMkLst>
        <pc:spChg chg="add del">
          <ac:chgData name="Adriano Borgatto" userId="e50a874dfa6d3f1a" providerId="LiveId" clId="{526F2367-AD26-4E10-A8D9-BEB22B5A0871}" dt="2022-03-25T18:14:15.036" v="461"/>
          <ac:spMkLst>
            <pc:docMk/>
            <pc:sldMk cId="2758124400" sldId="281"/>
            <ac:spMk id="3" creationId="{4DAA4A53-F0CF-4D87-A361-ECCA0A2B86F2}"/>
          </ac:spMkLst>
        </pc:spChg>
        <pc:spChg chg="mod">
          <ac:chgData name="Adriano Borgatto" userId="e50a874dfa6d3f1a" providerId="LiveId" clId="{526F2367-AD26-4E10-A8D9-BEB22B5A0871}" dt="2022-03-25T17:41:21.752" v="72" actId="20577"/>
          <ac:spMkLst>
            <pc:docMk/>
            <pc:sldMk cId="2758124400" sldId="28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40.921" v="549" actId="20577"/>
          <ac:spMkLst>
            <pc:docMk/>
            <pc:sldMk cId="2758124400" sldId="281"/>
            <ac:spMk id="6" creationId="{36F95B71-C570-47F1-B331-BAC03C10E899}"/>
          </ac:spMkLst>
        </pc:spChg>
      </pc:sldChg>
      <pc:sldChg chg="modSp add del mod">
        <pc:chgData name="Adriano Borgatto" userId="e50a874dfa6d3f1a" providerId="LiveId" clId="{526F2367-AD26-4E10-A8D9-BEB22B5A0871}" dt="2022-03-25T18:08:23.755" v="414" actId="2696"/>
        <pc:sldMkLst>
          <pc:docMk/>
          <pc:sldMk cId="1792279814" sldId="282"/>
        </pc:sldMkLst>
        <pc:spChg chg="mod">
          <ac:chgData name="Adriano Borgatto" userId="e50a874dfa6d3f1a" providerId="LiveId" clId="{526F2367-AD26-4E10-A8D9-BEB22B5A0871}" dt="2022-03-25T17:42:14.406" v="148" actId="20577"/>
          <ac:spMkLst>
            <pc:docMk/>
            <pc:sldMk cId="1792279814" sldId="282"/>
            <ac:spMk id="5" creationId="{00000000-0000-0000-0000-000000000000}"/>
          </ac:spMkLst>
        </pc:spChg>
      </pc:sldChg>
      <pc:sldChg chg="addSp delSp modSp add mod">
        <pc:chgData name="Adriano Borgatto" userId="e50a874dfa6d3f1a" providerId="LiveId" clId="{526F2367-AD26-4E10-A8D9-BEB22B5A0871}" dt="2022-03-25T20:06:44.872" v="636" actId="1036"/>
        <pc:sldMkLst>
          <pc:docMk/>
          <pc:sldMk cId="1239350528" sldId="283"/>
        </pc:sldMkLst>
        <pc:spChg chg="mod">
          <ac:chgData name="Adriano Borgatto" userId="e50a874dfa6d3f1a" providerId="LiveId" clId="{526F2367-AD26-4E10-A8D9-BEB22B5A0871}" dt="2022-03-25T20:06:37.181" v="628" actId="20577"/>
          <ac:spMkLst>
            <pc:docMk/>
            <pc:sldMk cId="1239350528" sldId="283"/>
            <ac:spMk id="4" creationId="{00000000-0000-0000-0000-000000000000}"/>
          </ac:spMkLst>
        </pc:spChg>
        <pc:spChg chg="del mod">
          <ac:chgData name="Adriano Borgatto" userId="e50a874dfa6d3f1a" providerId="LiveId" clId="{526F2367-AD26-4E10-A8D9-BEB22B5A0871}" dt="2022-03-25T20:06:40.270" v="629" actId="478"/>
          <ac:spMkLst>
            <pc:docMk/>
            <pc:sldMk cId="1239350528" sldId="283"/>
            <ac:spMk id="5" creationId="{00000000-0000-0000-0000-000000000000}"/>
          </ac:spMkLst>
        </pc:spChg>
        <pc:spChg chg="add del mod">
          <ac:chgData name="Adriano Borgatto" userId="e50a874dfa6d3f1a" providerId="LiveId" clId="{526F2367-AD26-4E10-A8D9-BEB22B5A0871}" dt="2022-03-25T20:04:53.143" v="550" actId="478"/>
          <ac:spMkLst>
            <pc:docMk/>
            <pc:sldMk cId="1239350528" sldId="283"/>
            <ac:spMk id="6" creationId="{F60A5F5D-DADD-4081-A08B-4D3E34FADC1B}"/>
          </ac:spMkLst>
        </pc:spChg>
        <pc:spChg chg="add mod">
          <ac:chgData name="Adriano Borgatto" userId="e50a874dfa6d3f1a" providerId="LiveId" clId="{526F2367-AD26-4E10-A8D9-BEB22B5A0871}" dt="2022-03-25T20:06:44.872" v="636" actId="1036"/>
          <ac:spMkLst>
            <pc:docMk/>
            <pc:sldMk cId="1239350528" sldId="283"/>
            <ac:spMk id="7" creationId="{67F1782B-DF2D-4C97-8D07-99DA91E12130}"/>
          </ac:spMkLst>
        </pc:spChg>
      </pc:sldChg>
      <pc:sldChg chg="addSp modSp add mod">
        <pc:chgData name="Adriano Borgatto" userId="e50a874dfa6d3f1a" providerId="LiveId" clId="{526F2367-AD26-4E10-A8D9-BEB22B5A0871}" dt="2022-03-25T18:12:31.851" v="454" actId="255"/>
        <pc:sldMkLst>
          <pc:docMk/>
          <pc:sldMk cId="1873493945" sldId="284"/>
        </pc:sldMkLst>
        <pc:spChg chg="mod">
          <ac:chgData name="Adriano Borgatto" userId="e50a874dfa6d3f1a" providerId="LiveId" clId="{526F2367-AD26-4E10-A8D9-BEB22B5A0871}" dt="2022-03-25T17:59:56.271" v="314" actId="1036"/>
          <ac:spMkLst>
            <pc:docMk/>
            <pc:sldMk cId="1873493945" sldId="284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8:12:31.851" v="454" actId="255"/>
          <ac:spMkLst>
            <pc:docMk/>
            <pc:sldMk cId="1873493945" sldId="284"/>
            <ac:spMk id="6" creationId="{A8DFB8AD-65C5-4D52-BFCC-9FCB89196996}"/>
          </ac:spMkLst>
        </pc:spChg>
      </pc:sldChg>
    </pc:docChg>
  </pc:docChgLst>
  <pc:docChgLst>
    <pc:chgData name="Adriano Borgatto" userId="e50a874dfa6d3f1a" providerId="LiveId" clId="{A9289120-67F2-4449-9D2D-F5E479147E08}"/>
    <pc:docChg chg="custSel delSld modSld">
      <pc:chgData name="Adriano Borgatto" userId="e50a874dfa6d3f1a" providerId="LiveId" clId="{A9289120-67F2-4449-9D2D-F5E479147E08}" dt="2022-03-25T17:35:16.791" v="124" actId="47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5T17:27:48.800" v="32" actId="20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5T17:27:48.800" v="3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3-25T17:32:08.347" v="71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3-25T17:32:08.347" v="71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3-25T17:35:05.703" v="122" actId="1038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3-25T17:35:05.703" v="122" actId="1038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57F024B3-0511-45B8-8D6E-1ADE187E7CD3}"/>
    <pc:docChg chg="custSel addSld delSld modSld">
      <pc:chgData name="Adriano Borgatto" userId="e50a874dfa6d3f1a" providerId="LiveId" clId="{57F024B3-0511-45B8-8D6E-1ADE187E7CD3}" dt="2022-03-26T10:07:48.823" v="311" actId="20577"/>
      <pc:docMkLst>
        <pc:docMk/>
      </pc:docMkLst>
      <pc:sldChg chg="modSp mod">
        <pc:chgData name="Adriano Borgatto" userId="e50a874dfa6d3f1a" providerId="LiveId" clId="{57F024B3-0511-45B8-8D6E-1ADE187E7CD3}" dt="2022-03-26T10:07:34.817" v="310" actId="6549"/>
        <pc:sldMkLst>
          <pc:docMk/>
          <pc:sldMk cId="0" sldId="256"/>
        </pc:sldMkLst>
        <pc:spChg chg="mod">
          <ac:chgData name="Adriano Borgatto" userId="e50a874dfa6d3f1a" providerId="LiveId" clId="{57F024B3-0511-45B8-8D6E-1ADE187E7CD3}" dt="2022-03-26T10:07:34.817" v="310" actId="6549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7F024B3-0511-45B8-8D6E-1ADE187E7CD3}" dt="2022-03-26T10:07:48.823" v="311" actId="20577"/>
        <pc:sldMkLst>
          <pc:docMk/>
          <pc:sldMk cId="2498204887" sldId="267"/>
        </pc:sldMkLst>
        <pc:spChg chg="mod">
          <ac:chgData name="Adriano Borgatto" userId="e50a874dfa6d3f1a" providerId="LiveId" clId="{57F024B3-0511-45B8-8D6E-1ADE187E7CD3}" dt="2022-03-26T10:07:48.823" v="311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7F024B3-0511-45B8-8D6E-1ADE187E7CD3}" dt="2022-03-26T09:44:37.584" v="81" actId="1038"/>
        <pc:sldMkLst>
          <pc:docMk/>
          <pc:sldMk cId="1971199154" sldId="271"/>
        </pc:sldMkLst>
        <pc:spChg chg="mod">
          <ac:chgData name="Adriano Borgatto" userId="e50a874dfa6d3f1a" providerId="LiveId" clId="{57F024B3-0511-45B8-8D6E-1ADE187E7CD3}" dt="2022-03-26T09:39:34.149" v="59" actId="20577"/>
          <ac:spMkLst>
            <pc:docMk/>
            <pc:sldMk cId="1971199154" sldId="271"/>
            <ac:spMk id="4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39.898" v="60" actId="478"/>
          <ac:spMkLst>
            <pc:docMk/>
            <pc:sldMk cId="1971199154" sldId="271"/>
            <ac:spMk id="5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43.506" v="61" actId="478"/>
          <ac:spMkLst>
            <pc:docMk/>
            <pc:sldMk cId="1971199154" sldId="271"/>
            <ac:spMk id="6" creationId="{FFFFBD28-DEB5-43E8-A994-4BB4DAB72F48}"/>
          </ac:spMkLst>
        </pc:spChg>
        <pc:picChg chg="add mod">
          <ac:chgData name="Adriano Borgatto" userId="e50a874dfa6d3f1a" providerId="LiveId" clId="{57F024B3-0511-45B8-8D6E-1ADE187E7CD3}" dt="2022-03-26T09:43:57.187" v="74" actId="1035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57F024B3-0511-45B8-8D6E-1ADE187E7CD3}" dt="2022-03-26T09:44:37.584" v="81" actId="103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add mod">
        <pc:chgData name="Adriano Borgatto" userId="e50a874dfa6d3f1a" providerId="LiveId" clId="{57F024B3-0511-45B8-8D6E-1ADE187E7CD3}" dt="2022-03-26T09:47:55.868" v="119" actId="1036"/>
        <pc:sldMkLst>
          <pc:docMk/>
          <pc:sldMk cId="1003071340" sldId="272"/>
        </pc:sldMkLst>
        <pc:spChg chg="mod">
          <ac:chgData name="Adriano Borgatto" userId="e50a874dfa6d3f1a" providerId="LiveId" clId="{57F024B3-0511-45B8-8D6E-1ADE187E7CD3}" dt="2022-03-26T09:45:27.416" v="92" actId="207"/>
          <ac:spMkLst>
            <pc:docMk/>
            <pc:sldMk cId="1003071340" sldId="272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7:55.868" v="119" actId="1036"/>
          <ac:picMkLst>
            <pc:docMk/>
            <pc:sldMk cId="1003071340" sldId="272"/>
            <ac:picMk id="3" creationId="{C4F6C90C-C0BA-4446-9ED4-641A0A3A1641}"/>
          </ac:picMkLst>
        </pc:picChg>
        <pc:picChg chg="add del mod">
          <ac:chgData name="Adriano Borgatto" userId="e50a874dfa6d3f1a" providerId="LiveId" clId="{57F024B3-0511-45B8-8D6E-1ADE187E7CD3}" dt="2022-03-26T09:47:20.423" v="111" actId="478"/>
          <ac:picMkLst>
            <pc:docMk/>
            <pc:sldMk cId="1003071340" sldId="272"/>
            <ac:picMk id="6" creationId="{20C40CDF-9038-41B2-9CA2-8F8EFE719007}"/>
          </ac:picMkLst>
        </pc:picChg>
        <pc:picChg chg="add mod">
          <ac:chgData name="Adriano Borgatto" userId="e50a874dfa6d3f1a" providerId="LiveId" clId="{57F024B3-0511-45B8-8D6E-1ADE187E7CD3}" dt="2022-03-26T09:47:53.603" v="116" actId="14100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modSp add mod">
        <pc:chgData name="Adriano Borgatto" userId="e50a874dfa6d3f1a" providerId="LiveId" clId="{57F024B3-0511-45B8-8D6E-1ADE187E7CD3}" dt="2022-03-26T09:48:39.373" v="123" actId="14100"/>
        <pc:sldMkLst>
          <pc:docMk/>
          <pc:sldMk cId="1126793949" sldId="273"/>
        </pc:sldMkLst>
        <pc:spChg chg="mod">
          <ac:chgData name="Adriano Borgatto" userId="e50a874dfa6d3f1a" providerId="LiveId" clId="{57F024B3-0511-45B8-8D6E-1ADE187E7CD3}" dt="2022-03-26T09:48:17.175" v="120"/>
          <ac:spMkLst>
            <pc:docMk/>
            <pc:sldMk cId="1126793949" sldId="273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8:39.373" v="123" actId="14100"/>
          <ac:picMkLst>
            <pc:docMk/>
            <pc:sldMk cId="1126793949" sldId="273"/>
            <ac:picMk id="3" creationId="{103E4FE8-F1C9-4E1D-949E-96531BF34AE7}"/>
          </ac:picMkLst>
        </pc:picChg>
      </pc:sldChg>
      <pc:sldChg chg="addSp modSp add mod">
        <pc:chgData name="Adriano Borgatto" userId="e50a874dfa6d3f1a" providerId="LiveId" clId="{57F024B3-0511-45B8-8D6E-1ADE187E7CD3}" dt="2022-03-26T09:54:40.225" v="197" actId="948"/>
        <pc:sldMkLst>
          <pc:docMk/>
          <pc:sldMk cId="3574316283" sldId="274"/>
        </pc:sldMkLst>
        <pc:spChg chg="mod">
          <ac:chgData name="Adriano Borgatto" userId="e50a874dfa6d3f1a" providerId="LiveId" clId="{57F024B3-0511-45B8-8D6E-1ADE187E7CD3}" dt="2022-03-26T09:49:17.012" v="143" actId="207"/>
          <ac:spMkLst>
            <pc:docMk/>
            <pc:sldMk cId="3574316283" sldId="274"/>
            <ac:spMk id="4" creationId="{00000000-0000-0000-0000-000000000000}"/>
          </ac:spMkLst>
        </pc:spChg>
        <pc:spChg chg="add mod">
          <ac:chgData name="Adriano Borgatto" userId="e50a874dfa6d3f1a" providerId="LiveId" clId="{57F024B3-0511-45B8-8D6E-1ADE187E7CD3}" dt="2022-03-26T09:54:40.225" v="197" actId="948"/>
          <ac:spMkLst>
            <pc:docMk/>
            <pc:sldMk cId="3574316283" sldId="274"/>
            <ac:spMk id="5" creationId="{5CC4423A-C0D6-4716-A4C0-F9B46C364B56}"/>
          </ac:spMkLst>
        </pc:spChg>
        <pc:picChg chg="add mod">
          <ac:chgData name="Adriano Borgatto" userId="e50a874dfa6d3f1a" providerId="LiveId" clId="{57F024B3-0511-45B8-8D6E-1ADE187E7CD3}" dt="2022-03-26T09:50:01.236" v="151" actId="1038"/>
          <ac:picMkLst>
            <pc:docMk/>
            <pc:sldMk cId="3574316283" sldId="274"/>
            <ac:picMk id="3" creationId="{38271473-CB94-412E-8AA3-0F375EAF2A73}"/>
          </ac:picMkLst>
        </pc:picChg>
      </pc:sldChg>
      <pc:sldChg chg="addSp modSp add mod">
        <pc:chgData name="Adriano Borgatto" userId="e50a874dfa6d3f1a" providerId="LiveId" clId="{57F024B3-0511-45B8-8D6E-1ADE187E7CD3}" dt="2022-03-26T09:56:17.754" v="217" actId="1038"/>
        <pc:sldMkLst>
          <pc:docMk/>
          <pc:sldMk cId="2715516743" sldId="275"/>
        </pc:sldMkLst>
        <pc:spChg chg="mod">
          <ac:chgData name="Adriano Borgatto" userId="e50a874dfa6d3f1a" providerId="LiveId" clId="{57F024B3-0511-45B8-8D6E-1ADE187E7CD3}" dt="2022-03-26T09:55:07.655" v="210" actId="5793"/>
          <ac:spMkLst>
            <pc:docMk/>
            <pc:sldMk cId="2715516743" sldId="275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6:17.754" v="217" actId="1038"/>
          <ac:picMkLst>
            <pc:docMk/>
            <pc:sldMk cId="2715516743" sldId="275"/>
            <ac:picMk id="3" creationId="{B3E04415-D26C-492C-83C4-813F865E7223}"/>
          </ac:picMkLst>
        </pc:picChg>
      </pc:sldChg>
      <pc:sldChg chg="addSp modSp add mod">
        <pc:chgData name="Adriano Borgatto" userId="e50a874dfa6d3f1a" providerId="LiveId" clId="{57F024B3-0511-45B8-8D6E-1ADE187E7CD3}" dt="2022-03-26T09:57:19.018" v="239" actId="207"/>
        <pc:sldMkLst>
          <pc:docMk/>
          <pc:sldMk cId="545632978" sldId="276"/>
        </pc:sldMkLst>
        <pc:spChg chg="mod">
          <ac:chgData name="Adriano Borgatto" userId="e50a874dfa6d3f1a" providerId="LiveId" clId="{57F024B3-0511-45B8-8D6E-1ADE187E7CD3}" dt="2022-03-26T09:57:19.018" v="239" actId="207"/>
          <ac:spMkLst>
            <pc:docMk/>
            <pc:sldMk cId="545632978" sldId="276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7:05.084" v="220" actId="14100"/>
          <ac:picMkLst>
            <pc:docMk/>
            <pc:sldMk cId="545632978" sldId="276"/>
            <ac:picMk id="3" creationId="{A6B43F11-D4AE-4A05-841C-78D438FF1FBD}"/>
          </ac:picMkLst>
        </pc:picChg>
      </pc:sldChg>
      <pc:sldChg chg="addSp modSp add mod">
        <pc:chgData name="Adriano Borgatto" userId="e50a874dfa6d3f1a" providerId="LiveId" clId="{57F024B3-0511-45B8-8D6E-1ADE187E7CD3}" dt="2022-03-26T10:07:12.005" v="306" actId="1036"/>
        <pc:sldMkLst>
          <pc:docMk/>
          <pc:sldMk cId="4031630822" sldId="277"/>
        </pc:sldMkLst>
        <pc:spChg chg="add mod">
          <ac:chgData name="Adriano Borgatto" userId="e50a874dfa6d3f1a" providerId="LiveId" clId="{57F024B3-0511-45B8-8D6E-1ADE187E7CD3}" dt="2022-03-26T10:07:12.005" v="306" actId="1036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3392274732" sldId="279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449150087" sldId="280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2758124400" sldId="281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239350528" sldId="283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873493945" sldId="284"/>
        </pc:sldMkLst>
      </pc:sldChg>
    </pc:docChg>
  </pc:docChgLst>
  <pc:docChgLst>
    <pc:chgData name="Adriano Borgatto" userId="e50a874dfa6d3f1a" providerId="LiveId" clId="{4E1FB69F-3F81-459E-86A4-8A8112A390DB}"/>
    <pc:docChg chg="custSel delSld modSld">
      <pc:chgData name="Adriano Borgatto" userId="e50a874dfa6d3f1a" providerId="LiveId" clId="{4E1FB69F-3F81-459E-86A4-8A8112A390DB}" dt="2024-04-04T16:06:56.218" v="40" actId="2696"/>
      <pc:docMkLst>
        <pc:docMk/>
      </pc:docMkLst>
      <pc:sldChg chg="addSp delSp modSp mod">
        <pc:chgData name="Adriano Borgatto" userId="e50a874dfa6d3f1a" providerId="LiveId" clId="{4E1FB69F-3F81-459E-86A4-8A8112A390DB}" dt="2024-04-04T14:17:15.296" v="1"/>
        <pc:sldMkLst>
          <pc:docMk/>
          <pc:sldMk cId="2079912103" sldId="268"/>
        </pc:sldMkLst>
        <pc:graphicFrameChg chg="del">
          <ac:chgData name="Adriano Borgatto" userId="e50a874dfa6d3f1a" providerId="LiveId" clId="{4E1FB69F-3F81-459E-86A4-8A8112A390DB}" dt="2024-04-04T14:17:00.713" v="0" actId="478"/>
          <ac:graphicFrameMkLst>
            <pc:docMk/>
            <pc:sldMk cId="2079912103" sldId="268"/>
            <ac:graphicFrameMk id="3" creationId="{ADBD9047-45E2-0818-9AC0-246A7F355343}"/>
          </ac:graphicFrameMkLst>
        </pc:graphicFrameChg>
        <pc:picChg chg="add mod">
          <ac:chgData name="Adriano Borgatto" userId="e50a874dfa6d3f1a" providerId="LiveId" clId="{4E1FB69F-3F81-459E-86A4-8A8112A390DB}" dt="2024-04-04T14:17:15.296" v="1"/>
          <ac:picMkLst>
            <pc:docMk/>
            <pc:sldMk cId="2079912103" sldId="268"/>
            <ac:picMk id="4" creationId="{BDC42655-3C0B-B73B-83D1-89947F44A296}"/>
          </ac:picMkLst>
        </pc:picChg>
        <pc:picChg chg="add mod">
          <ac:chgData name="Adriano Borgatto" userId="e50a874dfa6d3f1a" providerId="LiveId" clId="{4E1FB69F-3F81-459E-86A4-8A8112A390DB}" dt="2024-04-04T14:17:15.296" v="1"/>
          <ac:picMkLst>
            <pc:docMk/>
            <pc:sldMk cId="2079912103" sldId="268"/>
            <ac:picMk id="5" creationId="{2F7F37EC-D279-73A2-2755-752F8A443851}"/>
          </ac:picMkLst>
        </pc:picChg>
        <pc:cxnChg chg="add mod">
          <ac:chgData name="Adriano Borgatto" userId="e50a874dfa6d3f1a" providerId="LiveId" clId="{4E1FB69F-3F81-459E-86A4-8A8112A390DB}" dt="2024-04-04T14:17:15.296" v="1"/>
          <ac:cxnSpMkLst>
            <pc:docMk/>
            <pc:sldMk cId="2079912103" sldId="268"/>
            <ac:cxnSpMk id="6" creationId="{E774922F-C8B4-1444-A2A8-54646E21F6FC}"/>
          </ac:cxnSpMkLst>
        </pc:cxnChg>
      </pc:sldChg>
      <pc:sldChg chg="modSp mod">
        <pc:chgData name="Adriano Borgatto" userId="e50a874dfa6d3f1a" providerId="LiveId" clId="{4E1FB69F-3F81-459E-86A4-8A8112A390DB}" dt="2024-04-04T14:19:52.171" v="4" actId="1035"/>
        <pc:sldMkLst>
          <pc:docMk/>
          <pc:sldMk cId="4031630822" sldId="277"/>
        </pc:sldMkLst>
        <pc:spChg chg="mod">
          <ac:chgData name="Adriano Borgatto" userId="e50a874dfa6d3f1a" providerId="LiveId" clId="{4E1FB69F-3F81-459E-86A4-8A8112A390DB}" dt="2024-04-04T14:19:52.171" v="4" actId="1035"/>
          <ac:spMkLst>
            <pc:docMk/>
            <pc:sldMk cId="4031630822" sldId="277"/>
            <ac:spMk id="5" creationId="{53523A18-9F62-4164-BD45-07DC34BCB60B}"/>
          </ac:spMkLst>
        </pc:spChg>
      </pc:sldChg>
      <pc:sldChg chg="addSp delSp modSp del mod">
        <pc:chgData name="Adriano Borgatto" userId="e50a874dfa6d3f1a" providerId="LiveId" clId="{4E1FB69F-3F81-459E-86A4-8A8112A390DB}" dt="2024-04-04T16:06:56.218" v="40" actId="2696"/>
        <pc:sldMkLst>
          <pc:docMk/>
          <pc:sldMk cId="2909228743" sldId="278"/>
        </pc:sldMkLst>
        <pc:spChg chg="add mod">
          <ac:chgData name="Adriano Borgatto" userId="e50a874dfa6d3f1a" providerId="LiveId" clId="{4E1FB69F-3F81-459E-86A4-8A8112A390DB}" dt="2024-04-04T14:20:34.377" v="39" actId="20577"/>
          <ac:spMkLst>
            <pc:docMk/>
            <pc:sldMk cId="2909228743" sldId="278"/>
            <ac:spMk id="2" creationId="{62D034C2-30F4-1891-DB68-BAF47E7EFD1B}"/>
          </ac:spMkLst>
        </pc:spChg>
        <pc:spChg chg="del">
          <ac:chgData name="Adriano Borgatto" userId="e50a874dfa6d3f1a" providerId="LiveId" clId="{4E1FB69F-3F81-459E-86A4-8A8112A390DB}" dt="2024-04-04T14:20:02.815" v="5" actId="478"/>
          <ac:spMkLst>
            <pc:docMk/>
            <pc:sldMk cId="2909228743" sldId="278"/>
            <ac:spMk id="6" creationId="{146B71A7-FF12-5BA3-BDBC-1FFA7FD9A83F}"/>
          </ac:spMkLst>
        </pc:spChg>
      </pc:sldChg>
    </pc:docChg>
  </pc:docChgLst>
  <pc:docChgLst>
    <pc:chgData name="Adriano Borgatto" userId="e50a874dfa6d3f1a" providerId="LiveId" clId="{18D40102-88B7-4E22-97FB-EB9CA86CD5F3}"/>
    <pc:docChg chg="modSld">
      <pc:chgData name="Adriano Borgatto" userId="e50a874dfa6d3f1a" providerId="LiveId" clId="{18D40102-88B7-4E22-97FB-EB9CA86CD5F3}" dt="2023-02-27T17:50:26.574" v="1" actId="20577"/>
      <pc:docMkLst>
        <pc:docMk/>
      </pc:docMkLst>
      <pc:sldChg chg="modSp mod">
        <pc:chgData name="Adriano Borgatto" userId="e50a874dfa6d3f1a" providerId="LiveId" clId="{18D40102-88B7-4E22-97FB-EB9CA86CD5F3}" dt="2023-02-27T17:50:26.574" v="1" actId="20577"/>
        <pc:sldMkLst>
          <pc:docMk/>
          <pc:sldMk cId="0" sldId="256"/>
        </pc:sldMkLst>
        <pc:spChg chg="mod">
          <ac:chgData name="Adriano Borgatto" userId="e50a874dfa6d3f1a" providerId="LiveId" clId="{18D40102-88B7-4E22-97FB-EB9CA86CD5F3}" dt="2023-02-27T17:50:26.574" v="1" actId="20577"/>
          <ac:spMkLst>
            <pc:docMk/>
            <pc:sldMk cId="0" sldId="256"/>
            <ac:spMk id="5" creationId="{A308A3A4-8EFB-419B-BFAE-8E0D41FC1A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76236"/>
            <a:ext cx="8351837" cy="2246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10</a:t>
            </a: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Medida de Dispersão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2505" y="142875"/>
            <a:ext cx="382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Estatística Descritiva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35075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Tabelas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Gráficos (Barras, Setores Circulares, Histograma, Linha, Dispersão)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posição (Média, Mediana, Percentis, Moda)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Medidas de dispersão (Variância, Desvio Padrão, Coeficiente de Variação)</a:t>
            </a:r>
          </a:p>
        </p:txBody>
      </p:sp>
    </p:spTree>
    <p:extLst>
      <p:ext uri="{BB962C8B-B14F-4D97-AF65-F5344CB8AC3E}">
        <p14:creationId xmlns:p14="http://schemas.microsoft.com/office/powerpoint/2010/main" val="2498204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3EF1C0-E261-ED12-8C11-06A09FB7FF5C}"/>
              </a:ext>
            </a:extLst>
          </p:cNvPr>
          <p:cNvSpPr/>
          <p:nvPr/>
        </p:nvSpPr>
        <p:spPr bwMode="auto">
          <a:xfrm>
            <a:off x="457200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Descrição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C42655-3C0B-B73B-83D1-89947F44A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86"/>
          <a:stretch/>
        </p:blipFill>
        <p:spPr>
          <a:xfrm>
            <a:off x="107504" y="1124744"/>
            <a:ext cx="4069152" cy="48245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7F37EC-D279-73A2-2755-752F8A44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3" r="2308"/>
          <a:stretch/>
        </p:blipFill>
        <p:spPr>
          <a:xfrm>
            <a:off x="4118225" y="1124743"/>
            <a:ext cx="4990279" cy="489654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74922F-C8B4-1444-A2A8-54646E21F6FC}"/>
              </a:ext>
            </a:extLst>
          </p:cNvPr>
          <p:cNvCxnSpPr/>
          <p:nvPr/>
        </p:nvCxnSpPr>
        <p:spPr bwMode="auto">
          <a:xfrm>
            <a:off x="4089671" y="764704"/>
            <a:ext cx="50281" cy="5616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12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66793" y="99332"/>
            <a:ext cx="39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52195D-8181-471C-A16C-1B239318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36712"/>
            <a:ext cx="9047399" cy="30963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CFCD33-BC8C-4709-9B4E-48F84F3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4176464" cy="36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91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3278" y="99332"/>
            <a:ext cx="5998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Variância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A434C3-6CF2-4C4F-8649-96524C73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" y="908720"/>
            <a:ext cx="6270171" cy="48066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D4E4D9-846B-47D8-AFC8-02EBF8AF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09" y="908720"/>
            <a:ext cx="315439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13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0464" y="99332"/>
            <a:ext cx="6864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Desvio Padrão</a:t>
            </a:r>
          </a:p>
          <a:p>
            <a:pPr algn="ctr" eaLnBrk="1" hangingPunct="1">
              <a:defRPr/>
            </a:pP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93E95-32E4-426D-BE17-9DEABF77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1"/>
          <a:stretch/>
        </p:blipFill>
        <p:spPr>
          <a:xfrm>
            <a:off x="89431" y="908720"/>
            <a:ext cx="8947065" cy="2736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254009-3202-4546-B715-16B2FFAB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11" y="3579126"/>
            <a:ext cx="3570245" cy="3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3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8588" y="99332"/>
            <a:ext cx="844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Coeficiente de Variação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680D8B-C7DD-43BD-88FA-2AD32EC1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980728"/>
            <a:ext cx="9036497" cy="426602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07EFCDB-3021-4DC6-909F-86993EC83398}"/>
              </a:ext>
            </a:extLst>
          </p:cNvPr>
          <p:cNvSpPr/>
          <p:nvPr/>
        </p:nvSpPr>
        <p:spPr bwMode="auto">
          <a:xfrm>
            <a:off x="107503" y="836712"/>
            <a:ext cx="211085" cy="46166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16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66793" y="99332"/>
            <a:ext cx="39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523A18-9F62-4164-BD45-07DC34BCB60B}"/>
              </a:ext>
            </a:extLst>
          </p:cNvPr>
          <p:cNvSpPr txBox="1"/>
          <p:nvPr/>
        </p:nvSpPr>
        <p:spPr>
          <a:xfrm>
            <a:off x="144016" y="908720"/>
            <a:ext cx="8892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#Sintaxe das medidas de dispersão</a:t>
            </a:r>
          </a:p>
          <a:p>
            <a:endParaRPr lang="pt-BR" sz="2400" b="1" dirty="0"/>
          </a:p>
          <a:p>
            <a:r>
              <a:rPr lang="pt-BR" sz="2400" dirty="0"/>
              <a:t>- Arquivo </a:t>
            </a:r>
            <a:r>
              <a:rPr lang="pt-BR" sz="2400" dirty="0" err="1"/>
              <a:t>Sintaxe_dispersão.R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16308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10374</TotalTime>
  <Words>100</Words>
  <Application>Microsoft Office PowerPoint</Application>
  <PresentationFormat>Apresentação na tela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Verdana</vt:lpstr>
      <vt:lpstr>Personalizar design</vt:lpstr>
      <vt:lpstr>Probabilidade e Estatística  Sistemas de Informação  Aula 10 Medida de Dispersão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1025</cp:revision>
  <dcterms:created xsi:type="dcterms:W3CDTF">2005-11-03T13:11:02Z</dcterms:created>
  <dcterms:modified xsi:type="dcterms:W3CDTF">2024-04-04T16:07:03Z</dcterms:modified>
</cp:coreProperties>
</file>