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68" r:id="rId4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0BA8A-EF11-492C-98D8-1668FD7D9B04}" v="2" dt="2024-03-24T21:34:24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6C000243-7389-4260-909B-6AB732CC80DE}"/>
    <pc:docChg chg="undo custSel modSld">
      <pc:chgData name="Adriano Borgatto" userId="e50a874dfa6d3f1a" providerId="LiveId" clId="{6C000243-7389-4260-909B-6AB732CC80DE}" dt="2023-03-17T18:29:09.263" v="22" actId="14100"/>
      <pc:docMkLst>
        <pc:docMk/>
      </pc:docMkLst>
      <pc:sldChg chg="modSp mod">
        <pc:chgData name="Adriano Borgatto" userId="e50a874dfa6d3f1a" providerId="LiveId" clId="{6C000243-7389-4260-909B-6AB732CC80DE}" dt="2023-03-17T18:23:59.930" v="12" actId="6549"/>
        <pc:sldMkLst>
          <pc:docMk/>
          <pc:sldMk cId="1971199154" sldId="271"/>
        </pc:sldMkLst>
        <pc:spChg chg="mod">
          <ac:chgData name="Adriano Borgatto" userId="e50a874dfa6d3f1a" providerId="LiveId" clId="{6C000243-7389-4260-909B-6AB732CC80DE}" dt="2023-03-17T18:23:59.930" v="12" actId="6549"/>
          <ac:spMkLst>
            <pc:docMk/>
            <pc:sldMk cId="1971199154" sldId="271"/>
            <ac:spMk id="7" creationId="{F61D1BDD-ACA4-434C-A5AF-EC3DF0B82446}"/>
          </ac:spMkLst>
        </pc:spChg>
      </pc:sldChg>
      <pc:sldChg chg="modSp mod">
        <pc:chgData name="Adriano Borgatto" userId="e50a874dfa6d3f1a" providerId="LiveId" clId="{6C000243-7389-4260-909B-6AB732CC80DE}" dt="2023-03-17T18:28:04.326" v="19"/>
        <pc:sldMkLst>
          <pc:docMk/>
          <pc:sldMk cId="1554195278" sldId="272"/>
        </pc:sldMkLst>
        <pc:spChg chg="mod">
          <ac:chgData name="Adriano Borgatto" userId="e50a874dfa6d3f1a" providerId="LiveId" clId="{6C000243-7389-4260-909B-6AB732CC80DE}" dt="2023-03-17T18:28:04.326" v="19"/>
          <ac:spMkLst>
            <pc:docMk/>
            <pc:sldMk cId="1554195278" sldId="272"/>
            <ac:spMk id="7" creationId="{ACFD0327-BB2E-44DD-B017-FADAB38C7352}"/>
          </ac:spMkLst>
        </pc:spChg>
      </pc:sldChg>
      <pc:sldChg chg="modSp mod">
        <pc:chgData name="Adriano Borgatto" userId="e50a874dfa6d3f1a" providerId="LiveId" clId="{6C000243-7389-4260-909B-6AB732CC80DE}" dt="2023-03-17T18:24:43.801" v="16"/>
        <pc:sldMkLst>
          <pc:docMk/>
          <pc:sldMk cId="1462569087" sldId="278"/>
        </pc:sldMkLst>
        <pc:spChg chg="mod">
          <ac:chgData name="Adriano Borgatto" userId="e50a874dfa6d3f1a" providerId="LiveId" clId="{6C000243-7389-4260-909B-6AB732CC80DE}" dt="2023-03-17T18:24:43.801" v="16"/>
          <ac:spMkLst>
            <pc:docMk/>
            <pc:sldMk cId="1462569087" sldId="278"/>
            <ac:spMk id="8" creationId="{7130203C-F186-492F-BE1E-20746D9FAB3D}"/>
          </ac:spMkLst>
        </pc:spChg>
      </pc:sldChg>
      <pc:sldChg chg="modSp mod">
        <pc:chgData name="Adriano Borgatto" userId="e50a874dfa6d3f1a" providerId="LiveId" clId="{6C000243-7389-4260-909B-6AB732CC80DE}" dt="2023-03-17T18:24:16.557" v="13"/>
        <pc:sldMkLst>
          <pc:docMk/>
          <pc:sldMk cId="304658626" sldId="279"/>
        </pc:sldMkLst>
        <pc:spChg chg="mod">
          <ac:chgData name="Adriano Borgatto" userId="e50a874dfa6d3f1a" providerId="LiveId" clId="{6C000243-7389-4260-909B-6AB732CC80DE}" dt="2023-03-17T18:24:16.557" v="13"/>
          <ac:spMkLst>
            <pc:docMk/>
            <pc:sldMk cId="304658626" sldId="279"/>
            <ac:spMk id="3" creationId="{7040E7D0-2E2C-F390-6828-04317C94806C}"/>
          </ac:spMkLst>
        </pc:spChg>
      </pc:sldChg>
      <pc:sldChg chg="modSp mod">
        <pc:chgData name="Adriano Borgatto" userId="e50a874dfa6d3f1a" providerId="LiveId" clId="{6C000243-7389-4260-909B-6AB732CC80DE}" dt="2023-03-17T18:25:13.158" v="18"/>
        <pc:sldMkLst>
          <pc:docMk/>
          <pc:sldMk cId="4179408912" sldId="280"/>
        </pc:sldMkLst>
        <pc:spChg chg="mod">
          <ac:chgData name="Adriano Borgatto" userId="e50a874dfa6d3f1a" providerId="LiveId" clId="{6C000243-7389-4260-909B-6AB732CC80DE}" dt="2023-03-17T18:25:13.158" v="18"/>
          <ac:spMkLst>
            <pc:docMk/>
            <pc:sldMk cId="4179408912" sldId="280"/>
            <ac:spMk id="5" creationId="{C31A759D-2B97-2804-1773-357274A9A4C2}"/>
          </ac:spMkLst>
        </pc:spChg>
      </pc:sldChg>
      <pc:sldChg chg="modSp mod">
        <pc:chgData name="Adriano Borgatto" userId="e50a874dfa6d3f1a" providerId="LiveId" clId="{6C000243-7389-4260-909B-6AB732CC80DE}" dt="2023-03-17T18:29:09.263" v="22" actId="14100"/>
        <pc:sldMkLst>
          <pc:docMk/>
          <pc:sldMk cId="4220950457" sldId="282"/>
        </pc:sldMkLst>
        <pc:spChg chg="mod">
          <ac:chgData name="Adriano Borgatto" userId="e50a874dfa6d3f1a" providerId="LiveId" clId="{6C000243-7389-4260-909B-6AB732CC80DE}" dt="2023-03-17T18:29:09.263" v="22" actId="14100"/>
          <ac:spMkLst>
            <pc:docMk/>
            <pc:sldMk cId="4220950457" sldId="282"/>
            <ac:spMk id="3" creationId="{7E8B0E6E-6C89-A065-138F-B5345199377F}"/>
          </ac:spMkLst>
        </pc:spChg>
      </pc:sldChg>
    </pc:docChg>
  </pc:docChgLst>
  <pc:docChgLst>
    <pc:chgData name="Adriano Borgatto" userId="e50a874dfa6d3f1a" providerId="LiveId" clId="{8445F88A-AD67-4BDC-875C-03070984903A}"/>
    <pc:docChg chg="modSld">
      <pc:chgData name="Adriano Borgatto" userId="e50a874dfa6d3f1a" providerId="LiveId" clId="{8445F88A-AD67-4BDC-875C-03070984903A}" dt="2023-08-17T14:38:01.685" v="9" actId="20577"/>
      <pc:docMkLst>
        <pc:docMk/>
      </pc:docMkLst>
      <pc:sldChg chg="modSp mod">
        <pc:chgData name="Adriano Borgatto" userId="e50a874dfa6d3f1a" providerId="LiveId" clId="{8445F88A-AD67-4BDC-875C-03070984903A}" dt="2023-08-17T14:04:45.460" v="3" actId="6549"/>
        <pc:sldMkLst>
          <pc:docMk/>
          <pc:sldMk cId="1971199154" sldId="271"/>
        </pc:sldMkLst>
        <pc:spChg chg="mod">
          <ac:chgData name="Adriano Borgatto" userId="e50a874dfa6d3f1a" providerId="LiveId" clId="{8445F88A-AD67-4BDC-875C-03070984903A}" dt="2023-08-17T14:04:45.460" v="3" actId="6549"/>
          <ac:spMkLst>
            <pc:docMk/>
            <pc:sldMk cId="1971199154" sldId="271"/>
            <ac:spMk id="7" creationId="{F61D1BDD-ACA4-434C-A5AF-EC3DF0B82446}"/>
          </ac:spMkLst>
        </pc:spChg>
      </pc:sldChg>
      <pc:sldChg chg="modSp mod">
        <pc:chgData name="Adriano Borgatto" userId="e50a874dfa6d3f1a" providerId="LiveId" clId="{8445F88A-AD67-4BDC-875C-03070984903A}" dt="2023-08-17T14:08:44.980" v="5" actId="6549"/>
        <pc:sldMkLst>
          <pc:docMk/>
          <pc:sldMk cId="4179408912" sldId="280"/>
        </pc:sldMkLst>
        <pc:spChg chg="mod">
          <ac:chgData name="Adriano Borgatto" userId="e50a874dfa6d3f1a" providerId="LiveId" clId="{8445F88A-AD67-4BDC-875C-03070984903A}" dt="2023-08-17T14:08:44.980" v="5" actId="6549"/>
          <ac:spMkLst>
            <pc:docMk/>
            <pc:sldMk cId="4179408912" sldId="280"/>
            <ac:spMk id="5" creationId="{C31A759D-2B97-2804-1773-357274A9A4C2}"/>
          </ac:spMkLst>
        </pc:spChg>
      </pc:sldChg>
      <pc:sldChg chg="modSp mod">
        <pc:chgData name="Adriano Borgatto" userId="e50a874dfa6d3f1a" providerId="LiveId" clId="{8445F88A-AD67-4BDC-875C-03070984903A}" dt="2023-08-17T14:23:35.305" v="7" actId="14100"/>
        <pc:sldMkLst>
          <pc:docMk/>
          <pc:sldMk cId="88092982" sldId="281"/>
        </pc:sldMkLst>
        <pc:spChg chg="mod">
          <ac:chgData name="Adriano Borgatto" userId="e50a874dfa6d3f1a" providerId="LiveId" clId="{8445F88A-AD67-4BDC-875C-03070984903A}" dt="2023-08-17T14:23:35.305" v="7" actId="14100"/>
          <ac:spMkLst>
            <pc:docMk/>
            <pc:sldMk cId="88092982" sldId="281"/>
            <ac:spMk id="3" creationId="{67F345D0-C0A1-A976-3A96-7E4BBD2879AC}"/>
          </ac:spMkLst>
        </pc:spChg>
      </pc:sldChg>
      <pc:sldChg chg="modSp mod">
        <pc:chgData name="Adriano Borgatto" userId="e50a874dfa6d3f1a" providerId="LiveId" clId="{8445F88A-AD67-4BDC-875C-03070984903A}" dt="2023-08-17T14:38:01.685" v="9" actId="20577"/>
        <pc:sldMkLst>
          <pc:docMk/>
          <pc:sldMk cId="4220950457" sldId="282"/>
        </pc:sldMkLst>
        <pc:spChg chg="mod">
          <ac:chgData name="Adriano Borgatto" userId="e50a874dfa6d3f1a" providerId="LiveId" clId="{8445F88A-AD67-4BDC-875C-03070984903A}" dt="2023-08-17T14:38:01.685" v="9" actId="20577"/>
          <ac:spMkLst>
            <pc:docMk/>
            <pc:sldMk cId="4220950457" sldId="282"/>
            <ac:spMk id="3" creationId="{7E8B0E6E-6C89-A065-138F-B5345199377F}"/>
          </ac:spMkLst>
        </pc:spChg>
      </pc:sldChg>
    </pc:docChg>
  </pc:docChgLst>
  <pc:docChgLst>
    <pc:chgData name="Adriano Borgatto" userId="e50a874dfa6d3f1a" providerId="LiveId" clId="{29F0BA8A-EF11-492C-98D8-1668FD7D9B04}"/>
    <pc:docChg chg="custSel delSld modSld">
      <pc:chgData name="Adriano Borgatto" userId="e50a874dfa6d3f1a" providerId="LiveId" clId="{29F0BA8A-EF11-492C-98D8-1668FD7D9B04}" dt="2024-03-24T21:35:44.895" v="30" actId="1035"/>
      <pc:docMkLst>
        <pc:docMk/>
      </pc:docMkLst>
      <pc:sldChg chg="addSp delSp modSp mod">
        <pc:chgData name="Adriano Borgatto" userId="e50a874dfa6d3f1a" providerId="LiveId" clId="{29F0BA8A-EF11-492C-98D8-1668FD7D9B04}" dt="2024-03-24T21:35:44.895" v="30" actId="1035"/>
        <pc:sldMkLst>
          <pc:docMk/>
          <pc:sldMk cId="2079912103" sldId="268"/>
        </pc:sldMkLst>
        <pc:graphicFrameChg chg="del">
          <ac:chgData name="Adriano Borgatto" userId="e50a874dfa6d3f1a" providerId="LiveId" clId="{29F0BA8A-EF11-492C-98D8-1668FD7D9B04}" dt="2024-03-24T21:34:04.362" v="1" actId="478"/>
          <ac:graphicFrameMkLst>
            <pc:docMk/>
            <pc:sldMk cId="2079912103" sldId="268"/>
            <ac:graphicFrameMk id="2" creationId="{F0D625BA-8AC2-FB39-015C-F0491E53C370}"/>
          </ac:graphicFrameMkLst>
        </pc:graphicFrameChg>
        <pc:picChg chg="add mod modCrop">
          <ac:chgData name="Adriano Borgatto" userId="e50a874dfa6d3f1a" providerId="LiveId" clId="{29F0BA8A-EF11-492C-98D8-1668FD7D9B04}" dt="2024-03-24T21:34:45.180" v="8" actId="14100"/>
          <ac:picMkLst>
            <pc:docMk/>
            <pc:sldMk cId="2079912103" sldId="268"/>
            <ac:picMk id="3" creationId="{5570908A-AA44-BA91-04E0-08B1142E3CA9}"/>
          </ac:picMkLst>
        </pc:picChg>
        <pc:picChg chg="add mod modCrop">
          <ac:chgData name="Adriano Borgatto" userId="e50a874dfa6d3f1a" providerId="LiveId" clId="{29F0BA8A-EF11-492C-98D8-1668FD7D9B04}" dt="2024-03-24T21:35:01.627" v="20" actId="1038"/>
          <ac:picMkLst>
            <pc:docMk/>
            <pc:sldMk cId="2079912103" sldId="268"/>
            <ac:picMk id="5" creationId="{4D451072-8168-863B-7A1F-E228224F0389}"/>
          </ac:picMkLst>
        </pc:picChg>
        <pc:cxnChg chg="add mod">
          <ac:chgData name="Adriano Borgatto" userId="e50a874dfa6d3f1a" providerId="LiveId" clId="{29F0BA8A-EF11-492C-98D8-1668FD7D9B04}" dt="2024-03-24T21:35:44.895" v="30" actId="1035"/>
          <ac:cxnSpMkLst>
            <pc:docMk/>
            <pc:sldMk cId="2079912103" sldId="268"/>
            <ac:cxnSpMk id="7" creationId="{94D00DB8-F9EB-5B44-3760-082E9D47C74F}"/>
          </ac:cxnSpMkLst>
        </pc:cxnChg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1971199154" sldId="271"/>
        </pc:sldMkLst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1554195278" sldId="272"/>
        </pc:sldMkLst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14289791" sldId="273"/>
        </pc:sldMkLst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1462569087" sldId="278"/>
        </pc:sldMkLst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304658626" sldId="279"/>
        </pc:sldMkLst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4179408912" sldId="280"/>
        </pc:sldMkLst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88092982" sldId="281"/>
        </pc:sldMkLst>
      </pc:sldChg>
      <pc:sldChg chg="del">
        <pc:chgData name="Adriano Borgatto" userId="e50a874dfa6d3f1a" providerId="LiveId" clId="{29F0BA8A-EF11-492C-98D8-1668FD7D9B04}" dt="2024-03-24T21:33:40.797" v="0" actId="2696"/>
        <pc:sldMkLst>
          <pc:docMk/>
          <pc:sldMk cId="4220950457" sldId="282"/>
        </pc:sldMkLst>
      </pc:sldChg>
    </pc:docChg>
  </pc:docChgLst>
  <pc:docChgLst>
    <pc:chgData name="Adriano Borgatto" userId="e50a874dfa6d3f1a" providerId="LiveId" clId="{D1230B5D-01A0-4FAA-9E31-C78BCEC2ED6E}"/>
    <pc:docChg chg="modSld">
      <pc:chgData name="Adriano Borgatto" userId="e50a874dfa6d3f1a" providerId="LiveId" clId="{D1230B5D-01A0-4FAA-9E31-C78BCEC2ED6E}" dt="2022-09-20T19:46:42.668" v="16" actId="1035"/>
      <pc:docMkLst>
        <pc:docMk/>
      </pc:docMkLst>
      <pc:sldChg chg="modSp">
        <pc:chgData name="Adriano Borgatto" userId="e50a874dfa6d3f1a" providerId="LiveId" clId="{D1230B5D-01A0-4FAA-9E31-C78BCEC2ED6E}" dt="2022-09-20T19:46:42.668" v="16" actId="1035"/>
        <pc:sldMkLst>
          <pc:docMk/>
          <pc:sldMk cId="0" sldId="256"/>
        </pc:sldMkLst>
        <pc:spChg chg="mod">
          <ac:chgData name="Adriano Borgatto" userId="e50a874dfa6d3f1a" providerId="LiveId" clId="{D1230B5D-01A0-4FAA-9E31-C78BCEC2ED6E}" dt="2022-09-20T19:46:42.668" v="16" actId="1035"/>
          <ac:spMkLst>
            <pc:docMk/>
            <pc:sldMk cId="0" sldId="256"/>
            <ac:spMk id="3075" creationId="{00000000-0000-0000-0000-000000000000}"/>
          </ac:spMkLst>
        </pc:spChg>
      </pc:sldChg>
      <pc:sldChg chg="modSp mod">
        <pc:chgData name="Adriano Borgatto" userId="e50a874dfa6d3f1a" providerId="LiveId" clId="{D1230B5D-01A0-4FAA-9E31-C78BCEC2ED6E}" dt="2022-09-14T22:38:18.384" v="3" actId="20577"/>
        <pc:sldMkLst>
          <pc:docMk/>
          <pc:sldMk cId="2079912103" sldId="268"/>
        </pc:sldMkLst>
        <pc:graphicFrameChg chg="modGraphic">
          <ac:chgData name="Adriano Borgatto" userId="e50a874dfa6d3f1a" providerId="LiveId" clId="{D1230B5D-01A0-4FAA-9E31-C78BCEC2ED6E}" dt="2022-09-14T22:38:18.384" v="3" actId="20577"/>
          <ac:graphicFrameMkLst>
            <pc:docMk/>
            <pc:sldMk cId="2079912103" sldId="268"/>
            <ac:graphicFrameMk id="2" creationId="{F0D625BA-8AC2-FB39-015C-F0491E53C370}"/>
          </ac:graphicFrameMkLst>
        </pc:graphicFrameChg>
      </pc:sldChg>
      <pc:sldChg chg="modSp mod">
        <pc:chgData name="Adriano Borgatto" userId="e50a874dfa6d3f1a" providerId="LiveId" clId="{D1230B5D-01A0-4FAA-9E31-C78BCEC2ED6E}" dt="2022-09-15T17:46:41.543" v="7" actId="6549"/>
        <pc:sldMkLst>
          <pc:docMk/>
          <pc:sldMk cId="14289791" sldId="273"/>
        </pc:sldMkLst>
        <pc:spChg chg="mod">
          <ac:chgData name="Adriano Borgatto" userId="e50a874dfa6d3f1a" providerId="LiveId" clId="{D1230B5D-01A0-4FAA-9E31-C78BCEC2ED6E}" dt="2022-09-15T17:46:41.543" v="7" actId="6549"/>
          <ac:spMkLst>
            <pc:docMk/>
            <pc:sldMk cId="14289791" sldId="273"/>
            <ac:spMk id="9" creationId="{9494ED46-7FDD-457E-9DE8-81BCF759208A}"/>
          </ac:spMkLst>
        </pc:spChg>
      </pc:sldChg>
      <pc:sldChg chg="modSp mod">
        <pc:chgData name="Adriano Borgatto" userId="e50a874dfa6d3f1a" providerId="LiveId" clId="{D1230B5D-01A0-4FAA-9E31-C78BCEC2ED6E}" dt="2022-09-15T18:24:00.607" v="14" actId="113"/>
        <pc:sldMkLst>
          <pc:docMk/>
          <pc:sldMk cId="4220950457" sldId="282"/>
        </pc:sldMkLst>
        <pc:spChg chg="mod">
          <ac:chgData name="Adriano Borgatto" userId="e50a874dfa6d3f1a" providerId="LiveId" clId="{D1230B5D-01A0-4FAA-9E31-C78BCEC2ED6E}" dt="2022-09-15T18:24:00.607" v="14" actId="113"/>
          <ac:spMkLst>
            <pc:docMk/>
            <pc:sldMk cId="4220950457" sldId="282"/>
            <ac:spMk id="3" creationId="{7E8B0E6E-6C89-A065-138F-B5345199377F}"/>
          </ac:spMkLst>
        </pc:spChg>
      </pc:sldChg>
    </pc:docChg>
  </pc:docChgLst>
  <pc:docChgLst>
    <pc:chgData name="Adriano Borgatto" userId="e50a874dfa6d3f1a" providerId="LiveId" clId="{7E982568-CDAD-4B08-A427-E7B6D22F91B2}"/>
    <pc:docChg chg="modSld sldOrd">
      <pc:chgData name="Adriano Borgatto" userId="e50a874dfa6d3f1a" providerId="LiveId" clId="{7E982568-CDAD-4B08-A427-E7B6D22F91B2}" dt="2023-03-21T18:11:23.003" v="14"/>
      <pc:docMkLst>
        <pc:docMk/>
      </pc:docMkLst>
      <pc:sldChg chg="modSp mod">
        <pc:chgData name="Adriano Borgatto" userId="e50a874dfa6d3f1a" providerId="LiveId" clId="{7E982568-CDAD-4B08-A427-E7B6D22F91B2}" dt="2023-03-21T18:11:23.003" v="14"/>
        <pc:sldMkLst>
          <pc:docMk/>
          <pc:sldMk cId="1554195278" sldId="272"/>
        </pc:sldMkLst>
        <pc:spChg chg="mod">
          <ac:chgData name="Adriano Borgatto" userId="e50a874dfa6d3f1a" providerId="LiveId" clId="{7E982568-CDAD-4B08-A427-E7B6D22F91B2}" dt="2023-03-21T18:11:23.003" v="14"/>
          <ac:spMkLst>
            <pc:docMk/>
            <pc:sldMk cId="1554195278" sldId="272"/>
            <ac:spMk id="7" creationId="{ACFD0327-BB2E-44DD-B017-FADAB38C7352}"/>
          </ac:spMkLst>
        </pc:spChg>
      </pc:sldChg>
      <pc:sldChg chg="ord">
        <pc:chgData name="Adriano Borgatto" userId="e50a874dfa6d3f1a" providerId="LiveId" clId="{7E982568-CDAD-4B08-A427-E7B6D22F91B2}" dt="2023-03-16T20:28:55.426" v="9"/>
        <pc:sldMkLst>
          <pc:docMk/>
          <pc:sldMk cId="304658626" sldId="279"/>
        </pc:sldMkLst>
      </pc:sldChg>
      <pc:sldChg chg="ord">
        <pc:chgData name="Adriano Borgatto" userId="e50a874dfa6d3f1a" providerId="LiveId" clId="{7E982568-CDAD-4B08-A427-E7B6D22F91B2}" dt="2023-03-16T20:29:18.184" v="13"/>
        <pc:sldMkLst>
          <pc:docMk/>
          <pc:sldMk cId="4179408912" sldId="280"/>
        </pc:sldMkLst>
      </pc:sldChg>
      <pc:sldChg chg="ord">
        <pc:chgData name="Adriano Borgatto" userId="e50a874dfa6d3f1a" providerId="LiveId" clId="{7E982568-CDAD-4B08-A427-E7B6D22F91B2}" dt="2023-03-16T19:42:42.106" v="3"/>
        <pc:sldMkLst>
          <pc:docMk/>
          <pc:sldMk cId="88092982" sldId="281"/>
        </pc:sldMkLst>
      </pc:sldChg>
      <pc:sldChg chg="ord">
        <pc:chgData name="Adriano Borgatto" userId="e50a874dfa6d3f1a" providerId="LiveId" clId="{7E982568-CDAD-4B08-A427-E7B6D22F91B2}" dt="2023-03-16T19:43:23.672" v="5"/>
        <pc:sldMkLst>
          <pc:docMk/>
          <pc:sldMk cId="4220950457" sldId="282"/>
        </pc:sldMkLst>
      </pc:sldChg>
    </pc:docChg>
  </pc:docChgLst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03B971B3-9C47-4A64-BB23-C33A3EC94FE7}"/>
    <pc:docChg chg="undo custSel addSld delSld modSld">
      <pc:chgData name="Adriano Borgatto" userId="e50a874dfa6d3f1a" providerId="LiveId" clId="{03B971B3-9C47-4A64-BB23-C33A3EC94FE7}" dt="2022-08-18T20:40:53.892" v="629" actId="2696"/>
      <pc:docMkLst>
        <pc:docMk/>
      </pc:docMkLst>
      <pc:sldChg chg="modSp mod">
        <pc:chgData name="Adriano Borgatto" userId="e50a874dfa6d3f1a" providerId="LiveId" clId="{03B971B3-9C47-4A64-BB23-C33A3EC94FE7}" dt="2022-08-18T19:16:25.645" v="11" actId="20577"/>
        <pc:sldMkLst>
          <pc:docMk/>
          <pc:sldMk cId="0" sldId="256"/>
        </pc:sldMkLst>
        <pc:spChg chg="mod">
          <ac:chgData name="Adriano Borgatto" userId="e50a874dfa6d3f1a" providerId="LiveId" clId="{03B971B3-9C47-4A64-BB23-C33A3EC94FE7}" dt="2022-08-18T19:16:25.645" v="11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03B971B3-9C47-4A64-BB23-C33A3EC94FE7}" dt="2022-08-18T19:16:39.063" v="12" actId="207"/>
        <pc:sldMkLst>
          <pc:docMk/>
          <pc:sldMk cId="2498204887" sldId="267"/>
        </pc:sldMkLst>
        <pc:spChg chg="mod">
          <ac:chgData name="Adriano Borgatto" userId="e50a874dfa6d3f1a" providerId="LiveId" clId="{03B971B3-9C47-4A64-BB23-C33A3EC94FE7}" dt="2022-08-18T19:16:39.063" v="12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03B971B3-9C47-4A64-BB23-C33A3EC94FE7}" dt="2022-08-18T19:48:55.797" v="277" actId="113"/>
        <pc:sldMkLst>
          <pc:docMk/>
          <pc:sldMk cId="2079912103" sldId="268"/>
        </pc:sldMkLst>
        <pc:spChg chg="mod">
          <ac:chgData name="Adriano Borgatto" userId="e50a874dfa6d3f1a" providerId="LiveId" clId="{03B971B3-9C47-4A64-BB23-C33A3EC94FE7}" dt="2022-08-18T19:17:41.764" v="49" actId="26606"/>
          <ac:spMkLst>
            <pc:docMk/>
            <pc:sldMk cId="2079912103" sldId="268"/>
            <ac:spMk id="4" creationId="{00000000-0000-0000-0000-000000000000}"/>
          </ac:spMkLst>
        </pc:spChg>
        <pc:graphicFrameChg chg="add mod modGraphic">
          <ac:chgData name="Adriano Borgatto" userId="e50a874dfa6d3f1a" providerId="LiveId" clId="{03B971B3-9C47-4A64-BB23-C33A3EC94FE7}" dt="2022-08-18T19:48:55.797" v="277" actId="113"/>
          <ac:graphicFrameMkLst>
            <pc:docMk/>
            <pc:sldMk cId="2079912103" sldId="268"/>
            <ac:graphicFrameMk id="2" creationId="{F0D625BA-8AC2-FB39-015C-F0491E53C370}"/>
          </ac:graphicFrameMkLst>
        </pc:graphicFrameChg>
        <pc:picChg chg="del">
          <ac:chgData name="Adriano Borgatto" userId="e50a874dfa6d3f1a" providerId="LiveId" clId="{03B971B3-9C47-4A64-BB23-C33A3EC94FE7}" dt="2022-08-18T19:17:07.293" v="44" actId="478"/>
          <ac:picMkLst>
            <pc:docMk/>
            <pc:sldMk cId="2079912103" sldId="268"/>
            <ac:picMk id="9" creationId="{129C4971-1633-4160-B1FF-E1C5CC21A841}"/>
          </ac:picMkLst>
        </pc:picChg>
      </pc:sldChg>
      <pc:sldChg chg="modSp mod">
        <pc:chgData name="Adriano Borgatto" userId="e50a874dfa6d3f1a" providerId="LiveId" clId="{03B971B3-9C47-4A64-BB23-C33A3EC94FE7}" dt="2022-08-18T19:39:53.302" v="242"/>
        <pc:sldMkLst>
          <pc:docMk/>
          <pc:sldMk cId="1971199154" sldId="271"/>
        </pc:sldMkLst>
        <pc:spChg chg="mod">
          <ac:chgData name="Adriano Borgatto" userId="e50a874dfa6d3f1a" providerId="LiveId" clId="{03B971B3-9C47-4A64-BB23-C33A3EC94FE7}" dt="2022-08-18T19:39:53.302" v="242"/>
          <ac:spMkLst>
            <pc:docMk/>
            <pc:sldMk cId="1971199154" sldId="271"/>
            <ac:spMk id="7" creationId="{F61D1BDD-ACA4-434C-A5AF-EC3DF0B82446}"/>
          </ac:spMkLst>
        </pc:spChg>
      </pc:sldChg>
      <pc:sldChg chg="modSp mod">
        <pc:chgData name="Adriano Borgatto" userId="e50a874dfa6d3f1a" providerId="LiveId" clId="{03B971B3-9C47-4A64-BB23-C33A3EC94FE7}" dt="2022-08-18T19:53:11.201" v="295" actId="20577"/>
        <pc:sldMkLst>
          <pc:docMk/>
          <pc:sldMk cId="1554195278" sldId="272"/>
        </pc:sldMkLst>
        <pc:spChg chg="mod">
          <ac:chgData name="Adriano Borgatto" userId="e50a874dfa6d3f1a" providerId="LiveId" clId="{03B971B3-9C47-4A64-BB23-C33A3EC94FE7}" dt="2022-08-18T19:53:11.201" v="295" actId="20577"/>
          <ac:spMkLst>
            <pc:docMk/>
            <pc:sldMk cId="1554195278" sldId="272"/>
            <ac:spMk id="7" creationId="{ACFD0327-BB2E-44DD-B017-FADAB38C7352}"/>
          </ac:spMkLst>
        </pc:spChg>
      </pc:sldChg>
      <pc:sldChg chg="modSp mod">
        <pc:chgData name="Adriano Borgatto" userId="e50a874dfa6d3f1a" providerId="LiveId" clId="{03B971B3-9C47-4A64-BB23-C33A3EC94FE7}" dt="2022-08-18T20:00:50.991" v="419" actId="6549"/>
        <pc:sldMkLst>
          <pc:docMk/>
          <pc:sldMk cId="14289791" sldId="273"/>
        </pc:sldMkLst>
        <pc:spChg chg="mod">
          <ac:chgData name="Adriano Borgatto" userId="e50a874dfa6d3f1a" providerId="LiveId" clId="{03B971B3-9C47-4A64-BB23-C33A3EC94FE7}" dt="2022-08-18T19:25:03.688" v="241" actId="255"/>
          <ac:spMkLst>
            <pc:docMk/>
            <pc:sldMk cId="14289791" sldId="273"/>
            <ac:spMk id="5" creationId="{00000000-0000-0000-0000-000000000000}"/>
          </ac:spMkLst>
        </pc:spChg>
        <pc:spChg chg="mod">
          <ac:chgData name="Adriano Borgatto" userId="e50a874dfa6d3f1a" providerId="LiveId" clId="{03B971B3-9C47-4A64-BB23-C33A3EC94FE7}" dt="2022-08-18T20:00:50.991" v="419" actId="6549"/>
          <ac:spMkLst>
            <pc:docMk/>
            <pc:sldMk cId="14289791" sldId="273"/>
            <ac:spMk id="9" creationId="{9494ED46-7FDD-457E-9DE8-81BCF759208A}"/>
          </ac:spMkLst>
        </pc:spChg>
      </pc:sldChg>
      <pc:sldChg chg="modSp mod">
        <pc:chgData name="Adriano Borgatto" userId="e50a874dfa6d3f1a" providerId="LiveId" clId="{03B971B3-9C47-4A64-BB23-C33A3EC94FE7}" dt="2022-08-18T19:52:41.490" v="287" actId="6549"/>
        <pc:sldMkLst>
          <pc:docMk/>
          <pc:sldMk cId="1462569087" sldId="278"/>
        </pc:sldMkLst>
        <pc:spChg chg="mod">
          <ac:chgData name="Adriano Borgatto" userId="e50a874dfa6d3f1a" providerId="LiveId" clId="{03B971B3-9C47-4A64-BB23-C33A3EC94FE7}" dt="2022-08-18T19:52:41.490" v="287" actId="6549"/>
          <ac:spMkLst>
            <pc:docMk/>
            <pc:sldMk cId="1462569087" sldId="278"/>
            <ac:spMk id="8" creationId="{7130203C-F186-492F-BE1E-20746D9FAB3D}"/>
          </ac:spMkLst>
        </pc:spChg>
      </pc:sldChg>
      <pc:sldChg chg="addSp delSp modSp add mod">
        <pc:chgData name="Adriano Borgatto" userId="e50a874dfa6d3f1a" providerId="LiveId" clId="{03B971B3-9C47-4A64-BB23-C33A3EC94FE7}" dt="2022-08-18T20:18:49.839" v="446" actId="6549"/>
        <pc:sldMkLst>
          <pc:docMk/>
          <pc:sldMk cId="304658626" sldId="279"/>
        </pc:sldMkLst>
        <pc:spChg chg="add mod">
          <ac:chgData name="Adriano Borgatto" userId="e50a874dfa6d3f1a" providerId="LiveId" clId="{03B971B3-9C47-4A64-BB23-C33A3EC94FE7}" dt="2022-08-18T20:18:49.839" v="446" actId="6549"/>
          <ac:spMkLst>
            <pc:docMk/>
            <pc:sldMk cId="304658626" sldId="279"/>
            <ac:spMk id="3" creationId="{7040E7D0-2E2C-F390-6828-04317C94806C}"/>
          </ac:spMkLst>
        </pc:spChg>
        <pc:spChg chg="mod">
          <ac:chgData name="Adriano Borgatto" userId="e50a874dfa6d3f1a" providerId="LiveId" clId="{03B971B3-9C47-4A64-BB23-C33A3EC94FE7}" dt="2022-08-18T20:12:50.471" v="430" actId="20577"/>
          <ac:spMkLst>
            <pc:docMk/>
            <pc:sldMk cId="304658626" sldId="279"/>
            <ac:spMk id="4" creationId="{00000000-0000-0000-0000-000000000000}"/>
          </ac:spMkLst>
        </pc:spChg>
        <pc:spChg chg="del">
          <ac:chgData name="Adriano Borgatto" userId="e50a874dfa6d3f1a" providerId="LiveId" clId="{03B971B3-9C47-4A64-BB23-C33A3EC94FE7}" dt="2022-08-18T20:12:45.673" v="422" actId="478"/>
          <ac:spMkLst>
            <pc:docMk/>
            <pc:sldMk cId="304658626" sldId="279"/>
            <ac:spMk id="5" creationId="{00000000-0000-0000-0000-000000000000}"/>
          </ac:spMkLst>
        </pc:spChg>
        <pc:spChg chg="add mod">
          <ac:chgData name="Adriano Borgatto" userId="e50a874dfa6d3f1a" providerId="LiveId" clId="{03B971B3-9C47-4A64-BB23-C33A3EC94FE7}" dt="2022-08-18T20:14:06.928" v="444" actId="1036"/>
          <ac:spMkLst>
            <pc:docMk/>
            <pc:sldMk cId="304658626" sldId="279"/>
            <ac:spMk id="6" creationId="{7E879A1C-5810-9AF3-A4F0-BD8394DF5ACD}"/>
          </ac:spMkLst>
        </pc:spChg>
        <pc:spChg chg="del">
          <ac:chgData name="Adriano Borgatto" userId="e50a874dfa6d3f1a" providerId="LiveId" clId="{03B971B3-9C47-4A64-BB23-C33A3EC94FE7}" dt="2022-08-18T20:12:45.673" v="422" actId="478"/>
          <ac:spMkLst>
            <pc:docMk/>
            <pc:sldMk cId="304658626" sldId="279"/>
            <ac:spMk id="9" creationId="{9494ED46-7FDD-457E-9DE8-81BCF759208A}"/>
          </ac:spMkLst>
        </pc:spChg>
      </pc:sldChg>
      <pc:sldChg chg="add del">
        <pc:chgData name="Adriano Borgatto" userId="e50a874dfa6d3f1a" providerId="LiveId" clId="{03B971B3-9C47-4A64-BB23-C33A3EC94FE7}" dt="2022-08-18T20:11:06.217" v="420" actId="47"/>
        <pc:sldMkLst>
          <pc:docMk/>
          <pc:sldMk cId="1432634157" sldId="279"/>
        </pc:sldMkLst>
      </pc:sldChg>
      <pc:sldChg chg="modSp del">
        <pc:chgData name="Adriano Borgatto" userId="e50a874dfa6d3f1a" providerId="LiveId" clId="{03B971B3-9C47-4A64-BB23-C33A3EC94FE7}" dt="2022-08-18T20:11:06.217" v="420" actId="47"/>
        <pc:sldMkLst>
          <pc:docMk/>
          <pc:sldMk cId="3964385155" sldId="280"/>
        </pc:sldMkLst>
        <pc:spChg chg="mod">
          <ac:chgData name="Adriano Borgatto" userId="e50a874dfa6d3f1a" providerId="LiveId" clId="{03B971B3-9C47-4A64-BB23-C33A3EC94FE7}" dt="2022-08-18T19:54:09.365" v="296"/>
          <ac:spMkLst>
            <pc:docMk/>
            <pc:sldMk cId="3964385155" sldId="280"/>
            <ac:spMk id="9" creationId="{9494ED46-7FDD-457E-9DE8-81BCF759208A}"/>
          </ac:spMkLst>
        </pc:spChg>
      </pc:sldChg>
      <pc:sldChg chg="addSp modSp add mod">
        <pc:chgData name="Adriano Borgatto" userId="e50a874dfa6d3f1a" providerId="LiveId" clId="{03B971B3-9C47-4A64-BB23-C33A3EC94FE7}" dt="2022-08-18T20:24:39.392" v="519"/>
        <pc:sldMkLst>
          <pc:docMk/>
          <pc:sldMk cId="4179408912" sldId="280"/>
        </pc:sldMkLst>
        <pc:spChg chg="add mod">
          <ac:chgData name="Adriano Borgatto" userId="e50a874dfa6d3f1a" providerId="LiveId" clId="{03B971B3-9C47-4A64-BB23-C33A3EC94FE7}" dt="2022-08-18T20:19:42.185" v="468"/>
          <ac:spMkLst>
            <pc:docMk/>
            <pc:sldMk cId="4179408912" sldId="280"/>
            <ac:spMk id="2" creationId="{AEA92BB0-941B-1B34-CEB6-B6958F34DED1}"/>
          </ac:spMkLst>
        </pc:spChg>
        <pc:spChg chg="add mod">
          <ac:chgData name="Adriano Borgatto" userId="e50a874dfa6d3f1a" providerId="LiveId" clId="{03B971B3-9C47-4A64-BB23-C33A3EC94FE7}" dt="2022-08-18T20:24:39.392" v="519"/>
          <ac:spMkLst>
            <pc:docMk/>
            <pc:sldMk cId="4179408912" sldId="280"/>
            <ac:spMk id="5" creationId="{C31A759D-2B97-2804-1773-357274A9A4C2}"/>
          </ac:spMkLst>
        </pc:spChg>
      </pc:sldChg>
      <pc:sldChg chg="addSp modSp add mod">
        <pc:chgData name="Adriano Borgatto" userId="e50a874dfa6d3f1a" providerId="LiveId" clId="{03B971B3-9C47-4A64-BB23-C33A3EC94FE7}" dt="2022-08-18T20:31:09.208" v="616" actId="255"/>
        <pc:sldMkLst>
          <pc:docMk/>
          <pc:sldMk cId="88092982" sldId="281"/>
        </pc:sldMkLst>
        <pc:spChg chg="add mod">
          <ac:chgData name="Adriano Borgatto" userId="e50a874dfa6d3f1a" providerId="LiveId" clId="{03B971B3-9C47-4A64-BB23-C33A3EC94FE7}" dt="2022-08-18T20:31:09.208" v="616" actId="255"/>
          <ac:spMkLst>
            <pc:docMk/>
            <pc:sldMk cId="88092982" sldId="281"/>
            <ac:spMk id="3" creationId="{67F345D0-C0A1-A976-3A96-7E4BBD2879AC}"/>
          </ac:spMkLst>
        </pc:spChg>
        <pc:spChg chg="add mod">
          <ac:chgData name="Adriano Borgatto" userId="e50a874dfa6d3f1a" providerId="LiveId" clId="{03B971B3-9C47-4A64-BB23-C33A3EC94FE7}" dt="2022-08-18T20:25:24.867" v="546" actId="20577"/>
          <ac:spMkLst>
            <pc:docMk/>
            <pc:sldMk cId="88092982" sldId="281"/>
            <ac:spMk id="5" creationId="{5E6F3AC4-E7F4-CCF8-15EB-1AAAB2872209}"/>
          </ac:spMkLst>
        </pc:spChg>
      </pc:sldChg>
      <pc:sldChg chg="del">
        <pc:chgData name="Adriano Borgatto" userId="e50a874dfa6d3f1a" providerId="LiveId" clId="{03B971B3-9C47-4A64-BB23-C33A3EC94FE7}" dt="2022-08-18T20:11:06.217" v="420" actId="47"/>
        <pc:sldMkLst>
          <pc:docMk/>
          <pc:sldMk cId="3877634440" sldId="281"/>
        </pc:sldMkLst>
      </pc:sldChg>
      <pc:sldChg chg="addSp modSp add mod">
        <pc:chgData name="Adriano Borgatto" userId="e50a874dfa6d3f1a" providerId="LiveId" clId="{03B971B3-9C47-4A64-BB23-C33A3EC94FE7}" dt="2022-08-18T20:40:45.672" v="628" actId="20577"/>
        <pc:sldMkLst>
          <pc:docMk/>
          <pc:sldMk cId="4220950457" sldId="282"/>
        </pc:sldMkLst>
        <pc:spChg chg="add mod">
          <ac:chgData name="Adriano Borgatto" userId="e50a874dfa6d3f1a" providerId="LiveId" clId="{03B971B3-9C47-4A64-BB23-C33A3EC94FE7}" dt="2022-08-18T20:40:29.708" v="619" actId="1076"/>
          <ac:spMkLst>
            <pc:docMk/>
            <pc:sldMk cId="4220950457" sldId="282"/>
            <ac:spMk id="3" creationId="{7E8B0E6E-6C89-A065-138F-B5345199377F}"/>
          </ac:spMkLst>
        </pc:spChg>
        <pc:spChg chg="add mod">
          <ac:chgData name="Adriano Borgatto" userId="e50a874dfa6d3f1a" providerId="LiveId" clId="{03B971B3-9C47-4A64-BB23-C33A3EC94FE7}" dt="2022-08-18T20:40:45.672" v="628" actId="20577"/>
          <ac:spMkLst>
            <pc:docMk/>
            <pc:sldMk cId="4220950457" sldId="282"/>
            <ac:spMk id="5" creationId="{EAED5E20-AA9C-FE9D-C745-3FB97B05C08D}"/>
          </ac:spMkLst>
        </pc:spChg>
      </pc:sldChg>
      <pc:sldChg chg="add del">
        <pc:chgData name="Adriano Borgatto" userId="e50a874dfa6d3f1a" providerId="LiveId" clId="{03B971B3-9C47-4A64-BB23-C33A3EC94FE7}" dt="2022-08-18T20:40:53.892" v="629" actId="2696"/>
        <pc:sldMkLst>
          <pc:docMk/>
          <pc:sldMk cId="3221409924" sldId="283"/>
        </pc:sldMkLst>
      </pc:sldChg>
      <pc:sldChg chg="add del">
        <pc:chgData name="Adriano Borgatto" userId="e50a874dfa6d3f1a" providerId="LiveId" clId="{03B971B3-9C47-4A64-BB23-C33A3EC94FE7}" dt="2022-08-18T20:40:53.892" v="629" actId="2696"/>
        <pc:sldMkLst>
          <pc:docMk/>
          <pc:sldMk cId="533099931" sldId="284"/>
        </pc:sldMkLst>
      </pc:sldChg>
    </pc:docChg>
  </pc:docChgLst>
  <pc:docChgLst>
    <pc:chgData name="Adriano Borgatto" userId="e50a874dfa6d3f1a" providerId="LiveId" clId="{A9289120-67F2-4449-9D2D-F5E479147E08}"/>
    <pc:docChg chg="custSel addSld delSld modSld">
      <pc:chgData name="Adriano Borgatto" userId="e50a874dfa6d3f1a" providerId="LiveId" clId="{A9289120-67F2-4449-9D2D-F5E479147E08}" dt="2022-05-01T14:20:38.964" v="404" actId="115"/>
      <pc:docMkLst>
        <pc:docMk/>
      </pc:docMkLst>
      <pc:sldChg chg="addSp delSp modSp mod">
        <pc:chgData name="Adriano Borgatto" userId="e50a874dfa6d3f1a" providerId="LiveId" clId="{A9289120-67F2-4449-9D2D-F5E479147E08}" dt="2022-03-25T17:27:25.227" v="26" actId="20577"/>
        <pc:sldMkLst>
          <pc:docMk/>
          <pc:sldMk cId="0" sldId="256"/>
        </pc:sldMkLst>
        <pc:spChg chg="add del mod">
          <ac:chgData name="Adriano Borgatto" userId="e50a874dfa6d3f1a" providerId="LiveId" clId="{A9289120-67F2-4449-9D2D-F5E479147E08}" dt="2022-03-25T17:27:12.172" v="1" actId="478"/>
          <ac:spMkLst>
            <pc:docMk/>
            <pc:sldMk cId="0" sldId="256"/>
            <ac:spMk id="2" creationId="{424D9107-1332-49B2-B1FF-5D599D38D08B}"/>
          </ac:spMkLst>
        </pc:spChg>
        <pc:spChg chg="add mod">
          <ac:chgData name="Adriano Borgatto" userId="e50a874dfa6d3f1a" providerId="LiveId" clId="{A9289120-67F2-4449-9D2D-F5E479147E08}" dt="2022-03-25T17:27:25.227" v="26" actId="20577"/>
          <ac:spMkLst>
            <pc:docMk/>
            <pc:sldMk cId="0" sldId="256"/>
            <ac:spMk id="5" creationId="{A308A3A4-8EFB-419B-BFAE-8E0D41FC1A46}"/>
          </ac:spMkLst>
        </pc:spChg>
        <pc:spChg chg="del">
          <ac:chgData name="Adriano Borgatto" userId="e50a874dfa6d3f1a" providerId="LiveId" clId="{A9289120-67F2-4449-9D2D-F5E479147E08}" dt="2022-03-25T17:27:08.135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A9289120-67F2-4449-9D2D-F5E479147E08}" dt="2022-03-25T17:27:35.620" v="27" actId="47"/>
        <pc:sldMkLst>
          <pc:docMk/>
          <pc:sldMk cId="0" sldId="258"/>
        </pc:sldMkLst>
      </pc:sldChg>
      <pc:sldChg chg="del">
        <pc:chgData name="Adriano Borgatto" userId="e50a874dfa6d3f1a" providerId="LiveId" clId="{A9289120-67F2-4449-9D2D-F5E479147E08}" dt="2022-03-25T17:27:37.119" v="29" actId="47"/>
        <pc:sldMkLst>
          <pc:docMk/>
          <pc:sldMk cId="0" sldId="264"/>
        </pc:sldMkLst>
      </pc:sldChg>
      <pc:sldChg chg="del">
        <pc:chgData name="Adriano Borgatto" userId="e50a874dfa6d3f1a" providerId="LiveId" clId="{A9289120-67F2-4449-9D2D-F5E479147E08}" dt="2022-03-25T17:27:37.570" v="30" actId="47"/>
        <pc:sldMkLst>
          <pc:docMk/>
          <pc:sldMk cId="318573516" sldId="265"/>
        </pc:sldMkLst>
      </pc:sldChg>
      <pc:sldChg chg="del">
        <pc:chgData name="Adriano Borgatto" userId="e50a874dfa6d3f1a" providerId="LiveId" clId="{A9289120-67F2-4449-9D2D-F5E479147E08}" dt="2022-03-25T17:27:38.457" v="31" actId="47"/>
        <pc:sldMkLst>
          <pc:docMk/>
          <pc:sldMk cId="2664844148" sldId="266"/>
        </pc:sldMkLst>
      </pc:sldChg>
      <pc:sldChg chg="modSp mod">
        <pc:chgData name="Adriano Borgatto" userId="e50a874dfa6d3f1a" providerId="LiveId" clId="{A9289120-67F2-4449-9D2D-F5E479147E08}" dt="2022-03-26T10:08:44.803" v="125" actId="20577"/>
        <pc:sldMkLst>
          <pc:docMk/>
          <pc:sldMk cId="2498204887" sldId="267"/>
        </pc:sldMkLst>
        <pc:spChg chg="mod">
          <ac:chgData name="Adriano Borgatto" userId="e50a874dfa6d3f1a" providerId="LiveId" clId="{A9289120-67F2-4449-9D2D-F5E479147E08}" dt="2022-03-26T10:08:44.803" v="125" actId="2057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A9289120-67F2-4449-9D2D-F5E479147E08}" dt="2022-03-25T17:30:35.049" v="64" actId="14100"/>
        <pc:sldMkLst>
          <pc:docMk/>
          <pc:sldMk cId="2079912103" sldId="268"/>
        </pc:sldMkLst>
        <pc:spChg chg="mod">
          <ac:chgData name="Adriano Borgatto" userId="e50a874dfa6d3f1a" providerId="LiveId" clId="{A9289120-67F2-4449-9D2D-F5E479147E08}" dt="2022-03-25T17:28:38.225" v="37" actId="26606"/>
          <ac:spMkLst>
            <pc:docMk/>
            <pc:sldMk cId="2079912103" sldId="268"/>
            <ac:spMk id="4" creationId="{00000000-0000-0000-0000-000000000000}"/>
          </ac:spMkLst>
        </pc:spChg>
        <pc:graphicFrameChg chg="del mod">
          <ac:chgData name="Adriano Borgatto" userId="e50a874dfa6d3f1a" providerId="LiveId" clId="{A9289120-67F2-4449-9D2D-F5E479147E08}" dt="2022-03-25T17:27:58.164" v="34" actId="478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add del mod modCrop">
          <ac:chgData name="Adriano Borgatto" userId="e50a874dfa6d3f1a" providerId="LiveId" clId="{A9289120-67F2-4449-9D2D-F5E479147E08}" dt="2022-03-25T17:29:21.235" v="49" actId="478"/>
          <ac:picMkLst>
            <pc:docMk/>
            <pc:sldMk cId="2079912103" sldId="268"/>
            <ac:picMk id="3" creationId="{0B48FDD2-FA8E-4036-87BB-0B1FB9531A25}"/>
          </ac:picMkLst>
        </pc:picChg>
        <pc:picChg chg="add del">
          <ac:chgData name="Adriano Borgatto" userId="e50a874dfa6d3f1a" providerId="LiveId" clId="{A9289120-67F2-4449-9D2D-F5E479147E08}" dt="2022-03-25T17:29:32.420" v="51" actId="478"/>
          <ac:picMkLst>
            <pc:docMk/>
            <pc:sldMk cId="2079912103" sldId="268"/>
            <ac:picMk id="7" creationId="{88469E3A-1817-4CC9-A55A-1CA1A0CE7661}"/>
          </ac:picMkLst>
        </pc:picChg>
        <pc:picChg chg="add mod modCrop">
          <ac:chgData name="Adriano Borgatto" userId="e50a874dfa6d3f1a" providerId="LiveId" clId="{A9289120-67F2-4449-9D2D-F5E479147E08}" dt="2022-03-25T17:30:35.049" v="64" actId="14100"/>
          <ac:picMkLst>
            <pc:docMk/>
            <pc:sldMk cId="2079912103" sldId="268"/>
            <ac:picMk id="9" creationId="{129C4971-1633-4160-B1FF-E1C5CC21A841}"/>
          </ac:picMkLst>
        </pc:picChg>
      </pc:sldChg>
      <pc:sldChg chg="addSp delSp modSp mod">
        <pc:chgData name="Adriano Borgatto" userId="e50a874dfa6d3f1a" providerId="LiveId" clId="{A9289120-67F2-4449-9D2D-F5E479147E08}" dt="2022-05-01T14:10:39.236" v="402" actId="20577"/>
        <pc:sldMkLst>
          <pc:docMk/>
          <pc:sldMk cId="1971199154" sldId="271"/>
        </pc:sldMkLst>
        <pc:spChg chg="add mod">
          <ac:chgData name="Adriano Borgatto" userId="e50a874dfa6d3f1a" providerId="LiveId" clId="{A9289120-67F2-4449-9D2D-F5E479147E08}" dt="2022-05-01T14:10:39.236" v="402" actId="20577"/>
          <ac:spMkLst>
            <pc:docMk/>
            <pc:sldMk cId="1971199154" sldId="271"/>
            <ac:spMk id="7" creationId="{F61D1BDD-ACA4-434C-A5AF-EC3DF0B82446}"/>
          </ac:spMkLst>
        </pc:sp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20483" creationId="{00000000-0000-0000-0000-000000000000}"/>
          </ac:picMkLst>
        </pc:picChg>
      </pc:sldChg>
      <pc:sldChg chg="addSp delSp modSp mod">
        <pc:chgData name="Adriano Borgatto" userId="e50a874dfa6d3f1a" providerId="LiveId" clId="{A9289120-67F2-4449-9D2D-F5E479147E08}" dt="2022-03-25T17:33:27.469" v="91" actId="113"/>
        <pc:sldMkLst>
          <pc:docMk/>
          <pc:sldMk cId="1554195278" sldId="272"/>
        </pc:sldMkLst>
        <pc:spChg chg="add mod">
          <ac:chgData name="Adriano Borgatto" userId="e50a874dfa6d3f1a" providerId="LiveId" clId="{A9289120-67F2-4449-9D2D-F5E479147E08}" dt="2022-03-25T17:33:27.469" v="91" actId="113"/>
          <ac:spMkLst>
            <pc:docMk/>
            <pc:sldMk cId="1554195278" sldId="272"/>
            <ac:spMk id="7" creationId="{ACFD0327-BB2E-44DD-B017-FADAB38C7352}"/>
          </ac:spMkLst>
        </pc:sp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6" creationId="{679E53E8-6089-426B-BAE7-10E181CBC979}"/>
          </ac:picMkLst>
        </pc:pic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10" creationId="{8758CF88-5E7A-4B4E-8D56-A1541F4FF717}"/>
          </ac:picMkLst>
        </pc:picChg>
      </pc:sldChg>
      <pc:sldChg chg="addSp delSp modSp mod">
        <pc:chgData name="Adriano Borgatto" userId="e50a874dfa6d3f1a" providerId="LiveId" clId="{A9289120-67F2-4449-9D2D-F5E479147E08}" dt="2022-04-30T14:10:39.107" v="143"/>
        <pc:sldMkLst>
          <pc:docMk/>
          <pc:sldMk cId="14289791" sldId="273"/>
        </pc:sldMkLst>
        <pc:spChg chg="add mod">
          <ac:chgData name="Adriano Borgatto" userId="e50a874dfa6d3f1a" providerId="LiveId" clId="{A9289120-67F2-4449-9D2D-F5E479147E08}" dt="2022-04-30T14:10:39.107" v="143"/>
          <ac:spMkLst>
            <pc:docMk/>
            <pc:sldMk cId="14289791" sldId="273"/>
            <ac:spMk id="9" creationId="{9494ED46-7FDD-457E-9DE8-81BCF759208A}"/>
          </ac:spMkLst>
        </pc:sp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7" creationId="{00000000-0000-0000-0000-000000000000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22530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5:13.388" v="123" actId="47"/>
        <pc:sldMkLst>
          <pc:docMk/>
          <pc:sldMk cId="1838051365" sldId="274"/>
        </pc:sldMkLst>
      </pc:sldChg>
      <pc:sldChg chg="del">
        <pc:chgData name="Adriano Borgatto" userId="e50a874dfa6d3f1a" providerId="LiveId" clId="{A9289120-67F2-4449-9D2D-F5E479147E08}" dt="2022-03-25T17:35:16.791" v="124" actId="47"/>
        <pc:sldMkLst>
          <pc:docMk/>
          <pc:sldMk cId="2021863983" sldId="275"/>
        </pc:sldMkLst>
      </pc:sldChg>
      <pc:sldChg chg="del">
        <pc:chgData name="Adriano Borgatto" userId="e50a874dfa6d3f1a" providerId="LiveId" clId="{A9289120-67F2-4449-9D2D-F5E479147E08}" dt="2022-03-25T17:27:36.625" v="28" actId="47"/>
        <pc:sldMkLst>
          <pc:docMk/>
          <pc:sldMk cId="3927670067" sldId="277"/>
        </pc:sldMkLst>
      </pc:sldChg>
      <pc:sldChg chg="addSp delSp modSp mod">
        <pc:chgData name="Adriano Borgatto" userId="e50a874dfa6d3f1a" providerId="LiveId" clId="{A9289120-67F2-4449-9D2D-F5E479147E08}" dt="2022-03-25T17:32:52.352" v="83" actId="1035"/>
        <pc:sldMkLst>
          <pc:docMk/>
          <pc:sldMk cId="1462569087" sldId="278"/>
        </pc:sldMkLst>
        <pc:spChg chg="add mod">
          <ac:chgData name="Adriano Borgatto" userId="e50a874dfa6d3f1a" providerId="LiveId" clId="{A9289120-67F2-4449-9D2D-F5E479147E08}" dt="2022-03-25T17:32:52.352" v="83" actId="1035"/>
          <ac:spMkLst>
            <pc:docMk/>
            <pc:sldMk cId="1462569087" sldId="278"/>
            <ac:spMk id="8" creationId="{7130203C-F186-492F-BE1E-20746D9FAB3D}"/>
          </ac:spMkLst>
        </pc:sp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2" creationId="{F7713B75-4B24-4149-A003-4C9811E43767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4" creationId="{8439D3DC-137F-4292-BB53-E4E6D0E6A17A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027" creationId="{00000000-0000-0000-0000-000000000000}"/>
          </ac:picMkLst>
        </pc:picChg>
      </pc:sldChg>
      <pc:sldChg chg="addSp delSp modSp add mod">
        <pc:chgData name="Adriano Borgatto" userId="e50a874dfa6d3f1a" providerId="LiveId" clId="{A9289120-67F2-4449-9D2D-F5E479147E08}" dt="2022-05-01T14:20:38.964" v="404" actId="115"/>
        <pc:sldMkLst>
          <pc:docMk/>
          <pc:sldMk cId="1432634157" sldId="279"/>
        </pc:sldMkLst>
        <pc:spChg chg="add mod">
          <ac:chgData name="Adriano Borgatto" userId="e50a874dfa6d3f1a" providerId="LiveId" clId="{A9289120-67F2-4449-9D2D-F5E479147E08}" dt="2022-04-30T14:32:49.776" v="366" actId="1035"/>
          <ac:spMkLst>
            <pc:docMk/>
            <pc:sldMk cId="1432634157" sldId="279"/>
            <ac:spMk id="3" creationId="{DFC50964-D616-4FEC-89D9-FE24456F2E76}"/>
          </ac:spMkLst>
        </pc:spChg>
        <pc:spChg chg="mod">
          <ac:chgData name="Adriano Borgatto" userId="e50a874dfa6d3f1a" providerId="LiveId" clId="{A9289120-67F2-4449-9D2D-F5E479147E08}" dt="2022-04-30T14:20:04.030" v="240" actId="1036"/>
          <ac:spMkLst>
            <pc:docMk/>
            <pc:sldMk cId="1432634157" sldId="279"/>
            <ac:spMk id="5" creationId="{00000000-0000-0000-0000-000000000000}"/>
          </ac:spMkLst>
        </pc:spChg>
        <pc:spChg chg="add mod">
          <ac:chgData name="Adriano Borgatto" userId="e50a874dfa6d3f1a" providerId="LiveId" clId="{A9289120-67F2-4449-9D2D-F5E479147E08}" dt="2022-05-01T14:20:38.964" v="404" actId="115"/>
          <ac:spMkLst>
            <pc:docMk/>
            <pc:sldMk cId="1432634157" sldId="279"/>
            <ac:spMk id="6" creationId="{BBB33E02-9101-4FA6-A687-C65098F3A4A0}"/>
          </ac:spMkLst>
        </pc:spChg>
        <pc:spChg chg="add mod">
          <ac:chgData name="Adriano Borgatto" userId="e50a874dfa6d3f1a" providerId="LiveId" clId="{A9289120-67F2-4449-9D2D-F5E479147E08}" dt="2022-04-30T14:32:43.107" v="362" actId="1037"/>
          <ac:spMkLst>
            <pc:docMk/>
            <pc:sldMk cId="1432634157" sldId="279"/>
            <ac:spMk id="7" creationId="{FED2194A-59EF-4EC9-A73A-95393CDFC665}"/>
          </ac:spMkLst>
        </pc:spChg>
        <pc:spChg chg="del mod">
          <ac:chgData name="Adriano Borgatto" userId="e50a874dfa6d3f1a" providerId="LiveId" clId="{A9289120-67F2-4449-9D2D-F5E479147E08}" dt="2022-04-30T14:22:50.629" v="253" actId="478"/>
          <ac:spMkLst>
            <pc:docMk/>
            <pc:sldMk cId="1432634157" sldId="279"/>
            <ac:spMk id="9" creationId="{9494ED46-7FDD-457E-9DE8-81BCF759208A}"/>
          </ac:spMkLst>
        </pc:spChg>
      </pc:sldChg>
      <pc:sldChg chg="del">
        <pc:chgData name="Adriano Borgatto" userId="e50a874dfa6d3f1a" providerId="LiveId" clId="{A9289120-67F2-4449-9D2D-F5E479147E08}" dt="2022-03-25T17:33:45.895" v="92" actId="47"/>
        <pc:sldMkLst>
          <pc:docMk/>
          <pc:sldMk cId="3936623806" sldId="279"/>
        </pc:sldMkLst>
      </pc:sldChg>
      <pc:sldChg chg="delSp modSp add mod">
        <pc:chgData name="Adriano Borgatto" userId="e50a874dfa6d3f1a" providerId="LiveId" clId="{A9289120-67F2-4449-9D2D-F5E479147E08}" dt="2022-04-30T14:22:30.968" v="252" actId="1076"/>
        <pc:sldMkLst>
          <pc:docMk/>
          <pc:sldMk cId="3964385155" sldId="280"/>
        </pc:sldMkLst>
        <pc:spChg chg="del">
          <ac:chgData name="Adriano Borgatto" userId="e50a874dfa6d3f1a" providerId="LiveId" clId="{A9289120-67F2-4449-9D2D-F5E479147E08}" dt="2022-04-30T14:22:25.240" v="251" actId="478"/>
          <ac:spMkLst>
            <pc:docMk/>
            <pc:sldMk cId="3964385155" sldId="280"/>
            <ac:spMk id="6" creationId="{BBB33E02-9101-4FA6-A687-C65098F3A4A0}"/>
          </ac:spMkLst>
        </pc:spChg>
        <pc:spChg chg="mod">
          <ac:chgData name="Adriano Borgatto" userId="e50a874dfa6d3f1a" providerId="LiveId" clId="{A9289120-67F2-4449-9D2D-F5E479147E08}" dt="2022-04-30T14:22:30.968" v="252" actId="1076"/>
          <ac:spMkLst>
            <pc:docMk/>
            <pc:sldMk cId="3964385155" sldId="280"/>
            <ac:spMk id="9" creationId="{9494ED46-7FDD-457E-9DE8-81BCF759208A}"/>
          </ac:spMkLst>
        </pc:spChg>
      </pc:sldChg>
      <pc:sldChg chg="modSp add mod">
        <pc:chgData name="Adriano Borgatto" userId="e50a874dfa6d3f1a" providerId="LiveId" clId="{A9289120-67F2-4449-9D2D-F5E479147E08}" dt="2022-05-01T14:07:18.658" v="401" actId="113"/>
        <pc:sldMkLst>
          <pc:docMk/>
          <pc:sldMk cId="3877634440" sldId="281"/>
        </pc:sldMkLst>
        <pc:spChg chg="mod">
          <ac:chgData name="Adriano Borgatto" userId="e50a874dfa6d3f1a" providerId="LiveId" clId="{A9289120-67F2-4449-9D2D-F5E479147E08}" dt="2022-05-01T14:06:43.558" v="399" actId="20577"/>
          <ac:spMkLst>
            <pc:docMk/>
            <pc:sldMk cId="3877634440" sldId="281"/>
            <ac:spMk id="5" creationId="{00000000-0000-0000-0000-000000000000}"/>
          </ac:spMkLst>
        </pc:spChg>
        <pc:spChg chg="mod">
          <ac:chgData name="Adriano Borgatto" userId="e50a874dfa6d3f1a" providerId="LiveId" clId="{A9289120-67F2-4449-9D2D-F5E479147E08}" dt="2022-05-01T14:07:18.658" v="401" actId="113"/>
          <ac:spMkLst>
            <pc:docMk/>
            <pc:sldMk cId="3877634440" sldId="281"/>
            <ac:spMk id="9" creationId="{9494ED46-7FDD-457E-9DE8-81BCF75920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869160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308A3A4-8EFB-419B-BFAE-8E0D41FC1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30070"/>
            <a:ext cx="8351837" cy="23391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6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Tabelas e Gráficos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2505" y="142875"/>
            <a:ext cx="3820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Estatística Descritiva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235075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Tabelas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Gráficos (Barras, Setores Circulares, Histograma, Linha, Dispersão)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Medidas de posição (Média, Mediana, Percentis, Moda)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Medidas de dispersão (Variância, Desvio Padrão, Coeficiente de Variação)</a:t>
            </a:r>
          </a:p>
        </p:txBody>
      </p:sp>
    </p:spTree>
    <p:extLst>
      <p:ext uri="{BB962C8B-B14F-4D97-AF65-F5344CB8AC3E}">
        <p14:creationId xmlns:p14="http://schemas.microsoft.com/office/powerpoint/2010/main" val="2498204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457200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Descrição dos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70908A-AA44-BA91-04E0-08B1142E3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86"/>
          <a:stretch/>
        </p:blipFill>
        <p:spPr>
          <a:xfrm>
            <a:off x="107504" y="1124744"/>
            <a:ext cx="4069152" cy="48245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451072-8168-863B-7A1F-E228224F0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3" r="2308"/>
          <a:stretch/>
        </p:blipFill>
        <p:spPr>
          <a:xfrm>
            <a:off x="4118225" y="1124743"/>
            <a:ext cx="4990279" cy="48965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4D00DB8-F9EB-5B44-3760-082E9D47C74F}"/>
              </a:ext>
            </a:extLst>
          </p:cNvPr>
          <p:cNvCxnSpPr/>
          <p:nvPr/>
        </p:nvCxnSpPr>
        <p:spPr bwMode="auto">
          <a:xfrm>
            <a:off x="4089671" y="764704"/>
            <a:ext cx="50281" cy="5616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121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</TotalTime>
  <Words>64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Verdana</vt:lpstr>
      <vt:lpstr>Personalizar design</vt:lpstr>
      <vt:lpstr>Probabilidade e Estatística  Sistemas de Informação  Aula 6  Tabelas e Gráficos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1024</cp:revision>
  <dcterms:created xsi:type="dcterms:W3CDTF">2005-11-03T13:11:02Z</dcterms:created>
  <dcterms:modified xsi:type="dcterms:W3CDTF">2024-03-24T21:35:52Z</dcterms:modified>
</cp:coreProperties>
</file>