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A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00" d="100"/>
          <a:sy n="300" d="100"/>
        </p:scale>
        <p:origin x="6088" y="69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38D5-D7EA-A042-B877-C0A2FD462D65}" type="datetimeFigureOut">
              <a:rPr lang="es-ES" smtClean="0"/>
              <a:t>10/05/13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FCFB-48E2-8C49-ACEC-10FD9EA1720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8321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38D5-D7EA-A042-B877-C0A2FD462D65}" type="datetimeFigureOut">
              <a:rPr lang="es-ES" smtClean="0"/>
              <a:t>10/05/13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FCFB-48E2-8C49-ACEC-10FD9EA1720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3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38D5-D7EA-A042-B877-C0A2FD462D65}" type="datetimeFigureOut">
              <a:rPr lang="es-ES" smtClean="0"/>
              <a:t>10/05/13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FCFB-48E2-8C49-ACEC-10FD9EA1720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067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38D5-D7EA-A042-B877-C0A2FD462D65}" type="datetimeFigureOut">
              <a:rPr lang="es-ES" smtClean="0"/>
              <a:t>10/05/13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FCFB-48E2-8C49-ACEC-10FD9EA1720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47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38D5-D7EA-A042-B877-C0A2FD462D65}" type="datetimeFigureOut">
              <a:rPr lang="es-ES" smtClean="0"/>
              <a:t>10/05/13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FCFB-48E2-8C49-ACEC-10FD9EA1720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9277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38D5-D7EA-A042-B877-C0A2FD462D65}" type="datetimeFigureOut">
              <a:rPr lang="es-ES" smtClean="0"/>
              <a:t>10/05/13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FCFB-48E2-8C49-ACEC-10FD9EA1720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57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38D5-D7EA-A042-B877-C0A2FD462D65}" type="datetimeFigureOut">
              <a:rPr lang="es-ES" smtClean="0"/>
              <a:t>10/05/13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FCFB-48E2-8C49-ACEC-10FD9EA1720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483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38D5-D7EA-A042-B877-C0A2FD462D65}" type="datetimeFigureOut">
              <a:rPr lang="es-ES" smtClean="0"/>
              <a:t>10/05/13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FCFB-48E2-8C49-ACEC-10FD9EA1720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811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38D5-D7EA-A042-B877-C0A2FD462D65}" type="datetimeFigureOut">
              <a:rPr lang="es-ES" smtClean="0"/>
              <a:t>10/05/13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FCFB-48E2-8C49-ACEC-10FD9EA1720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287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38D5-D7EA-A042-B877-C0A2FD462D65}" type="datetimeFigureOut">
              <a:rPr lang="es-ES" smtClean="0"/>
              <a:t>10/05/13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FCFB-48E2-8C49-ACEC-10FD9EA1720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442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38D5-D7EA-A042-B877-C0A2FD462D65}" type="datetimeFigureOut">
              <a:rPr lang="es-ES" smtClean="0"/>
              <a:t>10/05/13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FCFB-48E2-8C49-ACEC-10FD9EA1720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5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E38D5-D7EA-A042-B877-C0A2FD462D65}" type="datetimeFigureOut">
              <a:rPr lang="es-ES" smtClean="0"/>
              <a:t>10/05/13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2FCFB-48E2-8C49-ACEC-10FD9EA1720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674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grpSp>
        <p:nvGrpSpPr>
          <p:cNvPr id="6" name="Agrupar 5"/>
          <p:cNvGrpSpPr/>
          <p:nvPr/>
        </p:nvGrpSpPr>
        <p:grpSpPr>
          <a:xfrm>
            <a:off x="4405169" y="2458730"/>
            <a:ext cx="546100" cy="546100"/>
            <a:chOff x="4405169" y="2458730"/>
            <a:chExt cx="546100" cy="546100"/>
          </a:xfrm>
        </p:grpSpPr>
        <p:pic>
          <p:nvPicPr>
            <p:cNvPr id="4" name="Imagen 3" descr="back-to-top-new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5169" y="2458730"/>
              <a:ext cx="546100" cy="546100"/>
            </a:xfrm>
            <a:prstGeom prst="rect">
              <a:avLst/>
            </a:prstGeom>
          </p:spPr>
        </p:pic>
        <p:sp>
          <p:nvSpPr>
            <p:cNvPr id="5" name="Flecha arriba 4"/>
            <p:cNvSpPr/>
            <p:nvPr/>
          </p:nvSpPr>
          <p:spPr>
            <a:xfrm>
              <a:off x="4498423" y="2529335"/>
              <a:ext cx="367437" cy="39598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7" name="Imagen 6" descr="favicon.ic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987" y="3512239"/>
            <a:ext cx="203200" cy="203200"/>
          </a:xfrm>
          <a:prstGeom prst="rect">
            <a:avLst/>
          </a:prstGeom>
        </p:spPr>
      </p:pic>
      <p:pic>
        <p:nvPicPr>
          <p:cNvPr id="8" name="Imagen 7" descr="529087_615384605140694_1242269745_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817" y="3448212"/>
            <a:ext cx="1959363" cy="483718"/>
          </a:xfrm>
          <a:prstGeom prst="rect">
            <a:avLst/>
          </a:prstGeom>
        </p:spPr>
      </p:pic>
      <p:pic>
        <p:nvPicPr>
          <p:cNvPr id="9" name="Imagen 8" descr="529087_615384605140694_1242269745_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180" y="4876801"/>
            <a:ext cx="3449651" cy="851634"/>
          </a:xfrm>
          <a:prstGeom prst="rect">
            <a:avLst/>
          </a:prstGeom>
        </p:spPr>
      </p:pic>
      <p:pic>
        <p:nvPicPr>
          <p:cNvPr id="10" name="Imagen 9" descr="Captura de pantalla 2013-05-10 a la(s) 12.44.0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120" y="5956300"/>
            <a:ext cx="1022210" cy="81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235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0</Words>
  <Application>Microsoft Macintosh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AJ N</dc:creator>
  <cp:lastModifiedBy>AJ N</cp:lastModifiedBy>
  <cp:revision>5</cp:revision>
  <dcterms:created xsi:type="dcterms:W3CDTF">2013-05-10T08:54:24Z</dcterms:created>
  <dcterms:modified xsi:type="dcterms:W3CDTF">2013-05-10T11:03:20Z</dcterms:modified>
</cp:coreProperties>
</file>