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36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5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35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3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38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80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18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8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7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48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5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254B-8115-2441-9E6C-E2DD3847553F}" type="datetimeFigureOut">
              <a:rPr lang="es-ES" smtClean="0"/>
              <a:t>19/05/13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84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png"/><Relationship Id="rId14" Type="http://schemas.openxmlformats.org/officeDocument/2006/relationships/image" Target="../media/image13.jp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452729" y="-4019679"/>
            <a:ext cx="3320718" cy="1617275"/>
            <a:chOff x="452729" y="1610229"/>
            <a:chExt cx="3320718" cy="1617275"/>
          </a:xfrm>
        </p:grpSpPr>
        <p:sp>
          <p:nvSpPr>
            <p:cNvPr id="23" name="Rectángulo 22"/>
            <p:cNvSpPr/>
            <p:nvPr/>
          </p:nvSpPr>
          <p:spPr>
            <a:xfrm>
              <a:off x="452729" y="1610229"/>
              <a:ext cx="3320718" cy="16172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Imagen 11" descr="logoIcineti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34" y="2152508"/>
              <a:ext cx="2679700" cy="482600"/>
            </a:xfrm>
            <a:prstGeom prst="rect">
              <a:avLst/>
            </a:prstGeom>
          </p:spPr>
        </p:pic>
      </p:grpSp>
      <p:pic>
        <p:nvPicPr>
          <p:cNvPr id="8" name="Imagen 7" descr="logoWinhot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72" y="3096499"/>
            <a:ext cx="1524635" cy="1486519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165344" y="3013813"/>
            <a:ext cx="3320718" cy="1617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Agrupar 21"/>
          <p:cNvGrpSpPr/>
          <p:nvPr/>
        </p:nvGrpSpPr>
        <p:grpSpPr>
          <a:xfrm>
            <a:off x="3599107" y="5906101"/>
            <a:ext cx="3320718" cy="1617275"/>
            <a:chOff x="4182809" y="4698712"/>
            <a:chExt cx="3320718" cy="1617275"/>
          </a:xfrm>
        </p:grpSpPr>
        <p:sp>
          <p:nvSpPr>
            <p:cNvPr id="14" name="Rectángulo 13"/>
            <p:cNvSpPr/>
            <p:nvPr/>
          </p:nvSpPr>
          <p:spPr>
            <a:xfrm>
              <a:off x="4182809" y="4698712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9" name="Imagen 18" descr="logoAertec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461" y="4713312"/>
              <a:ext cx="3106367" cy="1590791"/>
            </a:xfrm>
            <a:prstGeom prst="rect">
              <a:avLst/>
            </a:prstGeom>
          </p:spPr>
        </p:pic>
      </p:grpSp>
      <p:pic>
        <p:nvPicPr>
          <p:cNvPr id="5" name="Imagen 4" descr="logoBii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76" y="-1473987"/>
            <a:ext cx="3129649" cy="962970"/>
          </a:xfrm>
          <a:prstGeom prst="rect">
            <a:avLst/>
          </a:prstGeom>
        </p:spPr>
      </p:pic>
      <p:grpSp>
        <p:nvGrpSpPr>
          <p:cNvPr id="25" name="Agrupar 24"/>
          <p:cNvGrpSpPr/>
          <p:nvPr/>
        </p:nvGrpSpPr>
        <p:grpSpPr>
          <a:xfrm>
            <a:off x="-4475491" y="3261954"/>
            <a:ext cx="3320718" cy="1617275"/>
            <a:chOff x="349582" y="5051728"/>
            <a:chExt cx="3320718" cy="1617275"/>
          </a:xfrm>
        </p:grpSpPr>
        <p:sp>
          <p:nvSpPr>
            <p:cNvPr id="24" name="Rectángulo 23"/>
            <p:cNvSpPr/>
            <p:nvPr/>
          </p:nvSpPr>
          <p:spPr>
            <a:xfrm>
              <a:off x="349582" y="5051728"/>
              <a:ext cx="3320718" cy="16172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Imagen 5" descr="logoPlai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4" y="5603650"/>
              <a:ext cx="3144994" cy="545132"/>
            </a:xfrm>
            <a:prstGeom prst="rect">
              <a:avLst/>
            </a:prstGeom>
          </p:spPr>
        </p:pic>
      </p:grpSp>
      <p:grpSp>
        <p:nvGrpSpPr>
          <p:cNvPr id="27" name="Agrupar 26"/>
          <p:cNvGrpSpPr/>
          <p:nvPr/>
        </p:nvGrpSpPr>
        <p:grpSpPr>
          <a:xfrm>
            <a:off x="6350949" y="-5636954"/>
            <a:ext cx="3320718" cy="1617275"/>
            <a:chOff x="3925758" y="285955"/>
            <a:chExt cx="3320718" cy="1617275"/>
          </a:xfrm>
        </p:grpSpPr>
        <p:pic>
          <p:nvPicPr>
            <p:cNvPr id="11" name="Imagen 10" descr="logoilitia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461" y="468116"/>
              <a:ext cx="2545431" cy="1236352"/>
            </a:xfrm>
            <a:prstGeom prst="rect">
              <a:avLst/>
            </a:prstGeom>
          </p:spPr>
        </p:pic>
        <p:sp>
          <p:nvSpPr>
            <p:cNvPr id="26" name="Rectángulo 25"/>
            <p:cNvSpPr/>
            <p:nvPr/>
          </p:nvSpPr>
          <p:spPr>
            <a:xfrm>
              <a:off x="3925758" y="285955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0" y="2908992"/>
            <a:ext cx="3320718" cy="1617275"/>
            <a:chOff x="1385888" y="3347464"/>
            <a:chExt cx="3320718" cy="1617275"/>
          </a:xfrm>
        </p:grpSpPr>
        <p:pic>
          <p:nvPicPr>
            <p:cNvPr id="9" name="Imagen 8" descr="logoSequel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557" y="3356802"/>
              <a:ext cx="1591917" cy="1591917"/>
            </a:xfrm>
            <a:prstGeom prst="rect">
              <a:avLst/>
            </a:prstGeom>
          </p:spPr>
        </p:pic>
        <p:sp>
          <p:nvSpPr>
            <p:cNvPr id="28" name="Rectángulo 27"/>
            <p:cNvSpPr/>
            <p:nvPr/>
          </p:nvSpPr>
          <p:spPr>
            <a:xfrm>
              <a:off x="1385888" y="3347464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" name="Imagen 9" descr="logoIndra.png"/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0" y="389145"/>
            <a:ext cx="3156162" cy="1092098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0" y="102499"/>
            <a:ext cx="3320718" cy="1617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Agrupar 32"/>
          <p:cNvGrpSpPr/>
          <p:nvPr/>
        </p:nvGrpSpPr>
        <p:grpSpPr>
          <a:xfrm>
            <a:off x="-938525" y="4852823"/>
            <a:ext cx="3320718" cy="1617275"/>
            <a:chOff x="-938525" y="4852823"/>
            <a:chExt cx="3320718" cy="1617275"/>
          </a:xfrm>
        </p:grpSpPr>
        <p:pic>
          <p:nvPicPr>
            <p:cNvPr id="7" name="Imagen 6" descr="logoPasiona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034" y="5126180"/>
              <a:ext cx="3112185" cy="1139995"/>
            </a:xfrm>
            <a:prstGeom prst="rect">
              <a:avLst/>
            </a:prstGeom>
          </p:spPr>
        </p:pic>
        <p:sp>
          <p:nvSpPr>
            <p:cNvPr id="32" name="Rectángulo 31"/>
            <p:cNvSpPr/>
            <p:nvPr/>
          </p:nvSpPr>
          <p:spPr>
            <a:xfrm>
              <a:off x="-938525" y="4852823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671667" y="6049362"/>
            <a:ext cx="3320718" cy="1617275"/>
            <a:chOff x="6842892" y="2635108"/>
            <a:chExt cx="3320718" cy="1617275"/>
          </a:xfrm>
        </p:grpSpPr>
        <p:pic>
          <p:nvPicPr>
            <p:cNvPr id="13" name="Imagen 12" descr="logoNetalia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520" y="2720981"/>
              <a:ext cx="1467198" cy="1467198"/>
            </a:xfrm>
            <a:prstGeom prst="rect">
              <a:avLst/>
            </a:prstGeom>
          </p:spPr>
        </p:pic>
        <p:sp>
          <p:nvSpPr>
            <p:cNvPr id="34" name="Rectángulo 33"/>
            <p:cNvSpPr/>
            <p:nvPr/>
          </p:nvSpPr>
          <p:spPr>
            <a:xfrm>
              <a:off x="6842892" y="2635108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-3177585" y="734292"/>
            <a:ext cx="3320718" cy="1617275"/>
            <a:chOff x="-3177585" y="734292"/>
            <a:chExt cx="3320718" cy="1617275"/>
          </a:xfrm>
        </p:grpSpPr>
        <p:sp>
          <p:nvSpPr>
            <p:cNvPr id="36" name="Rectángulo 35"/>
            <p:cNvSpPr/>
            <p:nvPr/>
          </p:nvSpPr>
          <p:spPr>
            <a:xfrm>
              <a:off x="-3177585" y="734292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5132" y="805732"/>
              <a:ext cx="2619229" cy="1499222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11332026" y="54863"/>
            <a:ext cx="3320718" cy="1617275"/>
            <a:chOff x="6593189" y="509377"/>
            <a:chExt cx="3320718" cy="1617275"/>
          </a:xfrm>
        </p:grpSpPr>
        <p:sp>
          <p:nvSpPr>
            <p:cNvPr id="37" name="Rectángulo 36"/>
            <p:cNvSpPr/>
            <p:nvPr/>
          </p:nvSpPr>
          <p:spPr>
            <a:xfrm>
              <a:off x="6593189" y="509377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517" y="608729"/>
              <a:ext cx="1467161" cy="1467161"/>
            </a:xfrm>
            <a:prstGeom prst="rect">
              <a:avLst/>
            </a:prstGeom>
          </p:spPr>
        </p:pic>
      </p:grpSp>
      <p:grpSp>
        <p:nvGrpSpPr>
          <p:cNvPr id="31" name="Agrupar 30"/>
          <p:cNvGrpSpPr/>
          <p:nvPr/>
        </p:nvGrpSpPr>
        <p:grpSpPr>
          <a:xfrm>
            <a:off x="4484051" y="509377"/>
            <a:ext cx="3320718" cy="1617275"/>
            <a:chOff x="4484051" y="509377"/>
            <a:chExt cx="3320718" cy="1617275"/>
          </a:xfrm>
        </p:grpSpPr>
        <p:sp>
          <p:nvSpPr>
            <p:cNvPr id="20" name="Rectángulo 19"/>
            <p:cNvSpPr/>
            <p:nvPr/>
          </p:nvSpPr>
          <p:spPr>
            <a:xfrm>
              <a:off x="4484051" y="509377"/>
              <a:ext cx="3320718" cy="161727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1" name="Imagen 20" descr="LogoA2.jp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048" y="595999"/>
              <a:ext cx="1454029" cy="1499165"/>
            </a:xfrm>
            <a:prstGeom prst="rect">
              <a:avLst/>
            </a:prstGeom>
          </p:spPr>
        </p:pic>
      </p:grpSp>
      <p:grpSp>
        <p:nvGrpSpPr>
          <p:cNvPr id="40" name="Agrupar 39"/>
          <p:cNvGrpSpPr/>
          <p:nvPr/>
        </p:nvGrpSpPr>
        <p:grpSpPr>
          <a:xfrm>
            <a:off x="7804769" y="2741733"/>
            <a:ext cx="3320718" cy="1617275"/>
            <a:chOff x="7804769" y="2741733"/>
            <a:chExt cx="3320718" cy="1617275"/>
          </a:xfrm>
        </p:grpSpPr>
        <p:sp>
          <p:nvSpPr>
            <p:cNvPr id="38" name="Rectángulo 37"/>
            <p:cNvSpPr/>
            <p:nvPr/>
          </p:nvSpPr>
          <p:spPr>
            <a:xfrm>
              <a:off x="7804769" y="2741733"/>
              <a:ext cx="3320718" cy="161727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9" name="Imagen 38" descr="logo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097" y="2850713"/>
              <a:ext cx="2189207" cy="1414975"/>
            </a:xfrm>
            <a:prstGeom prst="rect">
              <a:avLst/>
            </a:prstGeom>
          </p:spPr>
        </p:pic>
      </p:grpSp>
      <p:grpSp>
        <p:nvGrpSpPr>
          <p:cNvPr id="45" name="Agrupar 44"/>
          <p:cNvGrpSpPr/>
          <p:nvPr/>
        </p:nvGrpSpPr>
        <p:grpSpPr>
          <a:xfrm>
            <a:off x="10615295" y="3774380"/>
            <a:ext cx="3320718" cy="1617275"/>
            <a:chOff x="10615295" y="3774380"/>
            <a:chExt cx="3320718" cy="1617275"/>
          </a:xfrm>
        </p:grpSpPr>
        <p:sp>
          <p:nvSpPr>
            <p:cNvPr id="42" name="Rectángulo 41"/>
            <p:cNvSpPr/>
            <p:nvPr/>
          </p:nvSpPr>
          <p:spPr>
            <a:xfrm>
              <a:off x="10615295" y="3774380"/>
              <a:ext cx="3320718" cy="161727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 descr="logo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6905" y="4163077"/>
              <a:ext cx="3075359" cy="878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46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AJ N</dc:creator>
  <cp:lastModifiedBy>AJ N</cp:lastModifiedBy>
  <cp:revision>11</cp:revision>
  <dcterms:created xsi:type="dcterms:W3CDTF">2013-04-18T15:56:59Z</dcterms:created>
  <dcterms:modified xsi:type="dcterms:W3CDTF">2013-05-19T15:31:37Z</dcterms:modified>
</cp:coreProperties>
</file>