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13A625-0250-4206-B9E0-6EEA7836432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8AE19AE-4780-4CCC-80A4-91492467CA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Introduction &amp; Business Objectives</a:t>
          </a:r>
        </a:p>
      </dgm:t>
    </dgm:pt>
    <dgm:pt modelId="{C0904A5A-9804-4C15-A7CF-448C8D13098B}" type="parTrans" cxnId="{B9A0B778-CA18-4208-9930-1E2F417B6254}">
      <dgm:prSet/>
      <dgm:spPr/>
      <dgm:t>
        <a:bodyPr/>
        <a:lstStyle/>
        <a:p>
          <a:endParaRPr lang="en-US"/>
        </a:p>
      </dgm:t>
    </dgm:pt>
    <dgm:pt modelId="{8D0B610B-2E6C-4099-A387-6F9D2C7C8E6E}" type="sibTrans" cxnId="{B9A0B778-CA18-4208-9930-1E2F417B6254}">
      <dgm:prSet/>
      <dgm:spPr/>
      <dgm:t>
        <a:bodyPr/>
        <a:lstStyle/>
        <a:p>
          <a:endParaRPr lang="en-US"/>
        </a:p>
      </dgm:t>
    </dgm:pt>
    <dgm:pt modelId="{CA393A99-5B27-4FD5-931A-3E827D88FC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Analysis Overview</a:t>
          </a:r>
        </a:p>
      </dgm:t>
    </dgm:pt>
    <dgm:pt modelId="{72D5141B-C744-4112-8EF5-A4B6F7A9239F}" type="parTrans" cxnId="{0735AB49-EFE7-43C6-A271-46D8C6346C97}">
      <dgm:prSet/>
      <dgm:spPr/>
      <dgm:t>
        <a:bodyPr/>
        <a:lstStyle/>
        <a:p>
          <a:endParaRPr lang="en-US"/>
        </a:p>
      </dgm:t>
    </dgm:pt>
    <dgm:pt modelId="{1F025E85-94CC-4DF5-9523-992BBBA0AB37}" type="sibTrans" cxnId="{0735AB49-EFE7-43C6-A271-46D8C6346C97}">
      <dgm:prSet/>
      <dgm:spPr/>
      <dgm:t>
        <a:bodyPr/>
        <a:lstStyle/>
        <a:p>
          <a:endParaRPr lang="en-US"/>
        </a:p>
      </dgm:t>
    </dgm:pt>
    <dgm:pt modelId="{F55A88B2-35EB-484F-BA5C-351E6C938D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Forecasting Model &amp; Performance</a:t>
          </a:r>
        </a:p>
      </dgm:t>
    </dgm:pt>
    <dgm:pt modelId="{46EFE034-17BA-4E8D-9C95-FB1E89F77932}" type="parTrans" cxnId="{F104F8F1-5418-4A20-AE0A-4D5DCAD889FB}">
      <dgm:prSet/>
      <dgm:spPr/>
      <dgm:t>
        <a:bodyPr/>
        <a:lstStyle/>
        <a:p>
          <a:endParaRPr lang="en-US"/>
        </a:p>
      </dgm:t>
    </dgm:pt>
    <dgm:pt modelId="{E21ADB34-3BD5-46E7-A9C3-63DB1266D09D}" type="sibTrans" cxnId="{F104F8F1-5418-4A20-AE0A-4D5DCAD889FB}">
      <dgm:prSet/>
      <dgm:spPr/>
      <dgm:t>
        <a:bodyPr/>
        <a:lstStyle/>
        <a:p>
          <a:endParaRPr lang="en-US"/>
        </a:p>
      </dgm:t>
    </dgm:pt>
    <dgm:pt modelId="{73F46E51-8479-4728-9E6E-243A466110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Implementation Strategy</a:t>
          </a:r>
        </a:p>
      </dgm:t>
    </dgm:pt>
    <dgm:pt modelId="{5FFEBB4B-97AB-4CC1-8678-86419F6D55AB}" type="parTrans" cxnId="{5CF08722-F6F7-4F65-8AAE-EBEF22DBCEF7}">
      <dgm:prSet/>
      <dgm:spPr/>
      <dgm:t>
        <a:bodyPr/>
        <a:lstStyle/>
        <a:p>
          <a:endParaRPr lang="en-US"/>
        </a:p>
      </dgm:t>
    </dgm:pt>
    <dgm:pt modelId="{B3D443FF-C162-446A-9583-A51A9B8491E1}" type="sibTrans" cxnId="{5CF08722-F6F7-4F65-8AAE-EBEF22DBCEF7}">
      <dgm:prSet/>
      <dgm:spPr/>
      <dgm:t>
        <a:bodyPr/>
        <a:lstStyle/>
        <a:p>
          <a:endParaRPr lang="en-US"/>
        </a:p>
      </dgm:t>
    </dgm:pt>
    <dgm:pt modelId="{58E21465-C3B1-4D04-AD63-2F713FFE465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Refresh Intervals &amp; Planning Horizon</a:t>
          </a:r>
        </a:p>
      </dgm:t>
    </dgm:pt>
    <dgm:pt modelId="{02704598-B8E0-4310-9CF1-40E32F7E9B7C}" type="parTrans" cxnId="{1C7E8A21-BCA6-4381-B4D8-9F71627762E2}">
      <dgm:prSet/>
      <dgm:spPr/>
      <dgm:t>
        <a:bodyPr/>
        <a:lstStyle/>
        <a:p>
          <a:endParaRPr lang="en-US"/>
        </a:p>
      </dgm:t>
    </dgm:pt>
    <dgm:pt modelId="{C9004CB0-86EB-4613-8722-B54EA03ABA0C}" type="sibTrans" cxnId="{1C7E8A21-BCA6-4381-B4D8-9F71627762E2}">
      <dgm:prSet/>
      <dgm:spPr/>
      <dgm:t>
        <a:bodyPr/>
        <a:lstStyle/>
        <a:p>
          <a:endParaRPr lang="en-US"/>
        </a:p>
      </dgm:t>
    </dgm:pt>
    <dgm:pt modelId="{F8B53662-4A61-44EE-9B26-67F7B155039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Key Benefits &amp; Next Steps</a:t>
          </a:r>
        </a:p>
      </dgm:t>
    </dgm:pt>
    <dgm:pt modelId="{E8149655-842C-4944-9108-CC8DEF512447}" type="parTrans" cxnId="{3D5109A8-F42D-4431-B88A-41681D329720}">
      <dgm:prSet/>
      <dgm:spPr/>
      <dgm:t>
        <a:bodyPr/>
        <a:lstStyle/>
        <a:p>
          <a:endParaRPr lang="en-US"/>
        </a:p>
      </dgm:t>
    </dgm:pt>
    <dgm:pt modelId="{57443F9B-E0E1-4AC8-AAC7-CEF4CCB6E7CF}" type="sibTrans" cxnId="{3D5109A8-F42D-4431-B88A-41681D329720}">
      <dgm:prSet/>
      <dgm:spPr/>
      <dgm:t>
        <a:bodyPr/>
        <a:lstStyle/>
        <a:p>
          <a:endParaRPr lang="en-US"/>
        </a:p>
      </dgm:t>
    </dgm:pt>
    <dgm:pt modelId="{E198DED7-9580-4C98-9E93-5310D1B7F425}" type="pres">
      <dgm:prSet presAssocID="{E213A625-0250-4206-B9E0-6EEA78364322}" presName="root" presStyleCnt="0">
        <dgm:presLayoutVars>
          <dgm:dir/>
          <dgm:resizeHandles val="exact"/>
        </dgm:presLayoutVars>
      </dgm:prSet>
      <dgm:spPr/>
    </dgm:pt>
    <dgm:pt modelId="{E87E84AD-3C2B-4861-AF51-767213DD8963}" type="pres">
      <dgm:prSet presAssocID="{D8AE19AE-4780-4CCC-80A4-91492467CA96}" presName="compNode" presStyleCnt="0"/>
      <dgm:spPr/>
    </dgm:pt>
    <dgm:pt modelId="{1A37E82E-7E5B-421A-A372-A2FAACF86A86}" type="pres">
      <dgm:prSet presAssocID="{D8AE19AE-4780-4CCC-80A4-91492467CA96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A494689-084C-4CD3-A3EA-610631E39F15}" type="pres">
      <dgm:prSet presAssocID="{D8AE19AE-4780-4CCC-80A4-91492467CA9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08C81E9-859F-4800-8478-3240F62EA64C}" type="pres">
      <dgm:prSet presAssocID="{D8AE19AE-4780-4CCC-80A4-91492467CA96}" presName="spaceRect" presStyleCnt="0"/>
      <dgm:spPr/>
    </dgm:pt>
    <dgm:pt modelId="{6AFBD769-05BA-455E-A693-62C271C40874}" type="pres">
      <dgm:prSet presAssocID="{D8AE19AE-4780-4CCC-80A4-91492467CA96}" presName="textRect" presStyleLbl="revTx" presStyleIdx="0" presStyleCnt="6">
        <dgm:presLayoutVars>
          <dgm:chMax val="1"/>
          <dgm:chPref val="1"/>
        </dgm:presLayoutVars>
      </dgm:prSet>
      <dgm:spPr/>
    </dgm:pt>
    <dgm:pt modelId="{5DD07CF4-950F-4D1C-984F-CE4D1063861A}" type="pres">
      <dgm:prSet presAssocID="{8D0B610B-2E6C-4099-A387-6F9D2C7C8E6E}" presName="sibTrans" presStyleCnt="0"/>
      <dgm:spPr/>
    </dgm:pt>
    <dgm:pt modelId="{B1B2955E-37C1-44A9-A457-245A1BF237D2}" type="pres">
      <dgm:prSet presAssocID="{CA393A99-5B27-4FD5-931A-3E827D88FCA2}" presName="compNode" presStyleCnt="0"/>
      <dgm:spPr/>
    </dgm:pt>
    <dgm:pt modelId="{EC8A20C0-8FFE-4E91-9905-429304F1DE23}" type="pres">
      <dgm:prSet presAssocID="{CA393A99-5B27-4FD5-931A-3E827D88FCA2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7935A9C-EB36-4DDF-93BF-51CC35C9B477}" type="pres">
      <dgm:prSet presAssocID="{CA393A99-5B27-4FD5-931A-3E827D88FCA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ACF15D0-DDEB-46DF-80EC-09EB11027118}" type="pres">
      <dgm:prSet presAssocID="{CA393A99-5B27-4FD5-931A-3E827D88FCA2}" presName="spaceRect" presStyleCnt="0"/>
      <dgm:spPr/>
    </dgm:pt>
    <dgm:pt modelId="{87BEEF82-CBA6-4A16-BCE8-53A3B7FD815A}" type="pres">
      <dgm:prSet presAssocID="{CA393A99-5B27-4FD5-931A-3E827D88FCA2}" presName="textRect" presStyleLbl="revTx" presStyleIdx="1" presStyleCnt="6">
        <dgm:presLayoutVars>
          <dgm:chMax val="1"/>
          <dgm:chPref val="1"/>
        </dgm:presLayoutVars>
      </dgm:prSet>
      <dgm:spPr/>
    </dgm:pt>
    <dgm:pt modelId="{513CB926-DA35-485D-88E8-122910EEE033}" type="pres">
      <dgm:prSet presAssocID="{1F025E85-94CC-4DF5-9523-992BBBA0AB37}" presName="sibTrans" presStyleCnt="0"/>
      <dgm:spPr/>
    </dgm:pt>
    <dgm:pt modelId="{CDD35B35-FFDE-4BF2-A70F-83C828A7F86D}" type="pres">
      <dgm:prSet presAssocID="{F55A88B2-35EB-484F-BA5C-351E6C938D8E}" presName="compNode" presStyleCnt="0"/>
      <dgm:spPr/>
    </dgm:pt>
    <dgm:pt modelId="{168A0A96-1ADC-40F0-9096-6426EFB71F8C}" type="pres">
      <dgm:prSet presAssocID="{F55A88B2-35EB-484F-BA5C-351E6C938D8E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AF690279-92F5-4FAC-948B-7CB28B118C5C}" type="pres">
      <dgm:prSet presAssocID="{F55A88B2-35EB-484F-BA5C-351E6C938D8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92088CF-85A9-4533-8DAE-6729BB3F116C}" type="pres">
      <dgm:prSet presAssocID="{F55A88B2-35EB-484F-BA5C-351E6C938D8E}" presName="spaceRect" presStyleCnt="0"/>
      <dgm:spPr/>
    </dgm:pt>
    <dgm:pt modelId="{D9648B5D-D1EB-48C2-84B5-84911AC6766D}" type="pres">
      <dgm:prSet presAssocID="{F55A88B2-35EB-484F-BA5C-351E6C938D8E}" presName="textRect" presStyleLbl="revTx" presStyleIdx="2" presStyleCnt="6">
        <dgm:presLayoutVars>
          <dgm:chMax val="1"/>
          <dgm:chPref val="1"/>
        </dgm:presLayoutVars>
      </dgm:prSet>
      <dgm:spPr/>
    </dgm:pt>
    <dgm:pt modelId="{ECE0AB8A-7E1A-43AA-887A-7596549BB1ED}" type="pres">
      <dgm:prSet presAssocID="{E21ADB34-3BD5-46E7-A9C3-63DB1266D09D}" presName="sibTrans" presStyleCnt="0"/>
      <dgm:spPr/>
    </dgm:pt>
    <dgm:pt modelId="{35950FA0-157E-4B0F-9346-6CCF2E942D8B}" type="pres">
      <dgm:prSet presAssocID="{73F46E51-8479-4728-9E6E-243A46611003}" presName="compNode" presStyleCnt="0"/>
      <dgm:spPr/>
    </dgm:pt>
    <dgm:pt modelId="{5ED8DFD8-5339-4122-9900-24AC2038423C}" type="pres">
      <dgm:prSet presAssocID="{73F46E51-8479-4728-9E6E-243A46611003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E17D033-DB84-4CC8-BA3E-2BC4B56EAB21}" type="pres">
      <dgm:prSet presAssocID="{73F46E51-8479-4728-9E6E-243A4661100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8E01BA5-7A47-4469-AB78-8A288BDDA413}" type="pres">
      <dgm:prSet presAssocID="{73F46E51-8479-4728-9E6E-243A46611003}" presName="spaceRect" presStyleCnt="0"/>
      <dgm:spPr/>
    </dgm:pt>
    <dgm:pt modelId="{BA24B552-9B92-43E5-86BB-A42D95B66ED5}" type="pres">
      <dgm:prSet presAssocID="{73F46E51-8479-4728-9E6E-243A46611003}" presName="textRect" presStyleLbl="revTx" presStyleIdx="3" presStyleCnt="6">
        <dgm:presLayoutVars>
          <dgm:chMax val="1"/>
          <dgm:chPref val="1"/>
        </dgm:presLayoutVars>
      </dgm:prSet>
      <dgm:spPr/>
    </dgm:pt>
    <dgm:pt modelId="{B86261E0-1FA2-481B-8F67-7F369786E949}" type="pres">
      <dgm:prSet presAssocID="{B3D443FF-C162-446A-9583-A51A9B8491E1}" presName="sibTrans" presStyleCnt="0"/>
      <dgm:spPr/>
    </dgm:pt>
    <dgm:pt modelId="{917E1AC9-097C-49C7-B089-46E59D582FC4}" type="pres">
      <dgm:prSet presAssocID="{58E21465-C3B1-4D04-AD63-2F713FFE465F}" presName="compNode" presStyleCnt="0"/>
      <dgm:spPr/>
    </dgm:pt>
    <dgm:pt modelId="{DBE2ACB5-99C5-467F-AC06-8C23110E5A6D}" type="pres">
      <dgm:prSet presAssocID="{58E21465-C3B1-4D04-AD63-2F713FFE465F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066AA2A-C1E6-401C-A9AF-706CD0577C97}" type="pres">
      <dgm:prSet presAssocID="{58E21465-C3B1-4D04-AD63-2F713FFE465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032DC825-26EF-4276-A0DD-763FAA21079F}" type="pres">
      <dgm:prSet presAssocID="{58E21465-C3B1-4D04-AD63-2F713FFE465F}" presName="spaceRect" presStyleCnt="0"/>
      <dgm:spPr/>
    </dgm:pt>
    <dgm:pt modelId="{48351969-5CE4-49CE-B4A0-112476EB782B}" type="pres">
      <dgm:prSet presAssocID="{58E21465-C3B1-4D04-AD63-2F713FFE465F}" presName="textRect" presStyleLbl="revTx" presStyleIdx="4" presStyleCnt="6">
        <dgm:presLayoutVars>
          <dgm:chMax val="1"/>
          <dgm:chPref val="1"/>
        </dgm:presLayoutVars>
      </dgm:prSet>
      <dgm:spPr/>
    </dgm:pt>
    <dgm:pt modelId="{76278592-BAFC-4853-BB7F-27A80EC1FDFC}" type="pres">
      <dgm:prSet presAssocID="{C9004CB0-86EB-4613-8722-B54EA03ABA0C}" presName="sibTrans" presStyleCnt="0"/>
      <dgm:spPr/>
    </dgm:pt>
    <dgm:pt modelId="{D1D1B382-95B8-4332-84A4-D47B25BFD8FA}" type="pres">
      <dgm:prSet presAssocID="{F8B53662-4A61-44EE-9B26-67F7B1550395}" presName="compNode" presStyleCnt="0"/>
      <dgm:spPr/>
    </dgm:pt>
    <dgm:pt modelId="{9C9E05DC-E9A0-4768-8473-DE545E4AB37B}" type="pres">
      <dgm:prSet presAssocID="{F8B53662-4A61-44EE-9B26-67F7B1550395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BFE7D9A-F7D3-449C-9A76-BE3E8DA5778A}" type="pres">
      <dgm:prSet presAssocID="{F8B53662-4A61-44EE-9B26-67F7B155039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BCF97FB-5FD6-4AFB-BAB4-7B86BFF456F9}" type="pres">
      <dgm:prSet presAssocID="{F8B53662-4A61-44EE-9B26-67F7B1550395}" presName="spaceRect" presStyleCnt="0"/>
      <dgm:spPr/>
    </dgm:pt>
    <dgm:pt modelId="{E4A78F52-2A77-48F1-849F-363B1ADF1B58}" type="pres">
      <dgm:prSet presAssocID="{F8B53662-4A61-44EE-9B26-67F7B155039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A34AF03-7AEC-2E4C-BA96-EF607FE0896B}" type="presOf" srcId="{58E21465-C3B1-4D04-AD63-2F713FFE465F}" destId="{48351969-5CE4-49CE-B4A0-112476EB782B}" srcOrd="0" destOrd="0" presId="urn:microsoft.com/office/officeart/2018/5/layout/IconLeafLabelList"/>
    <dgm:cxn modelId="{1C7E8A21-BCA6-4381-B4D8-9F71627762E2}" srcId="{E213A625-0250-4206-B9E0-6EEA78364322}" destId="{58E21465-C3B1-4D04-AD63-2F713FFE465F}" srcOrd="4" destOrd="0" parTransId="{02704598-B8E0-4310-9CF1-40E32F7E9B7C}" sibTransId="{C9004CB0-86EB-4613-8722-B54EA03ABA0C}"/>
    <dgm:cxn modelId="{5CF08722-F6F7-4F65-8AAE-EBEF22DBCEF7}" srcId="{E213A625-0250-4206-B9E0-6EEA78364322}" destId="{73F46E51-8479-4728-9E6E-243A46611003}" srcOrd="3" destOrd="0" parTransId="{5FFEBB4B-97AB-4CC1-8678-86419F6D55AB}" sibTransId="{B3D443FF-C162-446A-9583-A51A9B8491E1}"/>
    <dgm:cxn modelId="{0894E640-586A-4944-AA51-C91BE80AF46E}" type="presOf" srcId="{73F46E51-8479-4728-9E6E-243A46611003}" destId="{BA24B552-9B92-43E5-86BB-A42D95B66ED5}" srcOrd="0" destOrd="0" presId="urn:microsoft.com/office/officeart/2018/5/layout/IconLeafLabelList"/>
    <dgm:cxn modelId="{0735AB49-EFE7-43C6-A271-46D8C6346C97}" srcId="{E213A625-0250-4206-B9E0-6EEA78364322}" destId="{CA393A99-5B27-4FD5-931A-3E827D88FCA2}" srcOrd="1" destOrd="0" parTransId="{72D5141B-C744-4112-8EF5-A4B6F7A9239F}" sibTransId="{1F025E85-94CC-4DF5-9523-992BBBA0AB37}"/>
    <dgm:cxn modelId="{574BEB4D-EF1B-E348-9887-DCEC5C7502C7}" type="presOf" srcId="{F55A88B2-35EB-484F-BA5C-351E6C938D8E}" destId="{D9648B5D-D1EB-48C2-84B5-84911AC6766D}" srcOrd="0" destOrd="0" presId="urn:microsoft.com/office/officeart/2018/5/layout/IconLeafLabelList"/>
    <dgm:cxn modelId="{6FD88B54-0379-1641-B362-8B6521429051}" type="presOf" srcId="{F8B53662-4A61-44EE-9B26-67F7B1550395}" destId="{E4A78F52-2A77-48F1-849F-363B1ADF1B58}" srcOrd="0" destOrd="0" presId="urn:microsoft.com/office/officeart/2018/5/layout/IconLeafLabelList"/>
    <dgm:cxn modelId="{B9A0B778-CA18-4208-9930-1E2F417B6254}" srcId="{E213A625-0250-4206-B9E0-6EEA78364322}" destId="{D8AE19AE-4780-4CCC-80A4-91492467CA96}" srcOrd="0" destOrd="0" parTransId="{C0904A5A-9804-4C15-A7CF-448C8D13098B}" sibTransId="{8D0B610B-2E6C-4099-A387-6F9D2C7C8E6E}"/>
    <dgm:cxn modelId="{33289F85-1707-5844-8EC6-C7B9E7FB399B}" type="presOf" srcId="{D8AE19AE-4780-4CCC-80A4-91492467CA96}" destId="{6AFBD769-05BA-455E-A693-62C271C40874}" srcOrd="0" destOrd="0" presId="urn:microsoft.com/office/officeart/2018/5/layout/IconLeafLabelList"/>
    <dgm:cxn modelId="{3D5109A8-F42D-4431-B88A-41681D329720}" srcId="{E213A625-0250-4206-B9E0-6EEA78364322}" destId="{F8B53662-4A61-44EE-9B26-67F7B1550395}" srcOrd="5" destOrd="0" parTransId="{E8149655-842C-4944-9108-CC8DEF512447}" sibTransId="{57443F9B-E0E1-4AC8-AAC7-CEF4CCB6E7CF}"/>
    <dgm:cxn modelId="{A36C64DA-FDFC-874C-91A5-39BD89CAA622}" type="presOf" srcId="{CA393A99-5B27-4FD5-931A-3E827D88FCA2}" destId="{87BEEF82-CBA6-4A16-BCE8-53A3B7FD815A}" srcOrd="0" destOrd="0" presId="urn:microsoft.com/office/officeart/2018/5/layout/IconLeafLabelList"/>
    <dgm:cxn modelId="{2B1926EA-5963-2C46-BF08-148FB4E0FFD8}" type="presOf" srcId="{E213A625-0250-4206-B9E0-6EEA78364322}" destId="{E198DED7-9580-4C98-9E93-5310D1B7F425}" srcOrd="0" destOrd="0" presId="urn:microsoft.com/office/officeart/2018/5/layout/IconLeafLabelList"/>
    <dgm:cxn modelId="{F104F8F1-5418-4A20-AE0A-4D5DCAD889FB}" srcId="{E213A625-0250-4206-B9E0-6EEA78364322}" destId="{F55A88B2-35EB-484F-BA5C-351E6C938D8E}" srcOrd="2" destOrd="0" parTransId="{46EFE034-17BA-4E8D-9C95-FB1E89F77932}" sibTransId="{E21ADB34-3BD5-46E7-A9C3-63DB1266D09D}"/>
    <dgm:cxn modelId="{72A12BAE-6885-D641-BBFB-CF235BCA41C0}" type="presParOf" srcId="{E198DED7-9580-4C98-9E93-5310D1B7F425}" destId="{E87E84AD-3C2B-4861-AF51-767213DD8963}" srcOrd="0" destOrd="0" presId="urn:microsoft.com/office/officeart/2018/5/layout/IconLeafLabelList"/>
    <dgm:cxn modelId="{B12A8810-AAA4-1E46-BBCA-6BE560157A3F}" type="presParOf" srcId="{E87E84AD-3C2B-4861-AF51-767213DD8963}" destId="{1A37E82E-7E5B-421A-A372-A2FAACF86A86}" srcOrd="0" destOrd="0" presId="urn:microsoft.com/office/officeart/2018/5/layout/IconLeafLabelList"/>
    <dgm:cxn modelId="{6C73065A-3A10-7349-BFA2-90BDBF38B90C}" type="presParOf" srcId="{E87E84AD-3C2B-4861-AF51-767213DD8963}" destId="{5A494689-084C-4CD3-A3EA-610631E39F15}" srcOrd="1" destOrd="0" presId="urn:microsoft.com/office/officeart/2018/5/layout/IconLeafLabelList"/>
    <dgm:cxn modelId="{98DC7BDC-12AF-F045-AF4F-C8C3E9A8C7ED}" type="presParOf" srcId="{E87E84AD-3C2B-4861-AF51-767213DD8963}" destId="{508C81E9-859F-4800-8478-3240F62EA64C}" srcOrd="2" destOrd="0" presId="urn:microsoft.com/office/officeart/2018/5/layout/IconLeafLabelList"/>
    <dgm:cxn modelId="{AE9EB2CE-BBF1-7049-872D-FF251FB118E5}" type="presParOf" srcId="{E87E84AD-3C2B-4861-AF51-767213DD8963}" destId="{6AFBD769-05BA-455E-A693-62C271C40874}" srcOrd="3" destOrd="0" presId="urn:microsoft.com/office/officeart/2018/5/layout/IconLeafLabelList"/>
    <dgm:cxn modelId="{514C2516-3881-1B40-81F6-78C0200F2A7A}" type="presParOf" srcId="{E198DED7-9580-4C98-9E93-5310D1B7F425}" destId="{5DD07CF4-950F-4D1C-984F-CE4D1063861A}" srcOrd="1" destOrd="0" presId="urn:microsoft.com/office/officeart/2018/5/layout/IconLeafLabelList"/>
    <dgm:cxn modelId="{890AB907-0209-2340-A548-376DFFBEB774}" type="presParOf" srcId="{E198DED7-9580-4C98-9E93-5310D1B7F425}" destId="{B1B2955E-37C1-44A9-A457-245A1BF237D2}" srcOrd="2" destOrd="0" presId="urn:microsoft.com/office/officeart/2018/5/layout/IconLeafLabelList"/>
    <dgm:cxn modelId="{4DD353B2-8213-C84F-9292-AB8B0524F05F}" type="presParOf" srcId="{B1B2955E-37C1-44A9-A457-245A1BF237D2}" destId="{EC8A20C0-8FFE-4E91-9905-429304F1DE23}" srcOrd="0" destOrd="0" presId="urn:microsoft.com/office/officeart/2018/5/layout/IconLeafLabelList"/>
    <dgm:cxn modelId="{87A7C7E7-4C8B-8148-B057-FA646AE8A417}" type="presParOf" srcId="{B1B2955E-37C1-44A9-A457-245A1BF237D2}" destId="{C7935A9C-EB36-4DDF-93BF-51CC35C9B477}" srcOrd="1" destOrd="0" presId="urn:microsoft.com/office/officeart/2018/5/layout/IconLeafLabelList"/>
    <dgm:cxn modelId="{2FF23266-BAAC-E144-84E8-17AFAB3DFE47}" type="presParOf" srcId="{B1B2955E-37C1-44A9-A457-245A1BF237D2}" destId="{0ACF15D0-DDEB-46DF-80EC-09EB11027118}" srcOrd="2" destOrd="0" presId="urn:microsoft.com/office/officeart/2018/5/layout/IconLeafLabelList"/>
    <dgm:cxn modelId="{BD361A13-02F3-4448-8695-27D7B902BC7B}" type="presParOf" srcId="{B1B2955E-37C1-44A9-A457-245A1BF237D2}" destId="{87BEEF82-CBA6-4A16-BCE8-53A3B7FD815A}" srcOrd="3" destOrd="0" presId="urn:microsoft.com/office/officeart/2018/5/layout/IconLeafLabelList"/>
    <dgm:cxn modelId="{F56500F5-E3ED-1A4B-AC00-E1A308B18A84}" type="presParOf" srcId="{E198DED7-9580-4C98-9E93-5310D1B7F425}" destId="{513CB926-DA35-485D-88E8-122910EEE033}" srcOrd="3" destOrd="0" presId="urn:microsoft.com/office/officeart/2018/5/layout/IconLeafLabelList"/>
    <dgm:cxn modelId="{2FFF41DF-0FC9-1549-B150-04AE4BAD9CAC}" type="presParOf" srcId="{E198DED7-9580-4C98-9E93-5310D1B7F425}" destId="{CDD35B35-FFDE-4BF2-A70F-83C828A7F86D}" srcOrd="4" destOrd="0" presId="urn:microsoft.com/office/officeart/2018/5/layout/IconLeafLabelList"/>
    <dgm:cxn modelId="{F8BCCCB7-6CF8-9F4D-90F9-FB30AF1BCE63}" type="presParOf" srcId="{CDD35B35-FFDE-4BF2-A70F-83C828A7F86D}" destId="{168A0A96-1ADC-40F0-9096-6426EFB71F8C}" srcOrd="0" destOrd="0" presId="urn:microsoft.com/office/officeart/2018/5/layout/IconLeafLabelList"/>
    <dgm:cxn modelId="{919E3575-A933-B840-B35B-4BB281ABB7CE}" type="presParOf" srcId="{CDD35B35-FFDE-4BF2-A70F-83C828A7F86D}" destId="{AF690279-92F5-4FAC-948B-7CB28B118C5C}" srcOrd="1" destOrd="0" presId="urn:microsoft.com/office/officeart/2018/5/layout/IconLeafLabelList"/>
    <dgm:cxn modelId="{3300C2E9-CB41-D646-BDFA-9F8FAB2160A8}" type="presParOf" srcId="{CDD35B35-FFDE-4BF2-A70F-83C828A7F86D}" destId="{992088CF-85A9-4533-8DAE-6729BB3F116C}" srcOrd="2" destOrd="0" presId="urn:microsoft.com/office/officeart/2018/5/layout/IconLeafLabelList"/>
    <dgm:cxn modelId="{AAB84EDD-5BAB-5E47-9EBC-535B1FE9D6E0}" type="presParOf" srcId="{CDD35B35-FFDE-4BF2-A70F-83C828A7F86D}" destId="{D9648B5D-D1EB-48C2-84B5-84911AC6766D}" srcOrd="3" destOrd="0" presId="urn:microsoft.com/office/officeart/2018/5/layout/IconLeafLabelList"/>
    <dgm:cxn modelId="{E0FBE37F-DD9F-7348-A84E-275306AC1393}" type="presParOf" srcId="{E198DED7-9580-4C98-9E93-5310D1B7F425}" destId="{ECE0AB8A-7E1A-43AA-887A-7596549BB1ED}" srcOrd="5" destOrd="0" presId="urn:microsoft.com/office/officeart/2018/5/layout/IconLeafLabelList"/>
    <dgm:cxn modelId="{BC593FFA-71AF-434A-88F9-569AC33E4816}" type="presParOf" srcId="{E198DED7-9580-4C98-9E93-5310D1B7F425}" destId="{35950FA0-157E-4B0F-9346-6CCF2E942D8B}" srcOrd="6" destOrd="0" presId="urn:microsoft.com/office/officeart/2018/5/layout/IconLeafLabelList"/>
    <dgm:cxn modelId="{0437452D-3CE6-7C41-B98A-77523796C509}" type="presParOf" srcId="{35950FA0-157E-4B0F-9346-6CCF2E942D8B}" destId="{5ED8DFD8-5339-4122-9900-24AC2038423C}" srcOrd="0" destOrd="0" presId="urn:microsoft.com/office/officeart/2018/5/layout/IconLeafLabelList"/>
    <dgm:cxn modelId="{0C7C5DC9-894F-AB4F-BDD2-933801093C17}" type="presParOf" srcId="{35950FA0-157E-4B0F-9346-6CCF2E942D8B}" destId="{EE17D033-DB84-4CC8-BA3E-2BC4B56EAB21}" srcOrd="1" destOrd="0" presId="urn:microsoft.com/office/officeart/2018/5/layout/IconLeafLabelList"/>
    <dgm:cxn modelId="{A3916D06-C278-3B4A-BEF7-241088D5275A}" type="presParOf" srcId="{35950FA0-157E-4B0F-9346-6CCF2E942D8B}" destId="{28E01BA5-7A47-4469-AB78-8A288BDDA413}" srcOrd="2" destOrd="0" presId="urn:microsoft.com/office/officeart/2018/5/layout/IconLeafLabelList"/>
    <dgm:cxn modelId="{90678F26-D21A-C848-AE27-051ADC3EAAB9}" type="presParOf" srcId="{35950FA0-157E-4B0F-9346-6CCF2E942D8B}" destId="{BA24B552-9B92-43E5-86BB-A42D95B66ED5}" srcOrd="3" destOrd="0" presId="urn:microsoft.com/office/officeart/2018/5/layout/IconLeafLabelList"/>
    <dgm:cxn modelId="{F557E6A0-E850-8E47-87B7-160642EF06E6}" type="presParOf" srcId="{E198DED7-9580-4C98-9E93-5310D1B7F425}" destId="{B86261E0-1FA2-481B-8F67-7F369786E949}" srcOrd="7" destOrd="0" presId="urn:microsoft.com/office/officeart/2018/5/layout/IconLeafLabelList"/>
    <dgm:cxn modelId="{F7FBC310-308D-9C41-A96C-AC3E292B42AB}" type="presParOf" srcId="{E198DED7-9580-4C98-9E93-5310D1B7F425}" destId="{917E1AC9-097C-49C7-B089-46E59D582FC4}" srcOrd="8" destOrd="0" presId="urn:microsoft.com/office/officeart/2018/5/layout/IconLeafLabelList"/>
    <dgm:cxn modelId="{0271547E-5D89-7441-BE1C-DC37C24215AF}" type="presParOf" srcId="{917E1AC9-097C-49C7-B089-46E59D582FC4}" destId="{DBE2ACB5-99C5-467F-AC06-8C23110E5A6D}" srcOrd="0" destOrd="0" presId="urn:microsoft.com/office/officeart/2018/5/layout/IconLeafLabelList"/>
    <dgm:cxn modelId="{E0C25E1B-5C9E-714E-8043-F7482F65A16B}" type="presParOf" srcId="{917E1AC9-097C-49C7-B089-46E59D582FC4}" destId="{3066AA2A-C1E6-401C-A9AF-706CD0577C97}" srcOrd="1" destOrd="0" presId="urn:microsoft.com/office/officeart/2018/5/layout/IconLeafLabelList"/>
    <dgm:cxn modelId="{D503EB68-AA4A-214E-96D9-E0B590C24294}" type="presParOf" srcId="{917E1AC9-097C-49C7-B089-46E59D582FC4}" destId="{032DC825-26EF-4276-A0DD-763FAA21079F}" srcOrd="2" destOrd="0" presId="urn:microsoft.com/office/officeart/2018/5/layout/IconLeafLabelList"/>
    <dgm:cxn modelId="{920876C9-7CD4-B842-83D7-6A89E06931F0}" type="presParOf" srcId="{917E1AC9-097C-49C7-B089-46E59D582FC4}" destId="{48351969-5CE4-49CE-B4A0-112476EB782B}" srcOrd="3" destOrd="0" presId="urn:microsoft.com/office/officeart/2018/5/layout/IconLeafLabelList"/>
    <dgm:cxn modelId="{98FCB6AE-ECAB-3F44-A858-68F6DEB51EE3}" type="presParOf" srcId="{E198DED7-9580-4C98-9E93-5310D1B7F425}" destId="{76278592-BAFC-4853-BB7F-27A80EC1FDFC}" srcOrd="9" destOrd="0" presId="urn:microsoft.com/office/officeart/2018/5/layout/IconLeafLabelList"/>
    <dgm:cxn modelId="{42421B13-8543-8643-B759-93E098C5E505}" type="presParOf" srcId="{E198DED7-9580-4C98-9E93-5310D1B7F425}" destId="{D1D1B382-95B8-4332-84A4-D47B25BFD8FA}" srcOrd="10" destOrd="0" presId="urn:microsoft.com/office/officeart/2018/5/layout/IconLeafLabelList"/>
    <dgm:cxn modelId="{D538DCAF-BAF5-7140-BF83-6798D50278C0}" type="presParOf" srcId="{D1D1B382-95B8-4332-84A4-D47B25BFD8FA}" destId="{9C9E05DC-E9A0-4768-8473-DE545E4AB37B}" srcOrd="0" destOrd="0" presId="urn:microsoft.com/office/officeart/2018/5/layout/IconLeafLabelList"/>
    <dgm:cxn modelId="{445A62C9-E0C5-DF40-A65F-867767657A8C}" type="presParOf" srcId="{D1D1B382-95B8-4332-84A4-D47B25BFD8FA}" destId="{6BFE7D9A-F7D3-449C-9A76-BE3E8DA5778A}" srcOrd="1" destOrd="0" presId="urn:microsoft.com/office/officeart/2018/5/layout/IconLeafLabelList"/>
    <dgm:cxn modelId="{4F6E84C2-7200-EE4B-BBFD-C47AE2A50F3B}" type="presParOf" srcId="{D1D1B382-95B8-4332-84A4-D47B25BFD8FA}" destId="{CBCF97FB-5FD6-4AFB-BAB4-7B86BFF456F9}" srcOrd="2" destOrd="0" presId="urn:microsoft.com/office/officeart/2018/5/layout/IconLeafLabelList"/>
    <dgm:cxn modelId="{0CCDA507-B2E6-B944-ABE5-06F34EA8F9B9}" type="presParOf" srcId="{D1D1B382-95B8-4332-84A4-D47B25BFD8FA}" destId="{E4A78F52-2A77-48F1-849F-363B1ADF1B5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0B94CA-6ACF-4A50-935A-EE468B7235DB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62F8D86-03EE-4912-A592-76E376CF3657}">
      <dgm:prSet/>
      <dgm:spPr/>
      <dgm:t>
        <a:bodyPr/>
        <a:lstStyle/>
        <a:p>
          <a:r>
            <a:rPr lang="en-US" b="1"/>
            <a:t>Model Choice:</a:t>
          </a:r>
          <a:r>
            <a:rPr lang="en-US"/>
            <a:t> RandomForest selected based on best performance (MAD: 32.86).</a:t>
          </a:r>
        </a:p>
      </dgm:t>
    </dgm:pt>
    <dgm:pt modelId="{46ECB8EE-7C38-42B7-BB3D-B271360718F9}" type="parTrans" cxnId="{0172D6FF-DB4A-4781-A7D8-3BD9089C50A6}">
      <dgm:prSet/>
      <dgm:spPr/>
      <dgm:t>
        <a:bodyPr/>
        <a:lstStyle/>
        <a:p>
          <a:endParaRPr lang="en-US"/>
        </a:p>
      </dgm:t>
    </dgm:pt>
    <dgm:pt modelId="{8AC5703D-5CD7-48B1-BADF-BCFC634B9027}" type="sibTrans" cxnId="{0172D6FF-DB4A-4781-A7D8-3BD9089C50A6}">
      <dgm:prSet/>
      <dgm:spPr/>
      <dgm:t>
        <a:bodyPr/>
        <a:lstStyle/>
        <a:p>
          <a:endParaRPr lang="en-US"/>
        </a:p>
      </dgm:t>
    </dgm:pt>
    <dgm:pt modelId="{9F99C031-5B2D-40BB-BB53-092763A2DE39}">
      <dgm:prSet/>
      <dgm:spPr/>
      <dgm:t>
        <a:bodyPr/>
        <a:lstStyle/>
        <a:p>
          <a:r>
            <a:rPr lang="en-US" b="1"/>
            <a:t>Strengths:</a:t>
          </a:r>
          <a:endParaRPr lang="en-US"/>
        </a:p>
      </dgm:t>
    </dgm:pt>
    <dgm:pt modelId="{EAA23A88-B230-4AFA-904B-5C61A148D934}" type="parTrans" cxnId="{10A5F2B9-8AA4-405B-AC2E-DE873E26047F}">
      <dgm:prSet/>
      <dgm:spPr/>
      <dgm:t>
        <a:bodyPr/>
        <a:lstStyle/>
        <a:p>
          <a:endParaRPr lang="en-US"/>
        </a:p>
      </dgm:t>
    </dgm:pt>
    <dgm:pt modelId="{6E537382-8250-4E88-906D-F4345B7834DC}" type="sibTrans" cxnId="{10A5F2B9-8AA4-405B-AC2E-DE873E26047F}">
      <dgm:prSet/>
      <dgm:spPr/>
      <dgm:t>
        <a:bodyPr/>
        <a:lstStyle/>
        <a:p>
          <a:endParaRPr lang="en-US"/>
        </a:p>
      </dgm:t>
    </dgm:pt>
    <dgm:pt modelId="{26D8A2D1-6261-4FEF-921C-991F7259769B}">
      <dgm:prSet/>
      <dgm:spPr/>
      <dgm:t>
        <a:bodyPr/>
        <a:lstStyle/>
        <a:p>
          <a:r>
            <a:rPr lang="en-US"/>
            <a:t>Handles nonlinear patterns and feature interactions.</a:t>
          </a:r>
        </a:p>
      </dgm:t>
    </dgm:pt>
    <dgm:pt modelId="{AD2A445B-2188-4327-BF93-18D7A8C3F5E7}" type="parTrans" cxnId="{68F800CD-5B19-4A45-8D86-798E185A9A5D}">
      <dgm:prSet/>
      <dgm:spPr/>
      <dgm:t>
        <a:bodyPr/>
        <a:lstStyle/>
        <a:p>
          <a:endParaRPr lang="en-US"/>
        </a:p>
      </dgm:t>
    </dgm:pt>
    <dgm:pt modelId="{C3AFC533-19A3-4251-859E-A7012FD0DAA2}" type="sibTrans" cxnId="{68F800CD-5B19-4A45-8D86-798E185A9A5D}">
      <dgm:prSet/>
      <dgm:spPr/>
      <dgm:t>
        <a:bodyPr/>
        <a:lstStyle/>
        <a:p>
          <a:endParaRPr lang="en-US"/>
        </a:p>
      </dgm:t>
    </dgm:pt>
    <dgm:pt modelId="{56FE60CC-EEF8-4E2E-BF69-506E7F7FAF59}">
      <dgm:prSet/>
      <dgm:spPr/>
      <dgm:t>
        <a:bodyPr/>
        <a:lstStyle/>
        <a:p>
          <a:r>
            <a:rPr lang="en-US"/>
            <a:t>Provides clear feature importance for operational insights.</a:t>
          </a:r>
        </a:p>
      </dgm:t>
    </dgm:pt>
    <dgm:pt modelId="{865EC01B-606B-4041-BC1E-B6CB3FED28DC}" type="parTrans" cxnId="{C74A46FE-65C0-4E81-B86B-F4424D2867FA}">
      <dgm:prSet/>
      <dgm:spPr/>
      <dgm:t>
        <a:bodyPr/>
        <a:lstStyle/>
        <a:p>
          <a:endParaRPr lang="en-US"/>
        </a:p>
      </dgm:t>
    </dgm:pt>
    <dgm:pt modelId="{EE0BC531-B861-4168-AD83-08163D4E94C4}" type="sibTrans" cxnId="{C74A46FE-65C0-4E81-B86B-F4424D2867FA}">
      <dgm:prSet/>
      <dgm:spPr/>
      <dgm:t>
        <a:bodyPr/>
        <a:lstStyle/>
        <a:p>
          <a:endParaRPr lang="en-US"/>
        </a:p>
      </dgm:t>
    </dgm:pt>
    <dgm:pt modelId="{6F0D468E-35E7-4786-BD09-2575ACB54D34}">
      <dgm:prSet/>
      <dgm:spPr/>
      <dgm:t>
        <a:bodyPr/>
        <a:lstStyle/>
        <a:p>
          <a:r>
            <a:rPr lang="en-US"/>
            <a:t>Robust and scalable for high-dimensional data.</a:t>
          </a:r>
        </a:p>
      </dgm:t>
    </dgm:pt>
    <dgm:pt modelId="{3F791C21-BB5B-421A-B5F8-66FFE550A4BB}" type="parTrans" cxnId="{20C49E78-D3E8-4B2D-8F4F-07D9F210C397}">
      <dgm:prSet/>
      <dgm:spPr/>
      <dgm:t>
        <a:bodyPr/>
        <a:lstStyle/>
        <a:p>
          <a:endParaRPr lang="en-US"/>
        </a:p>
      </dgm:t>
    </dgm:pt>
    <dgm:pt modelId="{5B916F93-B342-416C-A4EE-2A2B0565ABAD}" type="sibTrans" cxnId="{20C49E78-D3E8-4B2D-8F4F-07D9F210C397}">
      <dgm:prSet/>
      <dgm:spPr/>
      <dgm:t>
        <a:bodyPr/>
        <a:lstStyle/>
        <a:p>
          <a:endParaRPr lang="en-US"/>
        </a:p>
      </dgm:t>
    </dgm:pt>
    <dgm:pt modelId="{69172AF7-D95B-1848-B84A-711351EB7A8A}" type="pres">
      <dgm:prSet presAssocID="{900B94CA-6ACF-4A50-935A-EE468B7235D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DECEAA5-EC2E-4A40-9CF6-83D75432C314}" type="pres">
      <dgm:prSet presAssocID="{E62F8D86-03EE-4912-A592-76E376CF3657}" presName="root1" presStyleCnt="0"/>
      <dgm:spPr/>
    </dgm:pt>
    <dgm:pt modelId="{0F77103A-1107-2F44-8904-F847CE9CDFBC}" type="pres">
      <dgm:prSet presAssocID="{E62F8D86-03EE-4912-A592-76E376CF3657}" presName="LevelOneTextNode" presStyleLbl="node0" presStyleIdx="0" presStyleCnt="2">
        <dgm:presLayoutVars>
          <dgm:chPref val="3"/>
        </dgm:presLayoutVars>
      </dgm:prSet>
      <dgm:spPr/>
    </dgm:pt>
    <dgm:pt modelId="{CD44E7BB-E76E-2B43-AA4F-89CA36EADB97}" type="pres">
      <dgm:prSet presAssocID="{E62F8D86-03EE-4912-A592-76E376CF3657}" presName="level2hierChild" presStyleCnt="0"/>
      <dgm:spPr/>
    </dgm:pt>
    <dgm:pt modelId="{BC496B4D-BBA0-4946-BD15-210D2BF51BFB}" type="pres">
      <dgm:prSet presAssocID="{9F99C031-5B2D-40BB-BB53-092763A2DE39}" presName="root1" presStyleCnt="0"/>
      <dgm:spPr/>
    </dgm:pt>
    <dgm:pt modelId="{BD6E9F8A-6DB2-EF4C-BD98-382B077053A5}" type="pres">
      <dgm:prSet presAssocID="{9F99C031-5B2D-40BB-BB53-092763A2DE39}" presName="LevelOneTextNode" presStyleLbl="node0" presStyleIdx="1" presStyleCnt="2">
        <dgm:presLayoutVars>
          <dgm:chPref val="3"/>
        </dgm:presLayoutVars>
      </dgm:prSet>
      <dgm:spPr/>
    </dgm:pt>
    <dgm:pt modelId="{CA250264-4A24-2842-9FDC-FB91E70C632D}" type="pres">
      <dgm:prSet presAssocID="{9F99C031-5B2D-40BB-BB53-092763A2DE39}" presName="level2hierChild" presStyleCnt="0"/>
      <dgm:spPr/>
    </dgm:pt>
    <dgm:pt modelId="{5FCCE56E-2357-C24C-8E94-EC060C47C2A0}" type="pres">
      <dgm:prSet presAssocID="{AD2A445B-2188-4327-BF93-18D7A8C3F5E7}" presName="conn2-1" presStyleLbl="parChTrans1D2" presStyleIdx="0" presStyleCnt="3"/>
      <dgm:spPr/>
    </dgm:pt>
    <dgm:pt modelId="{51AFF5F1-8E08-5B49-8377-7BF96E3651C9}" type="pres">
      <dgm:prSet presAssocID="{AD2A445B-2188-4327-BF93-18D7A8C3F5E7}" presName="connTx" presStyleLbl="parChTrans1D2" presStyleIdx="0" presStyleCnt="3"/>
      <dgm:spPr/>
    </dgm:pt>
    <dgm:pt modelId="{6DFE93ED-C9A8-DA47-9761-92B592713A38}" type="pres">
      <dgm:prSet presAssocID="{26D8A2D1-6261-4FEF-921C-991F7259769B}" presName="root2" presStyleCnt="0"/>
      <dgm:spPr/>
    </dgm:pt>
    <dgm:pt modelId="{9BA5FDDC-F4AB-FC43-A843-B55E8B2F96ED}" type="pres">
      <dgm:prSet presAssocID="{26D8A2D1-6261-4FEF-921C-991F7259769B}" presName="LevelTwoTextNode" presStyleLbl="node2" presStyleIdx="0" presStyleCnt="3">
        <dgm:presLayoutVars>
          <dgm:chPref val="3"/>
        </dgm:presLayoutVars>
      </dgm:prSet>
      <dgm:spPr/>
    </dgm:pt>
    <dgm:pt modelId="{9D5C3E86-70A8-4143-8684-52BD918F9899}" type="pres">
      <dgm:prSet presAssocID="{26D8A2D1-6261-4FEF-921C-991F7259769B}" presName="level3hierChild" presStyleCnt="0"/>
      <dgm:spPr/>
    </dgm:pt>
    <dgm:pt modelId="{CD7FFEBC-33EB-6B41-BF36-33DE8647290D}" type="pres">
      <dgm:prSet presAssocID="{865EC01B-606B-4041-BC1E-B6CB3FED28DC}" presName="conn2-1" presStyleLbl="parChTrans1D2" presStyleIdx="1" presStyleCnt="3"/>
      <dgm:spPr/>
    </dgm:pt>
    <dgm:pt modelId="{AC31982D-5DAE-F744-B6A7-56F4C27B5F83}" type="pres">
      <dgm:prSet presAssocID="{865EC01B-606B-4041-BC1E-B6CB3FED28DC}" presName="connTx" presStyleLbl="parChTrans1D2" presStyleIdx="1" presStyleCnt="3"/>
      <dgm:spPr/>
    </dgm:pt>
    <dgm:pt modelId="{4344C5E7-A1DB-484A-9EAA-375875828382}" type="pres">
      <dgm:prSet presAssocID="{56FE60CC-EEF8-4E2E-BF69-506E7F7FAF59}" presName="root2" presStyleCnt="0"/>
      <dgm:spPr/>
    </dgm:pt>
    <dgm:pt modelId="{8362654A-ED9C-044F-A9A9-570247BD23D4}" type="pres">
      <dgm:prSet presAssocID="{56FE60CC-EEF8-4E2E-BF69-506E7F7FAF59}" presName="LevelTwoTextNode" presStyleLbl="node2" presStyleIdx="1" presStyleCnt="3">
        <dgm:presLayoutVars>
          <dgm:chPref val="3"/>
        </dgm:presLayoutVars>
      </dgm:prSet>
      <dgm:spPr/>
    </dgm:pt>
    <dgm:pt modelId="{266B7387-D41A-C34A-811C-7EADC82FBE34}" type="pres">
      <dgm:prSet presAssocID="{56FE60CC-EEF8-4E2E-BF69-506E7F7FAF59}" presName="level3hierChild" presStyleCnt="0"/>
      <dgm:spPr/>
    </dgm:pt>
    <dgm:pt modelId="{AA5B83EC-0869-6949-AC21-1A8761B1249F}" type="pres">
      <dgm:prSet presAssocID="{3F791C21-BB5B-421A-B5F8-66FFE550A4BB}" presName="conn2-1" presStyleLbl="parChTrans1D2" presStyleIdx="2" presStyleCnt="3"/>
      <dgm:spPr/>
    </dgm:pt>
    <dgm:pt modelId="{CB497F88-4FE1-CB48-B32B-BC7CC1D961C8}" type="pres">
      <dgm:prSet presAssocID="{3F791C21-BB5B-421A-B5F8-66FFE550A4BB}" presName="connTx" presStyleLbl="parChTrans1D2" presStyleIdx="2" presStyleCnt="3"/>
      <dgm:spPr/>
    </dgm:pt>
    <dgm:pt modelId="{C1C955AC-1210-0C4D-8F20-EAB2C3AE8905}" type="pres">
      <dgm:prSet presAssocID="{6F0D468E-35E7-4786-BD09-2575ACB54D34}" presName="root2" presStyleCnt="0"/>
      <dgm:spPr/>
    </dgm:pt>
    <dgm:pt modelId="{56E1E88E-10EE-264D-A9F8-B5B1C3121A27}" type="pres">
      <dgm:prSet presAssocID="{6F0D468E-35E7-4786-BD09-2575ACB54D34}" presName="LevelTwoTextNode" presStyleLbl="node2" presStyleIdx="2" presStyleCnt="3">
        <dgm:presLayoutVars>
          <dgm:chPref val="3"/>
        </dgm:presLayoutVars>
      </dgm:prSet>
      <dgm:spPr/>
    </dgm:pt>
    <dgm:pt modelId="{ED28306B-C842-844D-A187-2C64A19BF409}" type="pres">
      <dgm:prSet presAssocID="{6F0D468E-35E7-4786-BD09-2575ACB54D34}" presName="level3hierChild" presStyleCnt="0"/>
      <dgm:spPr/>
    </dgm:pt>
  </dgm:ptLst>
  <dgm:cxnLst>
    <dgm:cxn modelId="{D59D810D-ED7F-DA47-9E23-1E89DA796DC3}" type="presOf" srcId="{3F791C21-BB5B-421A-B5F8-66FFE550A4BB}" destId="{AA5B83EC-0869-6949-AC21-1A8761B1249F}" srcOrd="0" destOrd="0" presId="urn:microsoft.com/office/officeart/2005/8/layout/hierarchy2"/>
    <dgm:cxn modelId="{253A8D17-AD22-F848-B336-77D57B7B6E69}" type="presOf" srcId="{900B94CA-6ACF-4A50-935A-EE468B7235DB}" destId="{69172AF7-D95B-1848-B84A-711351EB7A8A}" srcOrd="0" destOrd="0" presId="urn:microsoft.com/office/officeart/2005/8/layout/hierarchy2"/>
    <dgm:cxn modelId="{72C0302A-5D23-544C-9E08-D145C0A0A651}" type="presOf" srcId="{865EC01B-606B-4041-BC1E-B6CB3FED28DC}" destId="{CD7FFEBC-33EB-6B41-BF36-33DE8647290D}" srcOrd="0" destOrd="0" presId="urn:microsoft.com/office/officeart/2005/8/layout/hierarchy2"/>
    <dgm:cxn modelId="{059A7230-A528-E040-921F-B0115BF2BB2A}" type="presOf" srcId="{26D8A2D1-6261-4FEF-921C-991F7259769B}" destId="{9BA5FDDC-F4AB-FC43-A843-B55E8B2F96ED}" srcOrd="0" destOrd="0" presId="urn:microsoft.com/office/officeart/2005/8/layout/hierarchy2"/>
    <dgm:cxn modelId="{49565644-C001-3940-A249-22ECD0916F6A}" type="presOf" srcId="{865EC01B-606B-4041-BC1E-B6CB3FED28DC}" destId="{AC31982D-5DAE-F744-B6A7-56F4C27B5F83}" srcOrd="1" destOrd="0" presId="urn:microsoft.com/office/officeart/2005/8/layout/hierarchy2"/>
    <dgm:cxn modelId="{20C49E78-D3E8-4B2D-8F4F-07D9F210C397}" srcId="{9F99C031-5B2D-40BB-BB53-092763A2DE39}" destId="{6F0D468E-35E7-4786-BD09-2575ACB54D34}" srcOrd="2" destOrd="0" parTransId="{3F791C21-BB5B-421A-B5F8-66FFE550A4BB}" sibTransId="{5B916F93-B342-416C-A4EE-2A2B0565ABAD}"/>
    <dgm:cxn modelId="{A18CB783-3684-694E-86DB-23C301327954}" type="presOf" srcId="{9F99C031-5B2D-40BB-BB53-092763A2DE39}" destId="{BD6E9F8A-6DB2-EF4C-BD98-382B077053A5}" srcOrd="0" destOrd="0" presId="urn:microsoft.com/office/officeart/2005/8/layout/hierarchy2"/>
    <dgm:cxn modelId="{86F17695-8B0A-B746-8473-B1187153D6F8}" type="presOf" srcId="{AD2A445B-2188-4327-BF93-18D7A8C3F5E7}" destId="{51AFF5F1-8E08-5B49-8377-7BF96E3651C9}" srcOrd="1" destOrd="0" presId="urn:microsoft.com/office/officeart/2005/8/layout/hierarchy2"/>
    <dgm:cxn modelId="{557080B2-7226-5E4F-B17B-5C3A4AF4B66B}" type="presOf" srcId="{AD2A445B-2188-4327-BF93-18D7A8C3F5E7}" destId="{5FCCE56E-2357-C24C-8E94-EC060C47C2A0}" srcOrd="0" destOrd="0" presId="urn:microsoft.com/office/officeart/2005/8/layout/hierarchy2"/>
    <dgm:cxn modelId="{10A5F2B9-8AA4-405B-AC2E-DE873E26047F}" srcId="{900B94CA-6ACF-4A50-935A-EE468B7235DB}" destId="{9F99C031-5B2D-40BB-BB53-092763A2DE39}" srcOrd="1" destOrd="0" parTransId="{EAA23A88-B230-4AFA-904B-5C61A148D934}" sibTransId="{6E537382-8250-4E88-906D-F4345B7834DC}"/>
    <dgm:cxn modelId="{64D063C8-CE05-454A-95A2-ABBB58DFE12A}" type="presOf" srcId="{3F791C21-BB5B-421A-B5F8-66FFE550A4BB}" destId="{CB497F88-4FE1-CB48-B32B-BC7CC1D961C8}" srcOrd="1" destOrd="0" presId="urn:microsoft.com/office/officeart/2005/8/layout/hierarchy2"/>
    <dgm:cxn modelId="{68F800CD-5B19-4A45-8D86-798E185A9A5D}" srcId="{9F99C031-5B2D-40BB-BB53-092763A2DE39}" destId="{26D8A2D1-6261-4FEF-921C-991F7259769B}" srcOrd="0" destOrd="0" parTransId="{AD2A445B-2188-4327-BF93-18D7A8C3F5E7}" sibTransId="{C3AFC533-19A3-4251-859E-A7012FD0DAA2}"/>
    <dgm:cxn modelId="{8341D6E2-9EE0-DE4F-BAFA-84660078F97F}" type="presOf" srcId="{6F0D468E-35E7-4786-BD09-2575ACB54D34}" destId="{56E1E88E-10EE-264D-A9F8-B5B1C3121A27}" srcOrd="0" destOrd="0" presId="urn:microsoft.com/office/officeart/2005/8/layout/hierarchy2"/>
    <dgm:cxn modelId="{CDB286EE-D34C-B742-B5CA-2AD2A042BA13}" type="presOf" srcId="{E62F8D86-03EE-4912-A592-76E376CF3657}" destId="{0F77103A-1107-2F44-8904-F847CE9CDFBC}" srcOrd="0" destOrd="0" presId="urn:microsoft.com/office/officeart/2005/8/layout/hierarchy2"/>
    <dgm:cxn modelId="{BCFD77FA-6F76-0E4D-AC27-5C2103A39A72}" type="presOf" srcId="{56FE60CC-EEF8-4E2E-BF69-506E7F7FAF59}" destId="{8362654A-ED9C-044F-A9A9-570247BD23D4}" srcOrd="0" destOrd="0" presId="urn:microsoft.com/office/officeart/2005/8/layout/hierarchy2"/>
    <dgm:cxn modelId="{C74A46FE-65C0-4E81-B86B-F4424D2867FA}" srcId="{9F99C031-5B2D-40BB-BB53-092763A2DE39}" destId="{56FE60CC-EEF8-4E2E-BF69-506E7F7FAF59}" srcOrd="1" destOrd="0" parTransId="{865EC01B-606B-4041-BC1E-B6CB3FED28DC}" sibTransId="{EE0BC531-B861-4168-AD83-08163D4E94C4}"/>
    <dgm:cxn modelId="{0172D6FF-DB4A-4781-A7D8-3BD9089C50A6}" srcId="{900B94CA-6ACF-4A50-935A-EE468B7235DB}" destId="{E62F8D86-03EE-4912-A592-76E376CF3657}" srcOrd="0" destOrd="0" parTransId="{46ECB8EE-7C38-42B7-BB3D-B271360718F9}" sibTransId="{8AC5703D-5CD7-48B1-BADF-BCFC634B9027}"/>
    <dgm:cxn modelId="{B8C24D1A-5B7B-7242-B6C7-F81663A17635}" type="presParOf" srcId="{69172AF7-D95B-1848-B84A-711351EB7A8A}" destId="{6DECEAA5-EC2E-4A40-9CF6-83D75432C314}" srcOrd="0" destOrd="0" presId="urn:microsoft.com/office/officeart/2005/8/layout/hierarchy2"/>
    <dgm:cxn modelId="{3D022823-4C0A-3941-B9DC-3321A2308CD4}" type="presParOf" srcId="{6DECEAA5-EC2E-4A40-9CF6-83D75432C314}" destId="{0F77103A-1107-2F44-8904-F847CE9CDFBC}" srcOrd="0" destOrd="0" presId="urn:microsoft.com/office/officeart/2005/8/layout/hierarchy2"/>
    <dgm:cxn modelId="{6178CF48-68E0-5C46-BA49-129970482B61}" type="presParOf" srcId="{6DECEAA5-EC2E-4A40-9CF6-83D75432C314}" destId="{CD44E7BB-E76E-2B43-AA4F-89CA36EADB97}" srcOrd="1" destOrd="0" presId="urn:microsoft.com/office/officeart/2005/8/layout/hierarchy2"/>
    <dgm:cxn modelId="{2653CA16-9B75-6A4A-871D-E13D3C6662D9}" type="presParOf" srcId="{69172AF7-D95B-1848-B84A-711351EB7A8A}" destId="{BC496B4D-BBA0-4946-BD15-210D2BF51BFB}" srcOrd="1" destOrd="0" presId="urn:microsoft.com/office/officeart/2005/8/layout/hierarchy2"/>
    <dgm:cxn modelId="{E1A18496-3432-BD42-BEC6-2033DB26B046}" type="presParOf" srcId="{BC496B4D-BBA0-4946-BD15-210D2BF51BFB}" destId="{BD6E9F8A-6DB2-EF4C-BD98-382B077053A5}" srcOrd="0" destOrd="0" presId="urn:microsoft.com/office/officeart/2005/8/layout/hierarchy2"/>
    <dgm:cxn modelId="{6C4F3127-4E76-FB48-A4CB-2B712485429E}" type="presParOf" srcId="{BC496B4D-BBA0-4946-BD15-210D2BF51BFB}" destId="{CA250264-4A24-2842-9FDC-FB91E70C632D}" srcOrd="1" destOrd="0" presId="urn:microsoft.com/office/officeart/2005/8/layout/hierarchy2"/>
    <dgm:cxn modelId="{8B8D8C32-375E-124C-9F67-B16ECBD79E96}" type="presParOf" srcId="{CA250264-4A24-2842-9FDC-FB91E70C632D}" destId="{5FCCE56E-2357-C24C-8E94-EC060C47C2A0}" srcOrd="0" destOrd="0" presId="urn:microsoft.com/office/officeart/2005/8/layout/hierarchy2"/>
    <dgm:cxn modelId="{564400FC-4383-B04F-A6A0-41E62D243226}" type="presParOf" srcId="{5FCCE56E-2357-C24C-8E94-EC060C47C2A0}" destId="{51AFF5F1-8E08-5B49-8377-7BF96E3651C9}" srcOrd="0" destOrd="0" presId="urn:microsoft.com/office/officeart/2005/8/layout/hierarchy2"/>
    <dgm:cxn modelId="{DF06F6B9-279A-E847-96E6-31A5230011FD}" type="presParOf" srcId="{CA250264-4A24-2842-9FDC-FB91E70C632D}" destId="{6DFE93ED-C9A8-DA47-9761-92B592713A38}" srcOrd="1" destOrd="0" presId="urn:microsoft.com/office/officeart/2005/8/layout/hierarchy2"/>
    <dgm:cxn modelId="{528A7D8B-D27A-1542-891D-BE58E5923699}" type="presParOf" srcId="{6DFE93ED-C9A8-DA47-9761-92B592713A38}" destId="{9BA5FDDC-F4AB-FC43-A843-B55E8B2F96ED}" srcOrd="0" destOrd="0" presId="urn:microsoft.com/office/officeart/2005/8/layout/hierarchy2"/>
    <dgm:cxn modelId="{D2E7D4FE-AE17-5242-B86C-113421356AC4}" type="presParOf" srcId="{6DFE93ED-C9A8-DA47-9761-92B592713A38}" destId="{9D5C3E86-70A8-4143-8684-52BD918F9899}" srcOrd="1" destOrd="0" presId="urn:microsoft.com/office/officeart/2005/8/layout/hierarchy2"/>
    <dgm:cxn modelId="{C3A694C6-A665-B540-878F-0795588A6EBC}" type="presParOf" srcId="{CA250264-4A24-2842-9FDC-FB91E70C632D}" destId="{CD7FFEBC-33EB-6B41-BF36-33DE8647290D}" srcOrd="2" destOrd="0" presId="urn:microsoft.com/office/officeart/2005/8/layout/hierarchy2"/>
    <dgm:cxn modelId="{14ECB4C0-2ED5-F645-93F7-295F2BB440B9}" type="presParOf" srcId="{CD7FFEBC-33EB-6B41-BF36-33DE8647290D}" destId="{AC31982D-5DAE-F744-B6A7-56F4C27B5F83}" srcOrd="0" destOrd="0" presId="urn:microsoft.com/office/officeart/2005/8/layout/hierarchy2"/>
    <dgm:cxn modelId="{C182D5A3-955F-C04A-BCFD-27C495A1FF5C}" type="presParOf" srcId="{CA250264-4A24-2842-9FDC-FB91E70C632D}" destId="{4344C5E7-A1DB-484A-9EAA-375875828382}" srcOrd="3" destOrd="0" presId="urn:microsoft.com/office/officeart/2005/8/layout/hierarchy2"/>
    <dgm:cxn modelId="{A4E430FB-7C0B-A840-AD6F-76E3177B4379}" type="presParOf" srcId="{4344C5E7-A1DB-484A-9EAA-375875828382}" destId="{8362654A-ED9C-044F-A9A9-570247BD23D4}" srcOrd="0" destOrd="0" presId="urn:microsoft.com/office/officeart/2005/8/layout/hierarchy2"/>
    <dgm:cxn modelId="{E873674F-58B5-D046-9B22-37A85F3C00A8}" type="presParOf" srcId="{4344C5E7-A1DB-484A-9EAA-375875828382}" destId="{266B7387-D41A-C34A-811C-7EADC82FBE34}" srcOrd="1" destOrd="0" presId="urn:microsoft.com/office/officeart/2005/8/layout/hierarchy2"/>
    <dgm:cxn modelId="{FA7F9F32-1E1A-5F40-831E-C97C40B0C6B9}" type="presParOf" srcId="{CA250264-4A24-2842-9FDC-FB91E70C632D}" destId="{AA5B83EC-0869-6949-AC21-1A8761B1249F}" srcOrd="4" destOrd="0" presId="urn:microsoft.com/office/officeart/2005/8/layout/hierarchy2"/>
    <dgm:cxn modelId="{BAB30A23-040A-434D-9A9B-9D481C43AC3C}" type="presParOf" srcId="{AA5B83EC-0869-6949-AC21-1A8761B1249F}" destId="{CB497F88-4FE1-CB48-B32B-BC7CC1D961C8}" srcOrd="0" destOrd="0" presId="urn:microsoft.com/office/officeart/2005/8/layout/hierarchy2"/>
    <dgm:cxn modelId="{AEE004AA-7CEC-E147-BA22-24D0C1D7776D}" type="presParOf" srcId="{CA250264-4A24-2842-9FDC-FB91E70C632D}" destId="{C1C955AC-1210-0C4D-8F20-EAB2C3AE8905}" srcOrd="5" destOrd="0" presId="urn:microsoft.com/office/officeart/2005/8/layout/hierarchy2"/>
    <dgm:cxn modelId="{DF324D5E-5BF8-2046-A34F-C5E0DE3C647B}" type="presParOf" srcId="{C1C955AC-1210-0C4D-8F20-EAB2C3AE8905}" destId="{56E1E88E-10EE-264D-A9F8-B5B1C3121A27}" srcOrd="0" destOrd="0" presId="urn:microsoft.com/office/officeart/2005/8/layout/hierarchy2"/>
    <dgm:cxn modelId="{B2922714-404D-D54F-A7A3-0B5BD71CC92F}" type="presParOf" srcId="{C1C955AC-1210-0C4D-8F20-EAB2C3AE8905}" destId="{ED28306B-C842-844D-A187-2C64A19BF40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6E89D3-1A71-46A8-AD2D-12C45187439D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E7B354-E33E-432B-974C-B7D385AB8EDF}">
      <dgm:prSet/>
      <dgm:spPr/>
      <dgm:t>
        <a:bodyPr/>
        <a:lstStyle/>
        <a:p>
          <a:r>
            <a:rPr lang="en-US" b="1"/>
            <a:t>Performance Metric:</a:t>
          </a:r>
          <a:r>
            <a:rPr lang="en-US"/>
            <a:t> Mean Absolute Deviation (MAD) = 32.86.</a:t>
          </a:r>
        </a:p>
      </dgm:t>
    </dgm:pt>
    <dgm:pt modelId="{5B2662BC-197A-4F83-A3DA-840367BD9924}" type="parTrans" cxnId="{0663FBDC-E17B-4DB1-B864-154670909D34}">
      <dgm:prSet/>
      <dgm:spPr/>
      <dgm:t>
        <a:bodyPr/>
        <a:lstStyle/>
        <a:p>
          <a:endParaRPr lang="en-US"/>
        </a:p>
      </dgm:t>
    </dgm:pt>
    <dgm:pt modelId="{B08DEDA0-C7D8-4E3C-9D12-FD8D3D93A7A7}" type="sibTrans" cxnId="{0663FBDC-E17B-4DB1-B864-154670909D34}">
      <dgm:prSet/>
      <dgm:spPr/>
      <dgm:t>
        <a:bodyPr/>
        <a:lstStyle/>
        <a:p>
          <a:endParaRPr lang="en-US"/>
        </a:p>
      </dgm:t>
    </dgm:pt>
    <dgm:pt modelId="{4C64938F-A4FB-417D-A861-23F9999F828B}">
      <dgm:prSet/>
      <dgm:spPr/>
      <dgm:t>
        <a:bodyPr/>
        <a:lstStyle/>
        <a:p>
          <a:r>
            <a:rPr lang="en-US" b="1"/>
            <a:t>Interpretation:</a:t>
          </a:r>
          <a:r>
            <a:rPr lang="en-US"/>
            <a:t> Lower MAD indicates more accurate hourly demand forecasts compared to alternative models.</a:t>
          </a:r>
        </a:p>
      </dgm:t>
    </dgm:pt>
    <dgm:pt modelId="{7BFAAAAC-2C95-431E-B561-0CCAC9A5545F}" type="parTrans" cxnId="{9948C217-E9E4-4499-BD2A-99108D474C3B}">
      <dgm:prSet/>
      <dgm:spPr/>
      <dgm:t>
        <a:bodyPr/>
        <a:lstStyle/>
        <a:p>
          <a:endParaRPr lang="en-US"/>
        </a:p>
      </dgm:t>
    </dgm:pt>
    <dgm:pt modelId="{89A0FB62-45B4-4058-9A5F-01C88FBD2A8D}" type="sibTrans" cxnId="{9948C217-E9E4-4499-BD2A-99108D474C3B}">
      <dgm:prSet/>
      <dgm:spPr/>
      <dgm:t>
        <a:bodyPr/>
        <a:lstStyle/>
        <a:p>
          <a:endParaRPr lang="en-US"/>
        </a:p>
      </dgm:t>
    </dgm:pt>
    <dgm:pt modelId="{B0D5C6C0-AEC6-4738-B482-663C5EF5A56A}">
      <dgm:prSet/>
      <dgm:spPr/>
      <dgm:t>
        <a:bodyPr/>
        <a:lstStyle/>
        <a:p>
          <a:r>
            <a:rPr lang="en-US" b="1"/>
            <a:t>Insights:</a:t>
          </a:r>
          <a:endParaRPr lang="en-US"/>
        </a:p>
      </dgm:t>
    </dgm:pt>
    <dgm:pt modelId="{13BBC675-AE8B-4E34-BEA0-1FE67BFA4ADC}" type="parTrans" cxnId="{F984DD1C-40A2-4D4B-BCAF-34DC0B6E6CC6}">
      <dgm:prSet/>
      <dgm:spPr/>
      <dgm:t>
        <a:bodyPr/>
        <a:lstStyle/>
        <a:p>
          <a:endParaRPr lang="en-US"/>
        </a:p>
      </dgm:t>
    </dgm:pt>
    <dgm:pt modelId="{69CA369B-F4A2-4F72-B9A5-AAFF2EC3649F}" type="sibTrans" cxnId="{F984DD1C-40A2-4D4B-BCAF-34DC0B6E6CC6}">
      <dgm:prSet/>
      <dgm:spPr/>
      <dgm:t>
        <a:bodyPr/>
        <a:lstStyle/>
        <a:p>
          <a:endParaRPr lang="en-US"/>
        </a:p>
      </dgm:t>
    </dgm:pt>
    <dgm:pt modelId="{2BA13224-C37E-44EC-B645-14F7A8FEFC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Strong seasonal and hourly usage patterns.</a:t>
          </a:r>
        </a:p>
      </dgm:t>
    </dgm:pt>
    <dgm:pt modelId="{F5F0FE51-ADF2-4906-AF02-923364725470}" type="parTrans" cxnId="{66B01A8C-7C46-43A0-A605-3DB0410EFB3F}">
      <dgm:prSet/>
      <dgm:spPr/>
      <dgm:t>
        <a:bodyPr/>
        <a:lstStyle/>
        <a:p>
          <a:endParaRPr lang="en-US"/>
        </a:p>
      </dgm:t>
    </dgm:pt>
    <dgm:pt modelId="{550D9076-8C22-4DFC-BB8B-FCC8095999B9}" type="sibTrans" cxnId="{66B01A8C-7C46-43A0-A605-3DB0410EFB3F}">
      <dgm:prSet/>
      <dgm:spPr/>
      <dgm:t>
        <a:bodyPr/>
        <a:lstStyle/>
        <a:p>
          <a:endParaRPr lang="en-US"/>
        </a:p>
      </dgm:t>
    </dgm:pt>
    <dgm:pt modelId="{0E68B535-D953-43CA-A1B6-007EBE2D6D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Reliable performance for operational decision-making.</a:t>
          </a:r>
        </a:p>
      </dgm:t>
    </dgm:pt>
    <dgm:pt modelId="{9A4713E4-EA32-4E85-8D87-49564DCE9CAF}" type="parTrans" cxnId="{0CDB3F19-9A6D-4CF8-AF58-DD172A01F815}">
      <dgm:prSet/>
      <dgm:spPr/>
      <dgm:t>
        <a:bodyPr/>
        <a:lstStyle/>
        <a:p>
          <a:endParaRPr lang="en-US"/>
        </a:p>
      </dgm:t>
    </dgm:pt>
    <dgm:pt modelId="{688DC907-A814-4B35-9D10-DBFBF87BA043}" type="sibTrans" cxnId="{0CDB3F19-9A6D-4CF8-AF58-DD172A01F815}">
      <dgm:prSet/>
      <dgm:spPr/>
      <dgm:t>
        <a:bodyPr/>
        <a:lstStyle/>
        <a:p>
          <a:endParaRPr lang="en-US"/>
        </a:p>
      </dgm:t>
    </dgm:pt>
    <dgm:pt modelId="{96C3C2B1-2CCD-A14D-AF9F-F5C0615585B6}" type="pres">
      <dgm:prSet presAssocID="{706E89D3-1A71-46A8-AD2D-12C45187439D}" presName="Name0" presStyleCnt="0">
        <dgm:presLayoutVars>
          <dgm:dir/>
          <dgm:animLvl val="lvl"/>
          <dgm:resizeHandles val="exact"/>
        </dgm:presLayoutVars>
      </dgm:prSet>
      <dgm:spPr/>
    </dgm:pt>
    <dgm:pt modelId="{DC34D1EA-95C7-F84D-9A10-D0B633CD1CAA}" type="pres">
      <dgm:prSet presAssocID="{B0D5C6C0-AEC6-4738-B482-663C5EF5A56A}" presName="boxAndChildren" presStyleCnt="0"/>
      <dgm:spPr/>
    </dgm:pt>
    <dgm:pt modelId="{9633EF0F-AE6D-9C4D-9EE9-3562C6EC4828}" type="pres">
      <dgm:prSet presAssocID="{B0D5C6C0-AEC6-4738-B482-663C5EF5A56A}" presName="parentTextBox" presStyleLbl="node1" presStyleIdx="0" presStyleCnt="3"/>
      <dgm:spPr/>
    </dgm:pt>
    <dgm:pt modelId="{BF5D9124-D9EC-9442-A4B9-A7F3FD1F7507}" type="pres">
      <dgm:prSet presAssocID="{B0D5C6C0-AEC6-4738-B482-663C5EF5A56A}" presName="entireBox" presStyleLbl="node1" presStyleIdx="0" presStyleCnt="3"/>
      <dgm:spPr/>
    </dgm:pt>
    <dgm:pt modelId="{3E350788-16B0-9C41-B530-661BD1174B06}" type="pres">
      <dgm:prSet presAssocID="{B0D5C6C0-AEC6-4738-B482-663C5EF5A56A}" presName="descendantBox" presStyleCnt="0"/>
      <dgm:spPr/>
    </dgm:pt>
    <dgm:pt modelId="{DEA10947-F275-744D-A23D-B69ACEDABBA0}" type="pres">
      <dgm:prSet presAssocID="{2BA13224-C37E-44EC-B645-14F7A8FEFC5D}" presName="childTextBox" presStyleLbl="fgAccFollowNode1" presStyleIdx="0" presStyleCnt="2">
        <dgm:presLayoutVars>
          <dgm:bulletEnabled val="1"/>
        </dgm:presLayoutVars>
      </dgm:prSet>
      <dgm:spPr/>
    </dgm:pt>
    <dgm:pt modelId="{034FA97B-94AF-AE47-9FEF-C977ACDC6A76}" type="pres">
      <dgm:prSet presAssocID="{0E68B535-D953-43CA-A1B6-007EBE2D6DA4}" presName="childTextBox" presStyleLbl="fgAccFollowNode1" presStyleIdx="1" presStyleCnt="2">
        <dgm:presLayoutVars>
          <dgm:bulletEnabled val="1"/>
        </dgm:presLayoutVars>
      </dgm:prSet>
      <dgm:spPr/>
    </dgm:pt>
    <dgm:pt modelId="{2FB18A05-41CE-8542-906F-CF782FAFED54}" type="pres">
      <dgm:prSet presAssocID="{89A0FB62-45B4-4058-9A5F-01C88FBD2A8D}" presName="sp" presStyleCnt="0"/>
      <dgm:spPr/>
    </dgm:pt>
    <dgm:pt modelId="{6919D151-FB22-CE47-B447-6840217A7007}" type="pres">
      <dgm:prSet presAssocID="{4C64938F-A4FB-417D-A861-23F9999F828B}" presName="arrowAndChildren" presStyleCnt="0"/>
      <dgm:spPr/>
    </dgm:pt>
    <dgm:pt modelId="{D9376CCC-9575-AF49-B70C-7191698859E5}" type="pres">
      <dgm:prSet presAssocID="{4C64938F-A4FB-417D-A861-23F9999F828B}" presName="parentTextArrow" presStyleLbl="node1" presStyleIdx="1" presStyleCnt="3"/>
      <dgm:spPr/>
    </dgm:pt>
    <dgm:pt modelId="{D5405BC9-1AF3-6641-A3B6-7F17CC67468E}" type="pres">
      <dgm:prSet presAssocID="{B08DEDA0-C7D8-4E3C-9D12-FD8D3D93A7A7}" presName="sp" presStyleCnt="0"/>
      <dgm:spPr/>
    </dgm:pt>
    <dgm:pt modelId="{890EB247-27A8-3141-B1E5-BAD0574EB72D}" type="pres">
      <dgm:prSet presAssocID="{B3E7B354-E33E-432B-974C-B7D385AB8EDF}" presName="arrowAndChildren" presStyleCnt="0"/>
      <dgm:spPr/>
    </dgm:pt>
    <dgm:pt modelId="{2C5E4161-D686-3B47-8CAA-34E77C4E7EE2}" type="pres">
      <dgm:prSet presAssocID="{B3E7B354-E33E-432B-974C-B7D385AB8EDF}" presName="parentTextArrow" presStyleLbl="node1" presStyleIdx="2" presStyleCnt="3"/>
      <dgm:spPr/>
    </dgm:pt>
  </dgm:ptLst>
  <dgm:cxnLst>
    <dgm:cxn modelId="{D908CD04-1602-EC48-BECC-CE616F595C7D}" type="presOf" srcId="{B0D5C6C0-AEC6-4738-B482-663C5EF5A56A}" destId="{BF5D9124-D9EC-9442-A4B9-A7F3FD1F7507}" srcOrd="1" destOrd="0" presId="urn:microsoft.com/office/officeart/2005/8/layout/process4"/>
    <dgm:cxn modelId="{9948C217-E9E4-4499-BD2A-99108D474C3B}" srcId="{706E89D3-1A71-46A8-AD2D-12C45187439D}" destId="{4C64938F-A4FB-417D-A861-23F9999F828B}" srcOrd="1" destOrd="0" parTransId="{7BFAAAAC-2C95-431E-B561-0CCAC9A5545F}" sibTransId="{89A0FB62-45B4-4058-9A5F-01C88FBD2A8D}"/>
    <dgm:cxn modelId="{0CDB3F19-9A6D-4CF8-AF58-DD172A01F815}" srcId="{B0D5C6C0-AEC6-4738-B482-663C5EF5A56A}" destId="{0E68B535-D953-43CA-A1B6-007EBE2D6DA4}" srcOrd="1" destOrd="0" parTransId="{9A4713E4-EA32-4E85-8D87-49564DCE9CAF}" sibTransId="{688DC907-A814-4B35-9D10-DBFBF87BA043}"/>
    <dgm:cxn modelId="{F984DD1C-40A2-4D4B-BCAF-34DC0B6E6CC6}" srcId="{706E89D3-1A71-46A8-AD2D-12C45187439D}" destId="{B0D5C6C0-AEC6-4738-B482-663C5EF5A56A}" srcOrd="2" destOrd="0" parTransId="{13BBC675-AE8B-4E34-BEA0-1FE67BFA4ADC}" sibTransId="{69CA369B-F4A2-4F72-B9A5-AAFF2EC3649F}"/>
    <dgm:cxn modelId="{743EAF63-97B7-CB42-ACC9-1FAD46F758E5}" type="presOf" srcId="{4C64938F-A4FB-417D-A861-23F9999F828B}" destId="{D9376CCC-9575-AF49-B70C-7191698859E5}" srcOrd="0" destOrd="0" presId="urn:microsoft.com/office/officeart/2005/8/layout/process4"/>
    <dgm:cxn modelId="{5F1D0C6E-1758-F249-940A-6BC8EBCD9058}" type="presOf" srcId="{B3E7B354-E33E-432B-974C-B7D385AB8EDF}" destId="{2C5E4161-D686-3B47-8CAA-34E77C4E7EE2}" srcOrd="0" destOrd="0" presId="urn:microsoft.com/office/officeart/2005/8/layout/process4"/>
    <dgm:cxn modelId="{66B01A8C-7C46-43A0-A605-3DB0410EFB3F}" srcId="{B0D5C6C0-AEC6-4738-B482-663C5EF5A56A}" destId="{2BA13224-C37E-44EC-B645-14F7A8FEFC5D}" srcOrd="0" destOrd="0" parTransId="{F5F0FE51-ADF2-4906-AF02-923364725470}" sibTransId="{550D9076-8C22-4DFC-BB8B-FCC8095999B9}"/>
    <dgm:cxn modelId="{5AA61093-8B7E-0A4C-8930-DC17CE55C1E6}" type="presOf" srcId="{706E89D3-1A71-46A8-AD2D-12C45187439D}" destId="{96C3C2B1-2CCD-A14D-AF9F-F5C0615585B6}" srcOrd="0" destOrd="0" presId="urn:microsoft.com/office/officeart/2005/8/layout/process4"/>
    <dgm:cxn modelId="{13BEF9DB-76FB-7E4B-A7AB-C0EAB8CE6E57}" type="presOf" srcId="{2BA13224-C37E-44EC-B645-14F7A8FEFC5D}" destId="{DEA10947-F275-744D-A23D-B69ACEDABBA0}" srcOrd="0" destOrd="0" presId="urn:microsoft.com/office/officeart/2005/8/layout/process4"/>
    <dgm:cxn modelId="{0663FBDC-E17B-4DB1-B864-154670909D34}" srcId="{706E89D3-1A71-46A8-AD2D-12C45187439D}" destId="{B3E7B354-E33E-432B-974C-B7D385AB8EDF}" srcOrd="0" destOrd="0" parTransId="{5B2662BC-197A-4F83-A3DA-840367BD9924}" sibTransId="{B08DEDA0-C7D8-4E3C-9D12-FD8D3D93A7A7}"/>
    <dgm:cxn modelId="{AD494BDF-315E-7140-8957-FB4069648F57}" type="presOf" srcId="{B0D5C6C0-AEC6-4738-B482-663C5EF5A56A}" destId="{9633EF0F-AE6D-9C4D-9EE9-3562C6EC4828}" srcOrd="0" destOrd="0" presId="urn:microsoft.com/office/officeart/2005/8/layout/process4"/>
    <dgm:cxn modelId="{A20886E7-71A4-9B49-9DE3-0BEC37EDEBE1}" type="presOf" srcId="{0E68B535-D953-43CA-A1B6-007EBE2D6DA4}" destId="{034FA97B-94AF-AE47-9FEF-C977ACDC6A76}" srcOrd="0" destOrd="0" presId="urn:microsoft.com/office/officeart/2005/8/layout/process4"/>
    <dgm:cxn modelId="{44700777-93FA-9641-987D-5D06C262BED2}" type="presParOf" srcId="{96C3C2B1-2CCD-A14D-AF9F-F5C0615585B6}" destId="{DC34D1EA-95C7-F84D-9A10-D0B633CD1CAA}" srcOrd="0" destOrd="0" presId="urn:microsoft.com/office/officeart/2005/8/layout/process4"/>
    <dgm:cxn modelId="{1EA19180-D04D-9546-B12C-322EB8F761DC}" type="presParOf" srcId="{DC34D1EA-95C7-F84D-9A10-D0B633CD1CAA}" destId="{9633EF0F-AE6D-9C4D-9EE9-3562C6EC4828}" srcOrd="0" destOrd="0" presId="urn:microsoft.com/office/officeart/2005/8/layout/process4"/>
    <dgm:cxn modelId="{D4AA37CD-1DF5-A340-80F0-F238F3BD46A4}" type="presParOf" srcId="{DC34D1EA-95C7-F84D-9A10-D0B633CD1CAA}" destId="{BF5D9124-D9EC-9442-A4B9-A7F3FD1F7507}" srcOrd="1" destOrd="0" presId="urn:microsoft.com/office/officeart/2005/8/layout/process4"/>
    <dgm:cxn modelId="{64B16800-CFA5-784B-A5AA-3EA665DEE554}" type="presParOf" srcId="{DC34D1EA-95C7-F84D-9A10-D0B633CD1CAA}" destId="{3E350788-16B0-9C41-B530-661BD1174B06}" srcOrd="2" destOrd="0" presId="urn:microsoft.com/office/officeart/2005/8/layout/process4"/>
    <dgm:cxn modelId="{1DFE5CEB-C3A2-8747-A93E-A9804F8C0FC1}" type="presParOf" srcId="{3E350788-16B0-9C41-B530-661BD1174B06}" destId="{DEA10947-F275-744D-A23D-B69ACEDABBA0}" srcOrd="0" destOrd="0" presId="urn:microsoft.com/office/officeart/2005/8/layout/process4"/>
    <dgm:cxn modelId="{E6F2C240-B866-8C44-B3F4-E1737A3D049F}" type="presParOf" srcId="{3E350788-16B0-9C41-B530-661BD1174B06}" destId="{034FA97B-94AF-AE47-9FEF-C977ACDC6A76}" srcOrd="1" destOrd="0" presId="urn:microsoft.com/office/officeart/2005/8/layout/process4"/>
    <dgm:cxn modelId="{DB82F91A-7ECF-194A-8941-1A202EFD759F}" type="presParOf" srcId="{96C3C2B1-2CCD-A14D-AF9F-F5C0615585B6}" destId="{2FB18A05-41CE-8542-906F-CF782FAFED54}" srcOrd="1" destOrd="0" presId="urn:microsoft.com/office/officeart/2005/8/layout/process4"/>
    <dgm:cxn modelId="{3E3C745C-BEE8-3740-AD3B-A129292CBA7C}" type="presParOf" srcId="{96C3C2B1-2CCD-A14D-AF9F-F5C0615585B6}" destId="{6919D151-FB22-CE47-B447-6840217A7007}" srcOrd="2" destOrd="0" presId="urn:microsoft.com/office/officeart/2005/8/layout/process4"/>
    <dgm:cxn modelId="{1B956FA6-B2E0-2F42-8CFB-ED8784375967}" type="presParOf" srcId="{6919D151-FB22-CE47-B447-6840217A7007}" destId="{D9376CCC-9575-AF49-B70C-7191698859E5}" srcOrd="0" destOrd="0" presId="urn:microsoft.com/office/officeart/2005/8/layout/process4"/>
    <dgm:cxn modelId="{91815C53-A9DE-A648-BE9C-9C553ED436C1}" type="presParOf" srcId="{96C3C2B1-2CCD-A14D-AF9F-F5C0615585B6}" destId="{D5405BC9-1AF3-6641-A3B6-7F17CC67468E}" srcOrd="3" destOrd="0" presId="urn:microsoft.com/office/officeart/2005/8/layout/process4"/>
    <dgm:cxn modelId="{09FB6367-7531-C54A-A648-2AD24A9857D8}" type="presParOf" srcId="{96C3C2B1-2CCD-A14D-AF9F-F5C0615585B6}" destId="{890EB247-27A8-3141-B1E5-BAD0574EB72D}" srcOrd="4" destOrd="0" presId="urn:microsoft.com/office/officeart/2005/8/layout/process4"/>
    <dgm:cxn modelId="{51151971-492C-784C-9CD2-9B5FCE304C4E}" type="presParOf" srcId="{890EB247-27A8-3141-B1E5-BAD0574EB72D}" destId="{2C5E4161-D686-3B47-8CAA-34E77C4E7EE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05FF17-E22C-4373-BE9C-23B63867E402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048701B-1445-4370-9982-7B285E8B4B05}">
      <dgm:prSet/>
      <dgm:spPr/>
      <dgm:t>
        <a:bodyPr/>
        <a:lstStyle/>
        <a:p>
          <a:r>
            <a:rPr lang="en-US" b="1"/>
            <a:t>Integration:</a:t>
          </a:r>
          <a:r>
            <a:rPr lang="en-US"/>
            <a:t> Deploy model into the existing IT infrastructure with regular data updates.</a:t>
          </a:r>
        </a:p>
      </dgm:t>
    </dgm:pt>
    <dgm:pt modelId="{D75006D5-512C-4321-9D04-DEC21794E099}" type="parTrans" cxnId="{AA390B78-51BE-4A0F-9464-47762FB7AC38}">
      <dgm:prSet/>
      <dgm:spPr/>
      <dgm:t>
        <a:bodyPr/>
        <a:lstStyle/>
        <a:p>
          <a:endParaRPr lang="en-US"/>
        </a:p>
      </dgm:t>
    </dgm:pt>
    <dgm:pt modelId="{170961BA-CC16-4F07-A992-79378BCC8A0C}" type="sibTrans" cxnId="{AA390B78-51BE-4A0F-9464-47762FB7AC38}">
      <dgm:prSet/>
      <dgm:spPr/>
      <dgm:t>
        <a:bodyPr/>
        <a:lstStyle/>
        <a:p>
          <a:endParaRPr lang="en-US"/>
        </a:p>
      </dgm:t>
    </dgm:pt>
    <dgm:pt modelId="{C55C17D0-EC98-4AE9-AE2E-9479CB0D6EFA}">
      <dgm:prSet/>
      <dgm:spPr/>
      <dgm:t>
        <a:bodyPr/>
        <a:lstStyle/>
        <a:p>
          <a:r>
            <a:rPr lang="en-US" b="1"/>
            <a:t>User Interface:</a:t>
          </a:r>
          <a:r>
            <a:rPr lang="en-US"/>
            <a:t> Simple dashboard for planners showing hourly and aggregated forecasts.</a:t>
          </a:r>
        </a:p>
      </dgm:t>
    </dgm:pt>
    <dgm:pt modelId="{314827D7-A273-4685-8980-63CA4D009C58}" type="parTrans" cxnId="{D9D5EEC1-D098-4377-9225-7B2D83C3FF02}">
      <dgm:prSet/>
      <dgm:spPr/>
      <dgm:t>
        <a:bodyPr/>
        <a:lstStyle/>
        <a:p>
          <a:endParaRPr lang="en-US"/>
        </a:p>
      </dgm:t>
    </dgm:pt>
    <dgm:pt modelId="{97168572-AC38-4681-B78C-FA2D994F7618}" type="sibTrans" cxnId="{D9D5EEC1-D098-4377-9225-7B2D83C3FF02}">
      <dgm:prSet/>
      <dgm:spPr/>
      <dgm:t>
        <a:bodyPr/>
        <a:lstStyle/>
        <a:p>
          <a:endParaRPr lang="en-US"/>
        </a:p>
      </dgm:t>
    </dgm:pt>
    <dgm:pt modelId="{D2B6098F-DAE1-4A7F-925C-4F279166952F}">
      <dgm:prSet/>
      <dgm:spPr/>
      <dgm:t>
        <a:bodyPr/>
        <a:lstStyle/>
        <a:p>
          <a:r>
            <a:rPr lang="en-US" b="1"/>
            <a:t>Training &amp; Support:</a:t>
          </a:r>
          <a:r>
            <a:rPr lang="en-US"/>
            <a:t> Provide documentation and training sessions for staff.</a:t>
          </a:r>
        </a:p>
      </dgm:t>
    </dgm:pt>
    <dgm:pt modelId="{77F77CFF-2FA3-4342-9EE9-78E7A1EB64F3}" type="parTrans" cxnId="{2FAF6BB1-3731-4C0A-A321-D36FC68D7CDF}">
      <dgm:prSet/>
      <dgm:spPr/>
      <dgm:t>
        <a:bodyPr/>
        <a:lstStyle/>
        <a:p>
          <a:endParaRPr lang="en-US"/>
        </a:p>
      </dgm:t>
    </dgm:pt>
    <dgm:pt modelId="{1C0E29C4-C73E-42E6-BB22-D6D68A9B15E4}" type="sibTrans" cxnId="{2FAF6BB1-3731-4C0A-A321-D36FC68D7CDF}">
      <dgm:prSet/>
      <dgm:spPr/>
      <dgm:t>
        <a:bodyPr/>
        <a:lstStyle/>
        <a:p>
          <a:endParaRPr lang="en-US"/>
        </a:p>
      </dgm:t>
    </dgm:pt>
    <dgm:pt modelId="{73FEE132-4C90-0345-A180-646930926163}" type="pres">
      <dgm:prSet presAssocID="{1405FF17-E22C-4373-BE9C-23B63867E40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3D298-7E3E-1B47-8AE7-08ECB098E1C8}" type="pres">
      <dgm:prSet presAssocID="{D048701B-1445-4370-9982-7B285E8B4B05}" presName="hierRoot1" presStyleCnt="0"/>
      <dgm:spPr/>
    </dgm:pt>
    <dgm:pt modelId="{18ABE995-388B-9848-8980-B313DBE205EB}" type="pres">
      <dgm:prSet presAssocID="{D048701B-1445-4370-9982-7B285E8B4B05}" presName="composite" presStyleCnt="0"/>
      <dgm:spPr/>
    </dgm:pt>
    <dgm:pt modelId="{F41E465A-56C4-1C46-94B8-A1BFCBFE7C8D}" type="pres">
      <dgm:prSet presAssocID="{D048701B-1445-4370-9982-7B285E8B4B05}" presName="background" presStyleLbl="node0" presStyleIdx="0" presStyleCnt="3"/>
      <dgm:spPr/>
    </dgm:pt>
    <dgm:pt modelId="{336412C4-A71E-CF4A-AC18-537EDFE736C0}" type="pres">
      <dgm:prSet presAssocID="{D048701B-1445-4370-9982-7B285E8B4B05}" presName="text" presStyleLbl="fgAcc0" presStyleIdx="0" presStyleCnt="3">
        <dgm:presLayoutVars>
          <dgm:chPref val="3"/>
        </dgm:presLayoutVars>
      </dgm:prSet>
      <dgm:spPr/>
    </dgm:pt>
    <dgm:pt modelId="{37C2455E-3F89-5E42-9CB0-36C4EB607B6D}" type="pres">
      <dgm:prSet presAssocID="{D048701B-1445-4370-9982-7B285E8B4B05}" presName="hierChild2" presStyleCnt="0"/>
      <dgm:spPr/>
    </dgm:pt>
    <dgm:pt modelId="{11A4B7FF-46C0-E742-9E48-26CA113F40A9}" type="pres">
      <dgm:prSet presAssocID="{C55C17D0-EC98-4AE9-AE2E-9479CB0D6EFA}" presName="hierRoot1" presStyleCnt="0"/>
      <dgm:spPr/>
    </dgm:pt>
    <dgm:pt modelId="{7D3ABAB8-F65B-5640-A412-B8F8EC6AA321}" type="pres">
      <dgm:prSet presAssocID="{C55C17D0-EC98-4AE9-AE2E-9479CB0D6EFA}" presName="composite" presStyleCnt="0"/>
      <dgm:spPr/>
    </dgm:pt>
    <dgm:pt modelId="{82C52D89-7A64-2B42-BF28-126D213C233A}" type="pres">
      <dgm:prSet presAssocID="{C55C17D0-EC98-4AE9-AE2E-9479CB0D6EFA}" presName="background" presStyleLbl="node0" presStyleIdx="1" presStyleCnt="3"/>
      <dgm:spPr/>
    </dgm:pt>
    <dgm:pt modelId="{C2CD3E65-F79D-7348-AE27-1C77A7DECA20}" type="pres">
      <dgm:prSet presAssocID="{C55C17D0-EC98-4AE9-AE2E-9479CB0D6EFA}" presName="text" presStyleLbl="fgAcc0" presStyleIdx="1" presStyleCnt="3">
        <dgm:presLayoutVars>
          <dgm:chPref val="3"/>
        </dgm:presLayoutVars>
      </dgm:prSet>
      <dgm:spPr/>
    </dgm:pt>
    <dgm:pt modelId="{ECCA2D60-E353-ED46-A4CD-E16AB9E85CC1}" type="pres">
      <dgm:prSet presAssocID="{C55C17D0-EC98-4AE9-AE2E-9479CB0D6EFA}" presName="hierChild2" presStyleCnt="0"/>
      <dgm:spPr/>
    </dgm:pt>
    <dgm:pt modelId="{1BB5979D-8E5F-2B40-A2D2-D79429637B57}" type="pres">
      <dgm:prSet presAssocID="{D2B6098F-DAE1-4A7F-925C-4F279166952F}" presName="hierRoot1" presStyleCnt="0"/>
      <dgm:spPr/>
    </dgm:pt>
    <dgm:pt modelId="{0D47078F-D6F8-6C48-973F-FF48F0E1FA45}" type="pres">
      <dgm:prSet presAssocID="{D2B6098F-DAE1-4A7F-925C-4F279166952F}" presName="composite" presStyleCnt="0"/>
      <dgm:spPr/>
    </dgm:pt>
    <dgm:pt modelId="{F657E3CB-C950-444F-81A2-BD62ABA532CA}" type="pres">
      <dgm:prSet presAssocID="{D2B6098F-DAE1-4A7F-925C-4F279166952F}" presName="background" presStyleLbl="node0" presStyleIdx="2" presStyleCnt="3"/>
      <dgm:spPr/>
    </dgm:pt>
    <dgm:pt modelId="{E0AAEA83-67F3-0941-B7C5-FCD248FF6293}" type="pres">
      <dgm:prSet presAssocID="{D2B6098F-DAE1-4A7F-925C-4F279166952F}" presName="text" presStyleLbl="fgAcc0" presStyleIdx="2" presStyleCnt="3">
        <dgm:presLayoutVars>
          <dgm:chPref val="3"/>
        </dgm:presLayoutVars>
      </dgm:prSet>
      <dgm:spPr/>
    </dgm:pt>
    <dgm:pt modelId="{207944D2-91AB-C14C-A825-21087D3326D4}" type="pres">
      <dgm:prSet presAssocID="{D2B6098F-DAE1-4A7F-925C-4F279166952F}" presName="hierChild2" presStyleCnt="0"/>
      <dgm:spPr/>
    </dgm:pt>
  </dgm:ptLst>
  <dgm:cxnLst>
    <dgm:cxn modelId="{74434944-DD79-B343-B5B2-FC974FB7A1C2}" type="presOf" srcId="{C55C17D0-EC98-4AE9-AE2E-9479CB0D6EFA}" destId="{C2CD3E65-F79D-7348-AE27-1C77A7DECA20}" srcOrd="0" destOrd="0" presId="urn:microsoft.com/office/officeart/2005/8/layout/hierarchy1"/>
    <dgm:cxn modelId="{C05C0474-BEF2-984D-A344-74ADA2E42475}" type="presOf" srcId="{1405FF17-E22C-4373-BE9C-23B63867E402}" destId="{73FEE132-4C90-0345-A180-646930926163}" srcOrd="0" destOrd="0" presId="urn:microsoft.com/office/officeart/2005/8/layout/hierarchy1"/>
    <dgm:cxn modelId="{AA390B78-51BE-4A0F-9464-47762FB7AC38}" srcId="{1405FF17-E22C-4373-BE9C-23B63867E402}" destId="{D048701B-1445-4370-9982-7B285E8B4B05}" srcOrd="0" destOrd="0" parTransId="{D75006D5-512C-4321-9D04-DEC21794E099}" sibTransId="{170961BA-CC16-4F07-A992-79378BCC8A0C}"/>
    <dgm:cxn modelId="{AEA4729D-F722-1841-8D4D-2E0548AF41D9}" type="presOf" srcId="{D048701B-1445-4370-9982-7B285E8B4B05}" destId="{336412C4-A71E-CF4A-AC18-537EDFE736C0}" srcOrd="0" destOrd="0" presId="urn:microsoft.com/office/officeart/2005/8/layout/hierarchy1"/>
    <dgm:cxn modelId="{2FAF6BB1-3731-4C0A-A321-D36FC68D7CDF}" srcId="{1405FF17-E22C-4373-BE9C-23B63867E402}" destId="{D2B6098F-DAE1-4A7F-925C-4F279166952F}" srcOrd="2" destOrd="0" parTransId="{77F77CFF-2FA3-4342-9EE9-78E7A1EB64F3}" sibTransId="{1C0E29C4-C73E-42E6-BB22-D6D68A9B15E4}"/>
    <dgm:cxn modelId="{D9D5EEC1-D098-4377-9225-7B2D83C3FF02}" srcId="{1405FF17-E22C-4373-BE9C-23B63867E402}" destId="{C55C17D0-EC98-4AE9-AE2E-9479CB0D6EFA}" srcOrd="1" destOrd="0" parTransId="{314827D7-A273-4685-8980-63CA4D009C58}" sibTransId="{97168572-AC38-4681-B78C-FA2D994F7618}"/>
    <dgm:cxn modelId="{52E151CC-81AB-3345-9D18-8F8B59220D6C}" type="presOf" srcId="{D2B6098F-DAE1-4A7F-925C-4F279166952F}" destId="{E0AAEA83-67F3-0941-B7C5-FCD248FF6293}" srcOrd="0" destOrd="0" presId="urn:microsoft.com/office/officeart/2005/8/layout/hierarchy1"/>
    <dgm:cxn modelId="{B60A5C32-9DEB-5947-A311-34DAFC885943}" type="presParOf" srcId="{73FEE132-4C90-0345-A180-646930926163}" destId="{5DD3D298-7E3E-1B47-8AE7-08ECB098E1C8}" srcOrd="0" destOrd="0" presId="urn:microsoft.com/office/officeart/2005/8/layout/hierarchy1"/>
    <dgm:cxn modelId="{B5C8F83A-1413-B340-A5AA-01B436949BA0}" type="presParOf" srcId="{5DD3D298-7E3E-1B47-8AE7-08ECB098E1C8}" destId="{18ABE995-388B-9848-8980-B313DBE205EB}" srcOrd="0" destOrd="0" presId="urn:microsoft.com/office/officeart/2005/8/layout/hierarchy1"/>
    <dgm:cxn modelId="{6312F31C-5601-524B-A5ED-3CC6F48E4FE6}" type="presParOf" srcId="{18ABE995-388B-9848-8980-B313DBE205EB}" destId="{F41E465A-56C4-1C46-94B8-A1BFCBFE7C8D}" srcOrd="0" destOrd="0" presId="urn:microsoft.com/office/officeart/2005/8/layout/hierarchy1"/>
    <dgm:cxn modelId="{4980D4C1-90A4-B94C-8AD5-4F52F49241B7}" type="presParOf" srcId="{18ABE995-388B-9848-8980-B313DBE205EB}" destId="{336412C4-A71E-CF4A-AC18-537EDFE736C0}" srcOrd="1" destOrd="0" presId="urn:microsoft.com/office/officeart/2005/8/layout/hierarchy1"/>
    <dgm:cxn modelId="{EE4B8CBF-39AF-B443-A951-CCBFC8486810}" type="presParOf" srcId="{5DD3D298-7E3E-1B47-8AE7-08ECB098E1C8}" destId="{37C2455E-3F89-5E42-9CB0-36C4EB607B6D}" srcOrd="1" destOrd="0" presId="urn:microsoft.com/office/officeart/2005/8/layout/hierarchy1"/>
    <dgm:cxn modelId="{BA1EF768-D8A1-6045-B085-4225D74AD590}" type="presParOf" srcId="{73FEE132-4C90-0345-A180-646930926163}" destId="{11A4B7FF-46C0-E742-9E48-26CA113F40A9}" srcOrd="1" destOrd="0" presId="urn:microsoft.com/office/officeart/2005/8/layout/hierarchy1"/>
    <dgm:cxn modelId="{9948020A-9423-E445-A736-D7BDBE2179D7}" type="presParOf" srcId="{11A4B7FF-46C0-E742-9E48-26CA113F40A9}" destId="{7D3ABAB8-F65B-5640-A412-B8F8EC6AA321}" srcOrd="0" destOrd="0" presId="urn:microsoft.com/office/officeart/2005/8/layout/hierarchy1"/>
    <dgm:cxn modelId="{7BB4C1D7-E994-074A-82F6-9B0B3B73D54D}" type="presParOf" srcId="{7D3ABAB8-F65B-5640-A412-B8F8EC6AA321}" destId="{82C52D89-7A64-2B42-BF28-126D213C233A}" srcOrd="0" destOrd="0" presId="urn:microsoft.com/office/officeart/2005/8/layout/hierarchy1"/>
    <dgm:cxn modelId="{B3C02AC9-D2AA-6543-8DCD-F74757267E49}" type="presParOf" srcId="{7D3ABAB8-F65B-5640-A412-B8F8EC6AA321}" destId="{C2CD3E65-F79D-7348-AE27-1C77A7DECA20}" srcOrd="1" destOrd="0" presId="urn:microsoft.com/office/officeart/2005/8/layout/hierarchy1"/>
    <dgm:cxn modelId="{C1F283EB-C1F3-9148-9651-E196270961CD}" type="presParOf" srcId="{11A4B7FF-46C0-E742-9E48-26CA113F40A9}" destId="{ECCA2D60-E353-ED46-A4CD-E16AB9E85CC1}" srcOrd="1" destOrd="0" presId="urn:microsoft.com/office/officeart/2005/8/layout/hierarchy1"/>
    <dgm:cxn modelId="{85FBF2EE-2BC9-904F-93EE-DF296776EADC}" type="presParOf" srcId="{73FEE132-4C90-0345-A180-646930926163}" destId="{1BB5979D-8E5F-2B40-A2D2-D79429637B57}" srcOrd="2" destOrd="0" presId="urn:microsoft.com/office/officeart/2005/8/layout/hierarchy1"/>
    <dgm:cxn modelId="{877528EE-F3C3-E244-B565-0F86F5037509}" type="presParOf" srcId="{1BB5979D-8E5F-2B40-A2D2-D79429637B57}" destId="{0D47078F-D6F8-6C48-973F-FF48F0E1FA45}" srcOrd="0" destOrd="0" presId="urn:microsoft.com/office/officeart/2005/8/layout/hierarchy1"/>
    <dgm:cxn modelId="{7880552B-9E46-DC44-80FA-499B0D3F46BA}" type="presParOf" srcId="{0D47078F-D6F8-6C48-973F-FF48F0E1FA45}" destId="{F657E3CB-C950-444F-81A2-BD62ABA532CA}" srcOrd="0" destOrd="0" presId="urn:microsoft.com/office/officeart/2005/8/layout/hierarchy1"/>
    <dgm:cxn modelId="{904765A5-767F-5846-9646-77AB3B729199}" type="presParOf" srcId="{0D47078F-D6F8-6C48-973F-FF48F0E1FA45}" destId="{E0AAEA83-67F3-0941-B7C5-FCD248FF6293}" srcOrd="1" destOrd="0" presId="urn:microsoft.com/office/officeart/2005/8/layout/hierarchy1"/>
    <dgm:cxn modelId="{FA5DA144-B513-6749-AEAB-7990C01F04DD}" type="presParOf" srcId="{1BB5979D-8E5F-2B40-A2D2-D79429637B57}" destId="{207944D2-91AB-C14C-A825-21087D3326D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3090B1-9A39-4D00-BE98-36EAE8BE8FF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4B3C35A-A4A4-43C5-A923-E8D83D6A16A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Refresh Intervals:</a:t>
          </a:r>
          <a:endParaRPr lang="en-US"/>
        </a:p>
      </dgm:t>
    </dgm:pt>
    <dgm:pt modelId="{AC75C9E0-53B0-4F00-A30F-511A9B326765}" type="parTrans" cxnId="{326061BD-D537-46E1-9578-13CD1B2B3598}">
      <dgm:prSet/>
      <dgm:spPr/>
      <dgm:t>
        <a:bodyPr/>
        <a:lstStyle/>
        <a:p>
          <a:endParaRPr lang="en-US"/>
        </a:p>
      </dgm:t>
    </dgm:pt>
    <dgm:pt modelId="{ED299C7B-5C30-4949-987B-F14071E01D48}" type="sibTrans" cxnId="{326061BD-D537-46E1-9578-13CD1B2B3598}">
      <dgm:prSet/>
      <dgm:spPr/>
      <dgm:t>
        <a:bodyPr/>
        <a:lstStyle/>
        <a:p>
          <a:endParaRPr lang="en-US"/>
        </a:p>
      </dgm:t>
    </dgm:pt>
    <dgm:pt modelId="{99E3BB8F-04CE-41D5-B772-072E9B0F4F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Operational Forecasts:</a:t>
          </a:r>
          <a:r>
            <a:rPr lang="en-US"/>
            <a:t> Refresh forecasts daily to capture recent trends and weather updates.</a:t>
          </a:r>
        </a:p>
      </dgm:t>
    </dgm:pt>
    <dgm:pt modelId="{CBCFE75C-C858-4D91-84E4-49D84B328109}" type="parTrans" cxnId="{B41EE764-2448-4312-8079-BD718E9028C9}">
      <dgm:prSet/>
      <dgm:spPr/>
      <dgm:t>
        <a:bodyPr/>
        <a:lstStyle/>
        <a:p>
          <a:endParaRPr lang="en-US"/>
        </a:p>
      </dgm:t>
    </dgm:pt>
    <dgm:pt modelId="{408227C0-BAF7-4B5C-BBA4-C5FF8C8E58A6}" type="sibTrans" cxnId="{B41EE764-2448-4312-8079-BD718E9028C9}">
      <dgm:prSet/>
      <dgm:spPr/>
      <dgm:t>
        <a:bodyPr/>
        <a:lstStyle/>
        <a:p>
          <a:endParaRPr lang="en-US"/>
        </a:p>
      </dgm:t>
    </dgm:pt>
    <dgm:pt modelId="{D2DE775C-B2C0-4965-ABB5-CF1FBE1470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Planning Adjustments:</a:t>
          </a:r>
          <a:r>
            <a:rPr lang="en-US"/>
            <a:t> Weekly updates are recommended to account for changing patterns without overloading planning cycles.</a:t>
          </a:r>
        </a:p>
      </dgm:t>
    </dgm:pt>
    <dgm:pt modelId="{9818F9C9-DBE5-48C7-B814-21FAF2EAE57F}" type="parTrans" cxnId="{523A02CE-F052-47EF-89C5-6567BACE844E}">
      <dgm:prSet/>
      <dgm:spPr/>
      <dgm:t>
        <a:bodyPr/>
        <a:lstStyle/>
        <a:p>
          <a:endParaRPr lang="en-US"/>
        </a:p>
      </dgm:t>
    </dgm:pt>
    <dgm:pt modelId="{05EAC7FB-9820-48AE-8420-49983560513E}" type="sibTrans" cxnId="{523A02CE-F052-47EF-89C5-6567BACE844E}">
      <dgm:prSet/>
      <dgm:spPr/>
      <dgm:t>
        <a:bodyPr/>
        <a:lstStyle/>
        <a:p>
          <a:endParaRPr lang="en-US"/>
        </a:p>
      </dgm:t>
    </dgm:pt>
    <dgm:pt modelId="{BC91FAB1-570A-4662-B5D7-0F57544BBD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Why:</a:t>
          </a:r>
          <a:r>
            <a:rPr lang="en-US"/>
            <a:t> Daily updates ensure high responsiveness, while weekly refreshes balance operational agility and long-term planning.</a:t>
          </a:r>
        </a:p>
      </dgm:t>
    </dgm:pt>
    <dgm:pt modelId="{3FD4441C-724C-4698-AF3E-C3210400DDE8}" type="parTrans" cxnId="{56D56FCF-CBA9-4F7C-BEA5-AF7198C3EE9D}">
      <dgm:prSet/>
      <dgm:spPr/>
      <dgm:t>
        <a:bodyPr/>
        <a:lstStyle/>
        <a:p>
          <a:endParaRPr lang="en-US"/>
        </a:p>
      </dgm:t>
    </dgm:pt>
    <dgm:pt modelId="{1B0F38E6-E815-4F90-8E5D-2B8444F9ACAC}" type="sibTrans" cxnId="{56D56FCF-CBA9-4F7C-BEA5-AF7198C3EE9D}">
      <dgm:prSet/>
      <dgm:spPr/>
      <dgm:t>
        <a:bodyPr/>
        <a:lstStyle/>
        <a:p>
          <a:endParaRPr lang="en-US"/>
        </a:p>
      </dgm:t>
    </dgm:pt>
    <dgm:pt modelId="{DF22A2F9-FC8C-4161-8991-68AE64818F9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Planning Horizon:</a:t>
          </a:r>
          <a:endParaRPr lang="en-US"/>
        </a:p>
      </dgm:t>
    </dgm:pt>
    <dgm:pt modelId="{425DA208-EC79-4B9B-9EEF-88806A59BE44}" type="parTrans" cxnId="{3E19B173-FC90-44A4-8252-753C13C194E5}">
      <dgm:prSet/>
      <dgm:spPr/>
      <dgm:t>
        <a:bodyPr/>
        <a:lstStyle/>
        <a:p>
          <a:endParaRPr lang="en-US"/>
        </a:p>
      </dgm:t>
    </dgm:pt>
    <dgm:pt modelId="{30F3E859-84A5-4734-9A4A-D16C81774AEA}" type="sibTrans" cxnId="{3E19B173-FC90-44A4-8252-753C13C194E5}">
      <dgm:prSet/>
      <dgm:spPr/>
      <dgm:t>
        <a:bodyPr/>
        <a:lstStyle/>
        <a:p>
          <a:endParaRPr lang="en-US"/>
        </a:p>
      </dgm:t>
    </dgm:pt>
    <dgm:pt modelId="{B812252A-29F1-4663-8022-2340C92FC2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Short-term (up to 1 week):</a:t>
          </a:r>
          <a:r>
            <a:rPr lang="en-US"/>
            <a:t> Reliable hourly forecasts support day-to-day operations.</a:t>
          </a:r>
        </a:p>
      </dgm:t>
    </dgm:pt>
    <dgm:pt modelId="{6CE94A5F-780A-49B9-B489-3D304D2F6C37}" type="parTrans" cxnId="{0FF5ACC8-BEB5-4795-87AC-3AAD8D32BE35}">
      <dgm:prSet/>
      <dgm:spPr/>
      <dgm:t>
        <a:bodyPr/>
        <a:lstStyle/>
        <a:p>
          <a:endParaRPr lang="en-US"/>
        </a:p>
      </dgm:t>
    </dgm:pt>
    <dgm:pt modelId="{9087A077-2068-4768-B753-E78987FC5544}" type="sibTrans" cxnId="{0FF5ACC8-BEB5-4795-87AC-3AAD8D32BE35}">
      <dgm:prSet/>
      <dgm:spPr/>
      <dgm:t>
        <a:bodyPr/>
        <a:lstStyle/>
        <a:p>
          <a:endParaRPr lang="en-US"/>
        </a:p>
      </dgm:t>
    </dgm:pt>
    <dgm:pt modelId="{4BDDCAFE-6D42-4659-BF23-5BCA6CCE07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Long-term:</a:t>
          </a:r>
          <a:r>
            <a:rPr lang="en-US"/>
            <a:t> Use aggregated seasonal trends for annual planning, acknowledging that model accuracy decreases with longer horizons due to unforeseen factors.</a:t>
          </a:r>
        </a:p>
      </dgm:t>
    </dgm:pt>
    <dgm:pt modelId="{4AA687C5-FF8C-4EBC-93B1-1CD9C5265A8A}" type="parTrans" cxnId="{254BDE03-933B-4C00-9637-7C5DF0F3155C}">
      <dgm:prSet/>
      <dgm:spPr/>
      <dgm:t>
        <a:bodyPr/>
        <a:lstStyle/>
        <a:p>
          <a:endParaRPr lang="en-US"/>
        </a:p>
      </dgm:t>
    </dgm:pt>
    <dgm:pt modelId="{F98E2901-7F3A-4E98-97B7-00DFBC02C14C}" type="sibTrans" cxnId="{254BDE03-933B-4C00-9637-7C5DF0F3155C}">
      <dgm:prSet/>
      <dgm:spPr/>
      <dgm:t>
        <a:bodyPr/>
        <a:lstStyle/>
        <a:p>
          <a:endParaRPr lang="en-US"/>
        </a:p>
      </dgm:t>
    </dgm:pt>
    <dgm:pt modelId="{D0E1458E-38E2-4116-82F8-64D7EF6D99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Why:</a:t>
          </a:r>
          <a:r>
            <a:rPr lang="en-US"/>
            <a:t> The model leverages strong seasonal patterns; however, real-time weather and local events can introduce variability beyond a week.</a:t>
          </a:r>
        </a:p>
      </dgm:t>
    </dgm:pt>
    <dgm:pt modelId="{83C5849A-A949-4CAE-AFAF-F562B2B0A43D}" type="parTrans" cxnId="{5AA188A3-7D39-4EBE-B2F4-112DB74C4E5D}">
      <dgm:prSet/>
      <dgm:spPr/>
      <dgm:t>
        <a:bodyPr/>
        <a:lstStyle/>
        <a:p>
          <a:endParaRPr lang="en-US"/>
        </a:p>
      </dgm:t>
    </dgm:pt>
    <dgm:pt modelId="{E1B76F87-C4BF-43AC-A8C6-F8DEB040A155}" type="sibTrans" cxnId="{5AA188A3-7D39-4EBE-B2F4-112DB74C4E5D}">
      <dgm:prSet/>
      <dgm:spPr/>
      <dgm:t>
        <a:bodyPr/>
        <a:lstStyle/>
        <a:p>
          <a:endParaRPr lang="en-US"/>
        </a:p>
      </dgm:t>
    </dgm:pt>
    <dgm:pt modelId="{E710435D-91D7-4C56-AB7A-DE5CDEE5938A}" type="pres">
      <dgm:prSet presAssocID="{143090B1-9A39-4D00-BE98-36EAE8BE8FF6}" presName="root" presStyleCnt="0">
        <dgm:presLayoutVars>
          <dgm:dir/>
          <dgm:resizeHandles val="exact"/>
        </dgm:presLayoutVars>
      </dgm:prSet>
      <dgm:spPr/>
    </dgm:pt>
    <dgm:pt modelId="{565DEC29-14F6-4670-8D80-575D83B32DB6}" type="pres">
      <dgm:prSet presAssocID="{F4B3C35A-A4A4-43C5-A923-E8D83D6A16A7}" presName="compNode" presStyleCnt="0"/>
      <dgm:spPr/>
    </dgm:pt>
    <dgm:pt modelId="{0D6930EF-CF55-4C16-8EBE-45345B5BACEA}" type="pres">
      <dgm:prSet presAssocID="{F4B3C35A-A4A4-43C5-A923-E8D83D6A16A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9C257038-1BFA-4139-8084-4D3413AE721B}" type="pres">
      <dgm:prSet presAssocID="{F4B3C35A-A4A4-43C5-A923-E8D83D6A16A7}" presName="iconSpace" presStyleCnt="0"/>
      <dgm:spPr/>
    </dgm:pt>
    <dgm:pt modelId="{305EEA1E-CA03-4CD4-9C68-99E19649BF0C}" type="pres">
      <dgm:prSet presAssocID="{F4B3C35A-A4A4-43C5-A923-E8D83D6A16A7}" presName="parTx" presStyleLbl="revTx" presStyleIdx="0" presStyleCnt="4">
        <dgm:presLayoutVars>
          <dgm:chMax val="0"/>
          <dgm:chPref val="0"/>
        </dgm:presLayoutVars>
      </dgm:prSet>
      <dgm:spPr/>
    </dgm:pt>
    <dgm:pt modelId="{CC287684-3A1D-4F1F-8D3B-65447A41BEDE}" type="pres">
      <dgm:prSet presAssocID="{F4B3C35A-A4A4-43C5-A923-E8D83D6A16A7}" presName="txSpace" presStyleCnt="0"/>
      <dgm:spPr/>
    </dgm:pt>
    <dgm:pt modelId="{2A3DB6F6-BE0B-4512-98B8-83250952585E}" type="pres">
      <dgm:prSet presAssocID="{F4B3C35A-A4A4-43C5-A923-E8D83D6A16A7}" presName="desTx" presStyleLbl="revTx" presStyleIdx="1" presStyleCnt="4">
        <dgm:presLayoutVars/>
      </dgm:prSet>
      <dgm:spPr/>
    </dgm:pt>
    <dgm:pt modelId="{32FB879D-23AF-468A-BC34-84B7713C17E6}" type="pres">
      <dgm:prSet presAssocID="{ED299C7B-5C30-4949-987B-F14071E01D48}" presName="sibTrans" presStyleCnt="0"/>
      <dgm:spPr/>
    </dgm:pt>
    <dgm:pt modelId="{B28E68A0-DE52-4670-80F7-4D1D76F48AA6}" type="pres">
      <dgm:prSet presAssocID="{DF22A2F9-FC8C-4161-8991-68AE64818F9E}" presName="compNode" presStyleCnt="0"/>
      <dgm:spPr/>
    </dgm:pt>
    <dgm:pt modelId="{F7901000-03E3-4B6C-83B7-E069086AFEF4}" type="pres">
      <dgm:prSet presAssocID="{DF22A2F9-FC8C-4161-8991-68AE64818F9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B19621A-0B36-49F6-9246-432F62ADBD97}" type="pres">
      <dgm:prSet presAssocID="{DF22A2F9-FC8C-4161-8991-68AE64818F9E}" presName="iconSpace" presStyleCnt="0"/>
      <dgm:spPr/>
    </dgm:pt>
    <dgm:pt modelId="{FED3934E-C5A4-4460-9040-E7B27D8600A5}" type="pres">
      <dgm:prSet presAssocID="{DF22A2F9-FC8C-4161-8991-68AE64818F9E}" presName="parTx" presStyleLbl="revTx" presStyleIdx="2" presStyleCnt="4">
        <dgm:presLayoutVars>
          <dgm:chMax val="0"/>
          <dgm:chPref val="0"/>
        </dgm:presLayoutVars>
      </dgm:prSet>
      <dgm:spPr/>
    </dgm:pt>
    <dgm:pt modelId="{D6D2927C-A441-4968-B844-B203617EF235}" type="pres">
      <dgm:prSet presAssocID="{DF22A2F9-FC8C-4161-8991-68AE64818F9E}" presName="txSpace" presStyleCnt="0"/>
      <dgm:spPr/>
    </dgm:pt>
    <dgm:pt modelId="{98AA6A2B-1560-495D-86A4-307949AC86A5}" type="pres">
      <dgm:prSet presAssocID="{DF22A2F9-FC8C-4161-8991-68AE64818F9E}" presName="desTx" presStyleLbl="revTx" presStyleIdx="3" presStyleCnt="4">
        <dgm:presLayoutVars/>
      </dgm:prSet>
      <dgm:spPr/>
    </dgm:pt>
  </dgm:ptLst>
  <dgm:cxnLst>
    <dgm:cxn modelId="{254BDE03-933B-4C00-9637-7C5DF0F3155C}" srcId="{DF22A2F9-FC8C-4161-8991-68AE64818F9E}" destId="{4BDDCAFE-6D42-4659-BF23-5BCA6CCE07E6}" srcOrd="1" destOrd="0" parTransId="{4AA687C5-FF8C-4EBC-93B1-1CD9C5265A8A}" sibTransId="{F98E2901-7F3A-4E98-97B7-00DFBC02C14C}"/>
    <dgm:cxn modelId="{F4F9D30E-E8A5-9A49-97A0-18E69C4818D3}" type="presOf" srcId="{D2DE775C-B2C0-4965-ABB5-CF1FBE1470FB}" destId="{2A3DB6F6-BE0B-4512-98B8-83250952585E}" srcOrd="0" destOrd="1" presId="urn:microsoft.com/office/officeart/2018/2/layout/IconLabelDescriptionList"/>
    <dgm:cxn modelId="{E2531116-D189-1041-ACF1-8D6ED13C3D8F}" type="presOf" srcId="{DF22A2F9-FC8C-4161-8991-68AE64818F9E}" destId="{FED3934E-C5A4-4460-9040-E7B27D8600A5}" srcOrd="0" destOrd="0" presId="urn:microsoft.com/office/officeart/2018/2/layout/IconLabelDescriptionList"/>
    <dgm:cxn modelId="{AEE1C51A-59AE-CA40-94ED-490DABE523A4}" type="presOf" srcId="{99E3BB8F-04CE-41D5-B772-072E9B0F4FE0}" destId="{2A3DB6F6-BE0B-4512-98B8-83250952585E}" srcOrd="0" destOrd="0" presId="urn:microsoft.com/office/officeart/2018/2/layout/IconLabelDescriptionList"/>
    <dgm:cxn modelId="{F9A40227-0CA4-4143-BA96-8F8BF25971AC}" type="presOf" srcId="{143090B1-9A39-4D00-BE98-36EAE8BE8FF6}" destId="{E710435D-91D7-4C56-AB7A-DE5CDEE5938A}" srcOrd="0" destOrd="0" presId="urn:microsoft.com/office/officeart/2018/2/layout/IconLabelDescriptionList"/>
    <dgm:cxn modelId="{219F0D32-883C-B042-B998-76D70D94FBE1}" type="presOf" srcId="{F4B3C35A-A4A4-43C5-A923-E8D83D6A16A7}" destId="{305EEA1E-CA03-4CD4-9C68-99E19649BF0C}" srcOrd="0" destOrd="0" presId="urn:microsoft.com/office/officeart/2018/2/layout/IconLabelDescriptionList"/>
    <dgm:cxn modelId="{B41EE764-2448-4312-8079-BD718E9028C9}" srcId="{F4B3C35A-A4A4-43C5-A923-E8D83D6A16A7}" destId="{99E3BB8F-04CE-41D5-B772-072E9B0F4FE0}" srcOrd="0" destOrd="0" parTransId="{CBCFE75C-C858-4D91-84E4-49D84B328109}" sibTransId="{408227C0-BAF7-4B5C-BBA4-C5FF8C8E58A6}"/>
    <dgm:cxn modelId="{3E19B173-FC90-44A4-8252-753C13C194E5}" srcId="{143090B1-9A39-4D00-BE98-36EAE8BE8FF6}" destId="{DF22A2F9-FC8C-4161-8991-68AE64818F9E}" srcOrd="1" destOrd="0" parTransId="{425DA208-EC79-4B9B-9EEF-88806A59BE44}" sibTransId="{30F3E859-84A5-4734-9A4A-D16C81774AEA}"/>
    <dgm:cxn modelId="{1B5CAA8C-2090-6F4E-A329-0FCC544799D1}" type="presOf" srcId="{BC91FAB1-570A-4662-B5D7-0F57544BBD47}" destId="{2A3DB6F6-BE0B-4512-98B8-83250952585E}" srcOrd="0" destOrd="2" presId="urn:microsoft.com/office/officeart/2018/2/layout/IconLabelDescriptionList"/>
    <dgm:cxn modelId="{DABAD196-264A-5842-ABD9-96B6D30077D7}" type="presOf" srcId="{B812252A-29F1-4663-8022-2340C92FC251}" destId="{98AA6A2B-1560-495D-86A4-307949AC86A5}" srcOrd="0" destOrd="0" presId="urn:microsoft.com/office/officeart/2018/2/layout/IconLabelDescriptionList"/>
    <dgm:cxn modelId="{5AA188A3-7D39-4EBE-B2F4-112DB74C4E5D}" srcId="{DF22A2F9-FC8C-4161-8991-68AE64818F9E}" destId="{D0E1458E-38E2-4116-82F8-64D7EF6D99C0}" srcOrd="2" destOrd="0" parTransId="{83C5849A-A949-4CAE-AFAF-F562B2B0A43D}" sibTransId="{E1B76F87-C4BF-43AC-A8C6-F8DEB040A155}"/>
    <dgm:cxn modelId="{ACCD21A6-57C6-0941-B69A-E4754EDAD694}" type="presOf" srcId="{4BDDCAFE-6D42-4659-BF23-5BCA6CCE07E6}" destId="{98AA6A2B-1560-495D-86A4-307949AC86A5}" srcOrd="0" destOrd="1" presId="urn:microsoft.com/office/officeart/2018/2/layout/IconLabelDescriptionList"/>
    <dgm:cxn modelId="{326061BD-D537-46E1-9578-13CD1B2B3598}" srcId="{143090B1-9A39-4D00-BE98-36EAE8BE8FF6}" destId="{F4B3C35A-A4A4-43C5-A923-E8D83D6A16A7}" srcOrd="0" destOrd="0" parTransId="{AC75C9E0-53B0-4F00-A30F-511A9B326765}" sibTransId="{ED299C7B-5C30-4949-987B-F14071E01D48}"/>
    <dgm:cxn modelId="{0FF5ACC8-BEB5-4795-87AC-3AAD8D32BE35}" srcId="{DF22A2F9-FC8C-4161-8991-68AE64818F9E}" destId="{B812252A-29F1-4663-8022-2340C92FC251}" srcOrd="0" destOrd="0" parTransId="{6CE94A5F-780A-49B9-B489-3D304D2F6C37}" sibTransId="{9087A077-2068-4768-B753-E78987FC5544}"/>
    <dgm:cxn modelId="{523A02CE-F052-47EF-89C5-6567BACE844E}" srcId="{F4B3C35A-A4A4-43C5-A923-E8D83D6A16A7}" destId="{D2DE775C-B2C0-4965-ABB5-CF1FBE1470FB}" srcOrd="1" destOrd="0" parTransId="{9818F9C9-DBE5-48C7-B814-21FAF2EAE57F}" sibTransId="{05EAC7FB-9820-48AE-8420-49983560513E}"/>
    <dgm:cxn modelId="{56D56FCF-CBA9-4F7C-BEA5-AF7198C3EE9D}" srcId="{F4B3C35A-A4A4-43C5-A923-E8D83D6A16A7}" destId="{BC91FAB1-570A-4662-B5D7-0F57544BBD47}" srcOrd="2" destOrd="0" parTransId="{3FD4441C-724C-4698-AF3E-C3210400DDE8}" sibTransId="{1B0F38E6-E815-4F90-8E5D-2B8444F9ACAC}"/>
    <dgm:cxn modelId="{C6BF6EDE-6BC9-0A46-A616-B1E567018BED}" type="presOf" srcId="{D0E1458E-38E2-4116-82F8-64D7EF6D99C0}" destId="{98AA6A2B-1560-495D-86A4-307949AC86A5}" srcOrd="0" destOrd="2" presId="urn:microsoft.com/office/officeart/2018/2/layout/IconLabelDescriptionList"/>
    <dgm:cxn modelId="{3B305079-82A1-9741-A559-49E752D4B81C}" type="presParOf" srcId="{E710435D-91D7-4C56-AB7A-DE5CDEE5938A}" destId="{565DEC29-14F6-4670-8D80-575D83B32DB6}" srcOrd="0" destOrd="0" presId="urn:microsoft.com/office/officeart/2018/2/layout/IconLabelDescriptionList"/>
    <dgm:cxn modelId="{A558C38F-116D-E34D-B3A2-E3CA44C60275}" type="presParOf" srcId="{565DEC29-14F6-4670-8D80-575D83B32DB6}" destId="{0D6930EF-CF55-4C16-8EBE-45345B5BACEA}" srcOrd="0" destOrd="0" presId="urn:microsoft.com/office/officeart/2018/2/layout/IconLabelDescriptionList"/>
    <dgm:cxn modelId="{79AC5326-3337-664E-A608-F15D389DFE62}" type="presParOf" srcId="{565DEC29-14F6-4670-8D80-575D83B32DB6}" destId="{9C257038-1BFA-4139-8084-4D3413AE721B}" srcOrd="1" destOrd="0" presId="urn:microsoft.com/office/officeart/2018/2/layout/IconLabelDescriptionList"/>
    <dgm:cxn modelId="{F8305E1C-2AC5-A948-A460-59535EC09753}" type="presParOf" srcId="{565DEC29-14F6-4670-8D80-575D83B32DB6}" destId="{305EEA1E-CA03-4CD4-9C68-99E19649BF0C}" srcOrd="2" destOrd="0" presId="urn:microsoft.com/office/officeart/2018/2/layout/IconLabelDescriptionList"/>
    <dgm:cxn modelId="{93328514-66D7-3744-8F4A-279C21ACD8EE}" type="presParOf" srcId="{565DEC29-14F6-4670-8D80-575D83B32DB6}" destId="{CC287684-3A1D-4F1F-8D3B-65447A41BEDE}" srcOrd="3" destOrd="0" presId="urn:microsoft.com/office/officeart/2018/2/layout/IconLabelDescriptionList"/>
    <dgm:cxn modelId="{6EE0CB74-A08C-A242-BB62-3647184C7E0B}" type="presParOf" srcId="{565DEC29-14F6-4670-8D80-575D83B32DB6}" destId="{2A3DB6F6-BE0B-4512-98B8-83250952585E}" srcOrd="4" destOrd="0" presId="urn:microsoft.com/office/officeart/2018/2/layout/IconLabelDescriptionList"/>
    <dgm:cxn modelId="{DB932322-4107-9A42-819F-97EF97171615}" type="presParOf" srcId="{E710435D-91D7-4C56-AB7A-DE5CDEE5938A}" destId="{32FB879D-23AF-468A-BC34-84B7713C17E6}" srcOrd="1" destOrd="0" presId="urn:microsoft.com/office/officeart/2018/2/layout/IconLabelDescriptionList"/>
    <dgm:cxn modelId="{CBD99161-B89D-EE4A-952B-1C2912D4284B}" type="presParOf" srcId="{E710435D-91D7-4C56-AB7A-DE5CDEE5938A}" destId="{B28E68A0-DE52-4670-80F7-4D1D76F48AA6}" srcOrd="2" destOrd="0" presId="urn:microsoft.com/office/officeart/2018/2/layout/IconLabelDescriptionList"/>
    <dgm:cxn modelId="{597AF3B7-F5BA-3646-BA68-D79BA7623166}" type="presParOf" srcId="{B28E68A0-DE52-4670-80F7-4D1D76F48AA6}" destId="{F7901000-03E3-4B6C-83B7-E069086AFEF4}" srcOrd="0" destOrd="0" presId="urn:microsoft.com/office/officeart/2018/2/layout/IconLabelDescriptionList"/>
    <dgm:cxn modelId="{B4F3767F-AE42-5A49-951A-D7FA1302202F}" type="presParOf" srcId="{B28E68A0-DE52-4670-80F7-4D1D76F48AA6}" destId="{FB19621A-0B36-49F6-9246-432F62ADBD97}" srcOrd="1" destOrd="0" presId="urn:microsoft.com/office/officeart/2018/2/layout/IconLabelDescriptionList"/>
    <dgm:cxn modelId="{287FAE20-E1DE-7C4D-9848-AFCD425D6D1B}" type="presParOf" srcId="{B28E68A0-DE52-4670-80F7-4D1D76F48AA6}" destId="{FED3934E-C5A4-4460-9040-E7B27D8600A5}" srcOrd="2" destOrd="0" presId="urn:microsoft.com/office/officeart/2018/2/layout/IconLabelDescriptionList"/>
    <dgm:cxn modelId="{335998CC-D3D4-B64A-9202-A7BDAC80827C}" type="presParOf" srcId="{B28E68A0-DE52-4670-80F7-4D1D76F48AA6}" destId="{D6D2927C-A441-4968-B844-B203617EF235}" srcOrd="3" destOrd="0" presId="urn:microsoft.com/office/officeart/2018/2/layout/IconLabelDescriptionList"/>
    <dgm:cxn modelId="{0C8E7D60-C09E-AE43-9B1B-6D1A0F23711E}" type="presParOf" srcId="{B28E68A0-DE52-4670-80F7-4D1D76F48AA6}" destId="{98AA6A2B-1560-495D-86A4-307949AC86A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19D3AD-962B-4FF7-ACA9-ABD321EB0A03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A959E89-AE1C-42F0-9944-6E97D39E5085}">
      <dgm:prSet/>
      <dgm:spPr/>
      <dgm:t>
        <a:bodyPr/>
        <a:lstStyle/>
        <a:p>
          <a:r>
            <a:rPr lang="en-US" b="1"/>
            <a:t>Operational Efficiency:</a:t>
          </a:r>
          <a:r>
            <a:rPr lang="en-US"/>
            <a:t> Better allocation of bicycles, reducing shortages and surpluses.</a:t>
          </a:r>
        </a:p>
      </dgm:t>
    </dgm:pt>
    <dgm:pt modelId="{A86E7BD2-1277-4DA5-A711-266CB5EEE830}" type="parTrans" cxnId="{165740E5-CA24-43E3-AF80-27C64F00DE7A}">
      <dgm:prSet/>
      <dgm:spPr/>
      <dgm:t>
        <a:bodyPr/>
        <a:lstStyle/>
        <a:p>
          <a:endParaRPr lang="en-US"/>
        </a:p>
      </dgm:t>
    </dgm:pt>
    <dgm:pt modelId="{C589BE4B-FAC0-4007-B499-F9163E4B779D}" type="sibTrans" cxnId="{165740E5-CA24-43E3-AF80-27C64F00DE7A}">
      <dgm:prSet/>
      <dgm:spPr/>
      <dgm:t>
        <a:bodyPr/>
        <a:lstStyle/>
        <a:p>
          <a:endParaRPr lang="en-US"/>
        </a:p>
      </dgm:t>
    </dgm:pt>
    <dgm:pt modelId="{AB969CE6-70F4-4290-998B-20D53DDAD686}">
      <dgm:prSet/>
      <dgm:spPr/>
      <dgm:t>
        <a:bodyPr/>
        <a:lstStyle/>
        <a:p>
          <a:r>
            <a:rPr lang="en-US" b="1"/>
            <a:t>Customer Satisfaction:</a:t>
          </a:r>
          <a:r>
            <a:rPr lang="en-US"/>
            <a:t> Higher availability of bikes during peak times leads to improved service.</a:t>
          </a:r>
        </a:p>
      </dgm:t>
    </dgm:pt>
    <dgm:pt modelId="{E174B930-DFCB-459A-9C60-C9B20836A407}" type="parTrans" cxnId="{A418E757-805E-4654-A90B-FA6371E61D2F}">
      <dgm:prSet/>
      <dgm:spPr/>
      <dgm:t>
        <a:bodyPr/>
        <a:lstStyle/>
        <a:p>
          <a:endParaRPr lang="en-US"/>
        </a:p>
      </dgm:t>
    </dgm:pt>
    <dgm:pt modelId="{8A3818A3-0A02-43EF-8743-EAD8B9CC5DDE}" type="sibTrans" cxnId="{A418E757-805E-4654-A90B-FA6371E61D2F}">
      <dgm:prSet/>
      <dgm:spPr/>
      <dgm:t>
        <a:bodyPr/>
        <a:lstStyle/>
        <a:p>
          <a:endParaRPr lang="en-US"/>
        </a:p>
      </dgm:t>
    </dgm:pt>
    <dgm:pt modelId="{97880805-D091-4843-B58E-36EED13C16C2}">
      <dgm:prSet/>
      <dgm:spPr/>
      <dgm:t>
        <a:bodyPr/>
        <a:lstStyle/>
        <a:p>
          <a:r>
            <a:rPr lang="en-US" b="1"/>
            <a:t>Cost Savings:</a:t>
          </a:r>
          <a:r>
            <a:rPr lang="en-US"/>
            <a:t> Optimized logistics reduce operational costs and resource waste.</a:t>
          </a:r>
        </a:p>
      </dgm:t>
    </dgm:pt>
    <dgm:pt modelId="{76222216-DE1F-412B-A111-653B1F57DC15}" type="parTrans" cxnId="{AE491537-520F-4D71-A3BC-223AE55A210B}">
      <dgm:prSet/>
      <dgm:spPr/>
      <dgm:t>
        <a:bodyPr/>
        <a:lstStyle/>
        <a:p>
          <a:endParaRPr lang="en-US"/>
        </a:p>
      </dgm:t>
    </dgm:pt>
    <dgm:pt modelId="{48289F13-B24E-4FD7-879C-F4E91422623C}" type="sibTrans" cxnId="{AE491537-520F-4D71-A3BC-223AE55A210B}">
      <dgm:prSet/>
      <dgm:spPr/>
      <dgm:t>
        <a:bodyPr/>
        <a:lstStyle/>
        <a:p>
          <a:endParaRPr lang="en-US"/>
        </a:p>
      </dgm:t>
    </dgm:pt>
    <dgm:pt modelId="{DADB8ADC-D467-4788-A6CF-F5D7A8E50618}">
      <dgm:prSet/>
      <dgm:spPr/>
      <dgm:t>
        <a:bodyPr/>
        <a:lstStyle/>
        <a:p>
          <a:r>
            <a:rPr lang="en-US" b="1"/>
            <a:t>Data-Driven Decisions:</a:t>
          </a:r>
          <a:r>
            <a:rPr lang="en-US"/>
            <a:t> Enhanced planning accuracy builds confidence in operational strategies.</a:t>
          </a:r>
        </a:p>
      </dgm:t>
    </dgm:pt>
    <dgm:pt modelId="{671EEF20-00AD-46B8-9EA7-05B67AA9288D}" type="parTrans" cxnId="{E917B165-2C2D-4877-9662-F202C8FFFB1B}">
      <dgm:prSet/>
      <dgm:spPr/>
      <dgm:t>
        <a:bodyPr/>
        <a:lstStyle/>
        <a:p>
          <a:endParaRPr lang="en-US"/>
        </a:p>
      </dgm:t>
    </dgm:pt>
    <dgm:pt modelId="{8D088B71-49AD-4C70-A9F3-84EBBB4AE4F1}" type="sibTrans" cxnId="{E917B165-2C2D-4877-9662-F202C8FFFB1B}">
      <dgm:prSet/>
      <dgm:spPr/>
      <dgm:t>
        <a:bodyPr/>
        <a:lstStyle/>
        <a:p>
          <a:endParaRPr lang="en-US"/>
        </a:p>
      </dgm:t>
    </dgm:pt>
    <dgm:pt modelId="{44A1C6B3-3D7F-9342-B15D-924890BA8CBB}" type="pres">
      <dgm:prSet presAssocID="{D919D3AD-962B-4FF7-ACA9-ABD321EB0A03}" presName="matrix" presStyleCnt="0">
        <dgm:presLayoutVars>
          <dgm:chMax val="1"/>
          <dgm:dir/>
          <dgm:resizeHandles val="exact"/>
        </dgm:presLayoutVars>
      </dgm:prSet>
      <dgm:spPr/>
    </dgm:pt>
    <dgm:pt modelId="{83B775AE-A21B-B04F-B5DD-62413477B46F}" type="pres">
      <dgm:prSet presAssocID="{D919D3AD-962B-4FF7-ACA9-ABD321EB0A03}" presName="diamond" presStyleLbl="bgShp" presStyleIdx="0" presStyleCnt="1"/>
      <dgm:spPr/>
    </dgm:pt>
    <dgm:pt modelId="{16DB325C-5055-5442-B0EC-B2B98AF6618A}" type="pres">
      <dgm:prSet presAssocID="{D919D3AD-962B-4FF7-ACA9-ABD321EB0A0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D3526ED-9048-894A-907D-DE2D4A83DD4B}" type="pres">
      <dgm:prSet presAssocID="{D919D3AD-962B-4FF7-ACA9-ABD321EB0A0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4848E4B-EFB2-7349-830E-30E7E8ADA593}" type="pres">
      <dgm:prSet presAssocID="{D919D3AD-962B-4FF7-ACA9-ABD321EB0A0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0AB8178-504C-C247-A184-746728395218}" type="pres">
      <dgm:prSet presAssocID="{D919D3AD-962B-4FF7-ACA9-ABD321EB0A0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9E02514-05B5-774C-BC11-AC6959DCF1A4}" type="presOf" srcId="{97880805-D091-4843-B58E-36EED13C16C2}" destId="{64848E4B-EFB2-7349-830E-30E7E8ADA593}" srcOrd="0" destOrd="0" presId="urn:microsoft.com/office/officeart/2005/8/layout/matrix3"/>
    <dgm:cxn modelId="{A9A04720-11CE-094C-BEBE-1560D646998B}" type="presOf" srcId="{7A959E89-AE1C-42F0-9944-6E97D39E5085}" destId="{16DB325C-5055-5442-B0EC-B2B98AF6618A}" srcOrd="0" destOrd="0" presId="urn:microsoft.com/office/officeart/2005/8/layout/matrix3"/>
    <dgm:cxn modelId="{AE491537-520F-4D71-A3BC-223AE55A210B}" srcId="{D919D3AD-962B-4FF7-ACA9-ABD321EB0A03}" destId="{97880805-D091-4843-B58E-36EED13C16C2}" srcOrd="2" destOrd="0" parTransId="{76222216-DE1F-412B-A111-653B1F57DC15}" sibTransId="{48289F13-B24E-4FD7-879C-F4E91422623C}"/>
    <dgm:cxn modelId="{A418E757-805E-4654-A90B-FA6371E61D2F}" srcId="{D919D3AD-962B-4FF7-ACA9-ABD321EB0A03}" destId="{AB969CE6-70F4-4290-998B-20D53DDAD686}" srcOrd="1" destOrd="0" parTransId="{E174B930-DFCB-459A-9C60-C9B20836A407}" sibTransId="{8A3818A3-0A02-43EF-8743-EAD8B9CC5DDE}"/>
    <dgm:cxn modelId="{496E045C-2788-2144-B274-FB2F1D941795}" type="presOf" srcId="{AB969CE6-70F4-4290-998B-20D53DDAD686}" destId="{3D3526ED-9048-894A-907D-DE2D4A83DD4B}" srcOrd="0" destOrd="0" presId="urn:microsoft.com/office/officeart/2005/8/layout/matrix3"/>
    <dgm:cxn modelId="{E917B165-2C2D-4877-9662-F202C8FFFB1B}" srcId="{D919D3AD-962B-4FF7-ACA9-ABD321EB0A03}" destId="{DADB8ADC-D467-4788-A6CF-F5D7A8E50618}" srcOrd="3" destOrd="0" parTransId="{671EEF20-00AD-46B8-9EA7-05B67AA9288D}" sibTransId="{8D088B71-49AD-4C70-A9F3-84EBBB4AE4F1}"/>
    <dgm:cxn modelId="{FF0FBAD7-15AA-8E4C-BA02-2A8593F312EA}" type="presOf" srcId="{DADB8ADC-D467-4788-A6CF-F5D7A8E50618}" destId="{A0AB8178-504C-C247-A184-746728395218}" srcOrd="0" destOrd="0" presId="urn:microsoft.com/office/officeart/2005/8/layout/matrix3"/>
    <dgm:cxn modelId="{165740E5-CA24-43E3-AF80-27C64F00DE7A}" srcId="{D919D3AD-962B-4FF7-ACA9-ABD321EB0A03}" destId="{7A959E89-AE1C-42F0-9944-6E97D39E5085}" srcOrd="0" destOrd="0" parTransId="{A86E7BD2-1277-4DA5-A711-266CB5EEE830}" sibTransId="{C589BE4B-FAC0-4007-B499-F9163E4B779D}"/>
    <dgm:cxn modelId="{721B95FF-8B8F-5B46-8DB3-26CF2E8C1A2E}" type="presOf" srcId="{D919D3AD-962B-4FF7-ACA9-ABD321EB0A03}" destId="{44A1C6B3-3D7F-9342-B15D-924890BA8CBB}" srcOrd="0" destOrd="0" presId="urn:microsoft.com/office/officeart/2005/8/layout/matrix3"/>
    <dgm:cxn modelId="{D64EBD93-B824-1A4C-8759-31E5020359CC}" type="presParOf" srcId="{44A1C6B3-3D7F-9342-B15D-924890BA8CBB}" destId="{83B775AE-A21B-B04F-B5DD-62413477B46F}" srcOrd="0" destOrd="0" presId="urn:microsoft.com/office/officeart/2005/8/layout/matrix3"/>
    <dgm:cxn modelId="{881F55B0-E913-354D-9179-E83A599510BC}" type="presParOf" srcId="{44A1C6B3-3D7F-9342-B15D-924890BA8CBB}" destId="{16DB325C-5055-5442-B0EC-B2B98AF6618A}" srcOrd="1" destOrd="0" presId="urn:microsoft.com/office/officeart/2005/8/layout/matrix3"/>
    <dgm:cxn modelId="{A3879CD6-AA8E-F242-9449-E36EE7918E86}" type="presParOf" srcId="{44A1C6B3-3D7F-9342-B15D-924890BA8CBB}" destId="{3D3526ED-9048-894A-907D-DE2D4A83DD4B}" srcOrd="2" destOrd="0" presId="urn:microsoft.com/office/officeart/2005/8/layout/matrix3"/>
    <dgm:cxn modelId="{FD75BE03-7DCF-A344-9CFA-CE616FD235B5}" type="presParOf" srcId="{44A1C6B3-3D7F-9342-B15D-924890BA8CBB}" destId="{64848E4B-EFB2-7349-830E-30E7E8ADA593}" srcOrd="3" destOrd="0" presId="urn:microsoft.com/office/officeart/2005/8/layout/matrix3"/>
    <dgm:cxn modelId="{D3DC3632-06EB-DB40-900D-F063BCA45F92}" type="presParOf" srcId="{44A1C6B3-3D7F-9342-B15D-924890BA8CBB}" destId="{A0AB8178-504C-C247-A184-74672839521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F1C246-E628-42CF-9574-3881FA371D8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0402A00-871B-4E25-A452-72DF901930A7}">
      <dgm:prSet/>
      <dgm:spPr/>
      <dgm:t>
        <a:bodyPr/>
        <a:lstStyle/>
        <a:p>
          <a:r>
            <a:rPr lang="en-US" b="1"/>
            <a:t>Summary:</a:t>
          </a:r>
          <a:endParaRPr lang="en-US"/>
        </a:p>
      </dgm:t>
    </dgm:pt>
    <dgm:pt modelId="{98CFA06B-6413-466B-A737-08D45E40E5A7}" type="parTrans" cxnId="{C44D938A-2F35-4849-90AE-BDF07DB496B6}">
      <dgm:prSet/>
      <dgm:spPr/>
      <dgm:t>
        <a:bodyPr/>
        <a:lstStyle/>
        <a:p>
          <a:endParaRPr lang="en-US"/>
        </a:p>
      </dgm:t>
    </dgm:pt>
    <dgm:pt modelId="{8137BADC-A37F-425C-91F0-4B3C1547E02B}" type="sibTrans" cxnId="{C44D938A-2F35-4849-90AE-BDF07DB496B6}">
      <dgm:prSet/>
      <dgm:spPr/>
      <dgm:t>
        <a:bodyPr/>
        <a:lstStyle/>
        <a:p>
          <a:endParaRPr lang="en-US"/>
        </a:p>
      </dgm:t>
    </dgm:pt>
    <dgm:pt modelId="{A0E2AFEE-4A11-43A2-8771-A6FB5C08F0B5}">
      <dgm:prSet/>
      <dgm:spPr/>
      <dgm:t>
        <a:bodyPr/>
        <a:lstStyle/>
        <a:p>
          <a:r>
            <a:rPr lang="en-US"/>
            <a:t>Proven forecasting model with a MAD of 32.86.</a:t>
          </a:r>
        </a:p>
      </dgm:t>
    </dgm:pt>
    <dgm:pt modelId="{6E428A42-A7B4-4029-8E30-FB8A2676FD02}" type="parTrans" cxnId="{7AF08532-56F4-4E73-8737-9610E428A77B}">
      <dgm:prSet/>
      <dgm:spPr/>
      <dgm:t>
        <a:bodyPr/>
        <a:lstStyle/>
        <a:p>
          <a:endParaRPr lang="en-US"/>
        </a:p>
      </dgm:t>
    </dgm:pt>
    <dgm:pt modelId="{602D8095-08EA-4D61-9178-6F5E8EFD75B3}" type="sibTrans" cxnId="{7AF08532-56F4-4E73-8737-9610E428A77B}">
      <dgm:prSet/>
      <dgm:spPr/>
      <dgm:t>
        <a:bodyPr/>
        <a:lstStyle/>
        <a:p>
          <a:endParaRPr lang="en-US"/>
        </a:p>
      </dgm:t>
    </dgm:pt>
    <dgm:pt modelId="{2931CC32-6E05-48FA-B7F4-160A79B9A4E9}">
      <dgm:prSet/>
      <dgm:spPr/>
      <dgm:t>
        <a:bodyPr/>
        <a:lstStyle/>
        <a:p>
          <a:r>
            <a:rPr lang="en-US"/>
            <a:t>Actionable insights from data analysis support optimal bike availability.</a:t>
          </a:r>
        </a:p>
      </dgm:t>
    </dgm:pt>
    <dgm:pt modelId="{6C4C4466-EF52-428D-8853-A035F714E6D1}" type="parTrans" cxnId="{9FE0D54A-E0D2-49B4-A244-D959EDD66CDE}">
      <dgm:prSet/>
      <dgm:spPr/>
      <dgm:t>
        <a:bodyPr/>
        <a:lstStyle/>
        <a:p>
          <a:endParaRPr lang="en-US"/>
        </a:p>
      </dgm:t>
    </dgm:pt>
    <dgm:pt modelId="{07DB7462-755D-4F62-9664-B030802B4E12}" type="sibTrans" cxnId="{9FE0D54A-E0D2-49B4-A244-D959EDD66CDE}">
      <dgm:prSet/>
      <dgm:spPr/>
      <dgm:t>
        <a:bodyPr/>
        <a:lstStyle/>
        <a:p>
          <a:endParaRPr lang="en-US"/>
        </a:p>
      </dgm:t>
    </dgm:pt>
    <dgm:pt modelId="{0689B604-7915-46D9-B120-EC9F49FF68A5}">
      <dgm:prSet/>
      <dgm:spPr/>
      <dgm:t>
        <a:bodyPr/>
        <a:lstStyle/>
        <a:p>
          <a:r>
            <a:rPr lang="en-US"/>
            <a:t>Practical implementation with daily to weekly forecast refresh intervals.</a:t>
          </a:r>
        </a:p>
      </dgm:t>
    </dgm:pt>
    <dgm:pt modelId="{95F33068-62CA-4FB1-AC4D-ED73CDC64E6E}" type="parTrans" cxnId="{B249D58E-FD8E-4956-9871-771CA9BF08D9}">
      <dgm:prSet/>
      <dgm:spPr/>
      <dgm:t>
        <a:bodyPr/>
        <a:lstStyle/>
        <a:p>
          <a:endParaRPr lang="en-US"/>
        </a:p>
      </dgm:t>
    </dgm:pt>
    <dgm:pt modelId="{EC74EB36-4478-4820-9B82-E4B948E20847}" type="sibTrans" cxnId="{B249D58E-FD8E-4956-9871-771CA9BF08D9}">
      <dgm:prSet/>
      <dgm:spPr/>
      <dgm:t>
        <a:bodyPr/>
        <a:lstStyle/>
        <a:p>
          <a:endParaRPr lang="en-US"/>
        </a:p>
      </dgm:t>
    </dgm:pt>
    <dgm:pt modelId="{2C61B091-1643-4DAD-B438-AF8F076178CF}">
      <dgm:prSet/>
      <dgm:spPr/>
      <dgm:t>
        <a:bodyPr/>
        <a:lstStyle/>
        <a:p>
          <a:r>
            <a:rPr lang="en-US" b="1"/>
            <a:t>Next Steps:</a:t>
          </a:r>
          <a:endParaRPr lang="en-US"/>
        </a:p>
      </dgm:t>
    </dgm:pt>
    <dgm:pt modelId="{BF0CCE18-5E1C-4E6C-8AB3-E6528569826F}" type="parTrans" cxnId="{446B622E-ADF9-4D6C-A229-41677CA734E3}">
      <dgm:prSet/>
      <dgm:spPr/>
      <dgm:t>
        <a:bodyPr/>
        <a:lstStyle/>
        <a:p>
          <a:endParaRPr lang="en-US"/>
        </a:p>
      </dgm:t>
    </dgm:pt>
    <dgm:pt modelId="{05D35579-4A67-487A-8D77-C495B7F93B6B}" type="sibTrans" cxnId="{446B622E-ADF9-4D6C-A229-41677CA734E3}">
      <dgm:prSet/>
      <dgm:spPr/>
      <dgm:t>
        <a:bodyPr/>
        <a:lstStyle/>
        <a:p>
          <a:endParaRPr lang="en-US"/>
        </a:p>
      </dgm:t>
    </dgm:pt>
    <dgm:pt modelId="{87BC9DF2-6001-4958-837D-1EFD5A4E3521}">
      <dgm:prSet/>
      <dgm:spPr/>
      <dgm:t>
        <a:bodyPr/>
        <a:lstStyle/>
        <a:p>
          <a:r>
            <a:rPr lang="en-US"/>
            <a:t>Pilot deployment and integration testing.</a:t>
          </a:r>
        </a:p>
      </dgm:t>
    </dgm:pt>
    <dgm:pt modelId="{0FE2CD47-264D-4090-AA18-1D644A06DA08}" type="parTrans" cxnId="{9EC2D871-5CEB-4EE8-ACEA-33698FEE5E56}">
      <dgm:prSet/>
      <dgm:spPr/>
      <dgm:t>
        <a:bodyPr/>
        <a:lstStyle/>
        <a:p>
          <a:endParaRPr lang="en-US"/>
        </a:p>
      </dgm:t>
    </dgm:pt>
    <dgm:pt modelId="{C379222C-EB4C-4FCC-B81E-ED0EA8A01359}" type="sibTrans" cxnId="{9EC2D871-5CEB-4EE8-ACEA-33698FEE5E56}">
      <dgm:prSet/>
      <dgm:spPr/>
      <dgm:t>
        <a:bodyPr/>
        <a:lstStyle/>
        <a:p>
          <a:endParaRPr lang="en-US"/>
        </a:p>
      </dgm:t>
    </dgm:pt>
    <dgm:pt modelId="{CBD2657A-AA1E-4D0C-B31F-522C19A35DF3}">
      <dgm:prSet/>
      <dgm:spPr/>
      <dgm:t>
        <a:bodyPr/>
        <a:lstStyle/>
        <a:p>
          <a:r>
            <a:rPr lang="en-US"/>
            <a:t>Training sessions for planning staff.</a:t>
          </a:r>
        </a:p>
      </dgm:t>
    </dgm:pt>
    <dgm:pt modelId="{5CD30B86-0377-455C-84B5-5032F211D745}" type="parTrans" cxnId="{EB04EBEC-460E-4960-8BA1-29B33BB2F109}">
      <dgm:prSet/>
      <dgm:spPr/>
      <dgm:t>
        <a:bodyPr/>
        <a:lstStyle/>
        <a:p>
          <a:endParaRPr lang="en-US"/>
        </a:p>
      </dgm:t>
    </dgm:pt>
    <dgm:pt modelId="{EF8F8D06-C28E-4BFE-BD4F-6791C6C052E5}" type="sibTrans" cxnId="{EB04EBEC-460E-4960-8BA1-29B33BB2F109}">
      <dgm:prSet/>
      <dgm:spPr/>
      <dgm:t>
        <a:bodyPr/>
        <a:lstStyle/>
        <a:p>
          <a:endParaRPr lang="en-US"/>
        </a:p>
      </dgm:t>
    </dgm:pt>
    <dgm:pt modelId="{0422125B-6514-4BA9-9447-60AE0B50024F}">
      <dgm:prSet/>
      <dgm:spPr/>
      <dgm:t>
        <a:bodyPr/>
        <a:lstStyle/>
        <a:p>
          <a:r>
            <a:rPr lang="en-US"/>
            <a:t>Regular review and iterative improvements based on feedback.</a:t>
          </a:r>
        </a:p>
      </dgm:t>
    </dgm:pt>
    <dgm:pt modelId="{F7A7FA00-06FF-4C94-98DE-39274D9688E2}" type="parTrans" cxnId="{2C4BB00E-04AC-4B0D-91CD-C9B9540A122F}">
      <dgm:prSet/>
      <dgm:spPr/>
      <dgm:t>
        <a:bodyPr/>
        <a:lstStyle/>
        <a:p>
          <a:endParaRPr lang="en-US"/>
        </a:p>
      </dgm:t>
    </dgm:pt>
    <dgm:pt modelId="{7FE9FDE5-451F-444B-80CC-6DA3418311AE}" type="sibTrans" cxnId="{2C4BB00E-04AC-4B0D-91CD-C9B9540A122F}">
      <dgm:prSet/>
      <dgm:spPr/>
      <dgm:t>
        <a:bodyPr/>
        <a:lstStyle/>
        <a:p>
          <a:endParaRPr lang="en-US"/>
        </a:p>
      </dgm:t>
    </dgm:pt>
    <dgm:pt modelId="{EDA277C1-E1C7-C144-BB6D-F2BC20761BFF}" type="pres">
      <dgm:prSet presAssocID="{32F1C246-E628-42CF-9574-3881FA371D84}" presName="linear" presStyleCnt="0">
        <dgm:presLayoutVars>
          <dgm:animLvl val="lvl"/>
          <dgm:resizeHandles val="exact"/>
        </dgm:presLayoutVars>
      </dgm:prSet>
      <dgm:spPr/>
    </dgm:pt>
    <dgm:pt modelId="{97B235D5-C10D-3E42-9E06-5C0EC53A4937}" type="pres">
      <dgm:prSet presAssocID="{80402A00-871B-4E25-A452-72DF901930A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737384B-42DF-3548-AEAF-29AB3AE0942A}" type="pres">
      <dgm:prSet presAssocID="{80402A00-871B-4E25-A452-72DF901930A7}" presName="childText" presStyleLbl="revTx" presStyleIdx="0" presStyleCnt="2">
        <dgm:presLayoutVars>
          <dgm:bulletEnabled val="1"/>
        </dgm:presLayoutVars>
      </dgm:prSet>
      <dgm:spPr/>
    </dgm:pt>
    <dgm:pt modelId="{A1C1A9DA-BFDC-0E4F-BEBD-F041E6F64B26}" type="pres">
      <dgm:prSet presAssocID="{2C61B091-1643-4DAD-B438-AF8F076178C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7D0C76F-7A89-C445-8826-1E23D9799D29}" type="pres">
      <dgm:prSet presAssocID="{2C61B091-1643-4DAD-B438-AF8F076178C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C4BB00E-04AC-4B0D-91CD-C9B9540A122F}" srcId="{2C61B091-1643-4DAD-B438-AF8F076178CF}" destId="{0422125B-6514-4BA9-9447-60AE0B50024F}" srcOrd="2" destOrd="0" parTransId="{F7A7FA00-06FF-4C94-98DE-39274D9688E2}" sibTransId="{7FE9FDE5-451F-444B-80CC-6DA3418311AE}"/>
    <dgm:cxn modelId="{CFD9DF1C-06B8-C643-BFB0-CCB8C9BF1504}" type="presOf" srcId="{A0E2AFEE-4A11-43A2-8771-A6FB5C08F0B5}" destId="{5737384B-42DF-3548-AEAF-29AB3AE0942A}" srcOrd="0" destOrd="0" presId="urn:microsoft.com/office/officeart/2005/8/layout/vList2"/>
    <dgm:cxn modelId="{446B622E-ADF9-4D6C-A229-41677CA734E3}" srcId="{32F1C246-E628-42CF-9574-3881FA371D84}" destId="{2C61B091-1643-4DAD-B438-AF8F076178CF}" srcOrd="1" destOrd="0" parTransId="{BF0CCE18-5E1C-4E6C-8AB3-E6528569826F}" sibTransId="{05D35579-4A67-487A-8D77-C495B7F93B6B}"/>
    <dgm:cxn modelId="{8B223A31-2FB5-044B-A678-4F5E427AD691}" type="presOf" srcId="{0689B604-7915-46D9-B120-EC9F49FF68A5}" destId="{5737384B-42DF-3548-AEAF-29AB3AE0942A}" srcOrd="0" destOrd="2" presId="urn:microsoft.com/office/officeart/2005/8/layout/vList2"/>
    <dgm:cxn modelId="{7AF08532-56F4-4E73-8737-9610E428A77B}" srcId="{80402A00-871B-4E25-A452-72DF901930A7}" destId="{A0E2AFEE-4A11-43A2-8771-A6FB5C08F0B5}" srcOrd="0" destOrd="0" parTransId="{6E428A42-A7B4-4029-8E30-FB8A2676FD02}" sibTransId="{602D8095-08EA-4D61-9178-6F5E8EFD75B3}"/>
    <dgm:cxn modelId="{1F685247-832F-5C49-840E-6F479C203186}" type="presOf" srcId="{87BC9DF2-6001-4958-837D-1EFD5A4E3521}" destId="{A7D0C76F-7A89-C445-8826-1E23D9799D29}" srcOrd="0" destOrd="0" presId="urn:microsoft.com/office/officeart/2005/8/layout/vList2"/>
    <dgm:cxn modelId="{9FE0D54A-E0D2-49B4-A244-D959EDD66CDE}" srcId="{80402A00-871B-4E25-A452-72DF901930A7}" destId="{2931CC32-6E05-48FA-B7F4-160A79B9A4E9}" srcOrd="1" destOrd="0" parTransId="{6C4C4466-EF52-428D-8853-A035F714E6D1}" sibTransId="{07DB7462-755D-4F62-9664-B030802B4E12}"/>
    <dgm:cxn modelId="{55BA025A-7648-014C-ABCD-D52D1B569266}" type="presOf" srcId="{2C61B091-1643-4DAD-B438-AF8F076178CF}" destId="{A1C1A9DA-BFDC-0E4F-BEBD-F041E6F64B26}" srcOrd="0" destOrd="0" presId="urn:microsoft.com/office/officeart/2005/8/layout/vList2"/>
    <dgm:cxn modelId="{11001F5D-810B-6F4C-B4C0-F4DCA909D599}" type="presOf" srcId="{32F1C246-E628-42CF-9574-3881FA371D84}" destId="{EDA277C1-E1C7-C144-BB6D-F2BC20761BFF}" srcOrd="0" destOrd="0" presId="urn:microsoft.com/office/officeart/2005/8/layout/vList2"/>
    <dgm:cxn modelId="{9EC2D871-5CEB-4EE8-ACEA-33698FEE5E56}" srcId="{2C61B091-1643-4DAD-B438-AF8F076178CF}" destId="{87BC9DF2-6001-4958-837D-1EFD5A4E3521}" srcOrd="0" destOrd="0" parTransId="{0FE2CD47-264D-4090-AA18-1D644A06DA08}" sibTransId="{C379222C-EB4C-4FCC-B81E-ED0EA8A01359}"/>
    <dgm:cxn modelId="{D7D7EF71-FF4D-C445-BA01-78076B9D514E}" type="presOf" srcId="{80402A00-871B-4E25-A452-72DF901930A7}" destId="{97B235D5-C10D-3E42-9E06-5C0EC53A4937}" srcOrd="0" destOrd="0" presId="urn:microsoft.com/office/officeart/2005/8/layout/vList2"/>
    <dgm:cxn modelId="{EE0F4889-3D06-D246-824A-8AC7176DB196}" type="presOf" srcId="{CBD2657A-AA1E-4D0C-B31F-522C19A35DF3}" destId="{A7D0C76F-7A89-C445-8826-1E23D9799D29}" srcOrd="0" destOrd="1" presId="urn:microsoft.com/office/officeart/2005/8/layout/vList2"/>
    <dgm:cxn modelId="{C44D938A-2F35-4849-90AE-BDF07DB496B6}" srcId="{32F1C246-E628-42CF-9574-3881FA371D84}" destId="{80402A00-871B-4E25-A452-72DF901930A7}" srcOrd="0" destOrd="0" parTransId="{98CFA06B-6413-466B-A737-08D45E40E5A7}" sibTransId="{8137BADC-A37F-425C-91F0-4B3C1547E02B}"/>
    <dgm:cxn modelId="{B249D58E-FD8E-4956-9871-771CA9BF08D9}" srcId="{80402A00-871B-4E25-A452-72DF901930A7}" destId="{0689B604-7915-46D9-B120-EC9F49FF68A5}" srcOrd="2" destOrd="0" parTransId="{95F33068-62CA-4FB1-AC4D-ED73CDC64E6E}" sibTransId="{EC74EB36-4478-4820-9B82-E4B948E20847}"/>
    <dgm:cxn modelId="{828E4A93-997E-5E4C-A091-08770325E3DE}" type="presOf" srcId="{2931CC32-6E05-48FA-B7F4-160A79B9A4E9}" destId="{5737384B-42DF-3548-AEAF-29AB3AE0942A}" srcOrd="0" destOrd="1" presId="urn:microsoft.com/office/officeart/2005/8/layout/vList2"/>
    <dgm:cxn modelId="{CE4A6EB0-12D3-7941-BC9F-FBCE239B6C3C}" type="presOf" srcId="{0422125B-6514-4BA9-9447-60AE0B50024F}" destId="{A7D0C76F-7A89-C445-8826-1E23D9799D29}" srcOrd="0" destOrd="2" presId="urn:microsoft.com/office/officeart/2005/8/layout/vList2"/>
    <dgm:cxn modelId="{EB04EBEC-460E-4960-8BA1-29B33BB2F109}" srcId="{2C61B091-1643-4DAD-B438-AF8F076178CF}" destId="{CBD2657A-AA1E-4D0C-B31F-522C19A35DF3}" srcOrd="1" destOrd="0" parTransId="{5CD30B86-0377-455C-84B5-5032F211D745}" sibTransId="{EF8F8D06-C28E-4BFE-BD4F-6791C6C052E5}"/>
    <dgm:cxn modelId="{351B41CA-19E3-1F42-9A6B-A4CCADC8AC9F}" type="presParOf" srcId="{EDA277C1-E1C7-C144-BB6D-F2BC20761BFF}" destId="{97B235D5-C10D-3E42-9E06-5C0EC53A4937}" srcOrd="0" destOrd="0" presId="urn:microsoft.com/office/officeart/2005/8/layout/vList2"/>
    <dgm:cxn modelId="{9F03EFED-9E7C-1D43-B3F6-0AE514B4FF8F}" type="presParOf" srcId="{EDA277C1-E1C7-C144-BB6D-F2BC20761BFF}" destId="{5737384B-42DF-3548-AEAF-29AB3AE0942A}" srcOrd="1" destOrd="0" presId="urn:microsoft.com/office/officeart/2005/8/layout/vList2"/>
    <dgm:cxn modelId="{D9D67A93-5374-844F-9B6D-FC601B5CA6C8}" type="presParOf" srcId="{EDA277C1-E1C7-C144-BB6D-F2BC20761BFF}" destId="{A1C1A9DA-BFDC-0E4F-BEBD-F041E6F64B26}" srcOrd="2" destOrd="0" presId="urn:microsoft.com/office/officeart/2005/8/layout/vList2"/>
    <dgm:cxn modelId="{08A733DC-311D-1049-8BD2-D8C6C6D53D37}" type="presParOf" srcId="{EDA277C1-E1C7-C144-BB6D-F2BC20761BFF}" destId="{A7D0C76F-7A89-C445-8826-1E23D9799D2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7E82E-7E5B-421A-A372-A2FAACF86A86}">
      <dsp:nvSpPr>
        <dsp:cNvPr id="0" name=""/>
        <dsp:cNvSpPr/>
      </dsp:nvSpPr>
      <dsp:spPr>
        <a:xfrm>
          <a:off x="311379" y="1142964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4689-084C-4CD3-A3EA-610631E39F15}">
      <dsp:nvSpPr>
        <dsp:cNvPr id="0" name=""/>
        <dsp:cNvSpPr/>
      </dsp:nvSpPr>
      <dsp:spPr>
        <a:xfrm>
          <a:off x="517957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BD769-05BA-455E-A693-62C271C40874}">
      <dsp:nvSpPr>
        <dsp:cNvPr id="0" name=""/>
        <dsp:cNvSpPr/>
      </dsp:nvSpPr>
      <dsp:spPr>
        <a:xfrm>
          <a:off x="1512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Introduction &amp; Business Objectives</a:t>
          </a:r>
        </a:p>
      </dsp:txBody>
      <dsp:txXfrm>
        <a:off x="1512" y="2414215"/>
        <a:ext cx="1589062" cy="635625"/>
      </dsp:txXfrm>
    </dsp:sp>
    <dsp:sp modelId="{EC8A20C0-8FFE-4E91-9905-429304F1DE23}">
      <dsp:nvSpPr>
        <dsp:cNvPr id="0" name=""/>
        <dsp:cNvSpPr/>
      </dsp:nvSpPr>
      <dsp:spPr>
        <a:xfrm>
          <a:off x="2178527" y="1142964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935A9C-EB36-4DDF-93BF-51CC35C9B477}">
      <dsp:nvSpPr>
        <dsp:cNvPr id="0" name=""/>
        <dsp:cNvSpPr/>
      </dsp:nvSpPr>
      <dsp:spPr>
        <a:xfrm>
          <a:off x="2385105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EEF82-CBA6-4A16-BCE8-53A3B7FD815A}">
      <dsp:nvSpPr>
        <dsp:cNvPr id="0" name=""/>
        <dsp:cNvSpPr/>
      </dsp:nvSpPr>
      <dsp:spPr>
        <a:xfrm>
          <a:off x="1868660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Data Analysis Overview</a:t>
          </a:r>
        </a:p>
      </dsp:txBody>
      <dsp:txXfrm>
        <a:off x="1868660" y="2414215"/>
        <a:ext cx="1589062" cy="635625"/>
      </dsp:txXfrm>
    </dsp:sp>
    <dsp:sp modelId="{168A0A96-1ADC-40F0-9096-6426EFB71F8C}">
      <dsp:nvSpPr>
        <dsp:cNvPr id="0" name=""/>
        <dsp:cNvSpPr/>
      </dsp:nvSpPr>
      <dsp:spPr>
        <a:xfrm>
          <a:off x="4045676" y="1142964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690279-92F5-4FAC-948B-7CB28B118C5C}">
      <dsp:nvSpPr>
        <dsp:cNvPr id="0" name=""/>
        <dsp:cNvSpPr/>
      </dsp:nvSpPr>
      <dsp:spPr>
        <a:xfrm>
          <a:off x="4252254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48B5D-D1EB-48C2-84B5-84911AC6766D}">
      <dsp:nvSpPr>
        <dsp:cNvPr id="0" name=""/>
        <dsp:cNvSpPr/>
      </dsp:nvSpPr>
      <dsp:spPr>
        <a:xfrm>
          <a:off x="3735809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Forecasting Model &amp; Performance</a:t>
          </a:r>
        </a:p>
      </dsp:txBody>
      <dsp:txXfrm>
        <a:off x="3735809" y="2414215"/>
        <a:ext cx="1589062" cy="635625"/>
      </dsp:txXfrm>
    </dsp:sp>
    <dsp:sp modelId="{5ED8DFD8-5339-4122-9900-24AC2038423C}">
      <dsp:nvSpPr>
        <dsp:cNvPr id="0" name=""/>
        <dsp:cNvSpPr/>
      </dsp:nvSpPr>
      <dsp:spPr>
        <a:xfrm>
          <a:off x="5912824" y="1142964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7D033-DB84-4CC8-BA3E-2BC4B56EAB21}">
      <dsp:nvSpPr>
        <dsp:cNvPr id="0" name=""/>
        <dsp:cNvSpPr/>
      </dsp:nvSpPr>
      <dsp:spPr>
        <a:xfrm>
          <a:off x="6119402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4B552-9B92-43E5-86BB-A42D95B66ED5}">
      <dsp:nvSpPr>
        <dsp:cNvPr id="0" name=""/>
        <dsp:cNvSpPr/>
      </dsp:nvSpPr>
      <dsp:spPr>
        <a:xfrm>
          <a:off x="5602957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Implementation Strategy</a:t>
          </a:r>
        </a:p>
      </dsp:txBody>
      <dsp:txXfrm>
        <a:off x="5602957" y="2414215"/>
        <a:ext cx="1589062" cy="635625"/>
      </dsp:txXfrm>
    </dsp:sp>
    <dsp:sp modelId="{DBE2ACB5-99C5-467F-AC06-8C23110E5A6D}">
      <dsp:nvSpPr>
        <dsp:cNvPr id="0" name=""/>
        <dsp:cNvSpPr/>
      </dsp:nvSpPr>
      <dsp:spPr>
        <a:xfrm>
          <a:off x="7779973" y="1142964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6AA2A-C1E6-401C-A9AF-706CD0577C97}">
      <dsp:nvSpPr>
        <dsp:cNvPr id="0" name=""/>
        <dsp:cNvSpPr/>
      </dsp:nvSpPr>
      <dsp:spPr>
        <a:xfrm>
          <a:off x="7986551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51969-5CE4-49CE-B4A0-112476EB782B}">
      <dsp:nvSpPr>
        <dsp:cNvPr id="0" name=""/>
        <dsp:cNvSpPr/>
      </dsp:nvSpPr>
      <dsp:spPr>
        <a:xfrm>
          <a:off x="7470105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Refresh Intervals &amp; Planning Horizon</a:t>
          </a:r>
        </a:p>
      </dsp:txBody>
      <dsp:txXfrm>
        <a:off x="7470105" y="2414215"/>
        <a:ext cx="1589062" cy="635625"/>
      </dsp:txXfrm>
    </dsp:sp>
    <dsp:sp modelId="{9C9E05DC-E9A0-4768-8473-DE545E4AB37B}">
      <dsp:nvSpPr>
        <dsp:cNvPr id="0" name=""/>
        <dsp:cNvSpPr/>
      </dsp:nvSpPr>
      <dsp:spPr>
        <a:xfrm>
          <a:off x="9647121" y="1142964"/>
          <a:ext cx="969328" cy="96932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FE7D9A-F7D3-449C-9A76-BE3E8DA5778A}">
      <dsp:nvSpPr>
        <dsp:cNvPr id="0" name=""/>
        <dsp:cNvSpPr/>
      </dsp:nvSpPr>
      <dsp:spPr>
        <a:xfrm>
          <a:off x="9853699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78F52-2A77-48F1-849F-363B1ADF1B58}">
      <dsp:nvSpPr>
        <dsp:cNvPr id="0" name=""/>
        <dsp:cNvSpPr/>
      </dsp:nvSpPr>
      <dsp:spPr>
        <a:xfrm>
          <a:off x="9337254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Key Benefits &amp; Next Steps</a:t>
          </a:r>
        </a:p>
      </dsp:txBody>
      <dsp:txXfrm>
        <a:off x="9337254" y="2414215"/>
        <a:ext cx="1589062" cy="635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7103A-1107-2F44-8904-F847CE9CDFBC}">
      <dsp:nvSpPr>
        <dsp:cNvPr id="0" name=""/>
        <dsp:cNvSpPr/>
      </dsp:nvSpPr>
      <dsp:spPr>
        <a:xfrm>
          <a:off x="3542" y="437671"/>
          <a:ext cx="2774894" cy="13874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Model Choice:</a:t>
          </a:r>
          <a:r>
            <a:rPr lang="en-US" sz="1800" kern="1200"/>
            <a:t> RandomForest selected based on best performance (MAD: 32.86).</a:t>
          </a:r>
        </a:p>
      </dsp:txBody>
      <dsp:txXfrm>
        <a:off x="44179" y="478308"/>
        <a:ext cx="2693620" cy="1306173"/>
      </dsp:txXfrm>
    </dsp:sp>
    <dsp:sp modelId="{BD6E9F8A-6DB2-EF4C-BD98-382B077053A5}">
      <dsp:nvSpPr>
        <dsp:cNvPr id="0" name=""/>
        <dsp:cNvSpPr/>
      </dsp:nvSpPr>
      <dsp:spPr>
        <a:xfrm>
          <a:off x="3542" y="2033236"/>
          <a:ext cx="2774894" cy="13874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Strengths:</a:t>
          </a:r>
          <a:endParaRPr lang="en-US" sz="1800" kern="1200"/>
        </a:p>
      </dsp:txBody>
      <dsp:txXfrm>
        <a:off x="44179" y="2073873"/>
        <a:ext cx="2693620" cy="1306173"/>
      </dsp:txXfrm>
    </dsp:sp>
    <dsp:sp modelId="{5FCCE56E-2357-C24C-8E94-EC060C47C2A0}">
      <dsp:nvSpPr>
        <dsp:cNvPr id="0" name=""/>
        <dsp:cNvSpPr/>
      </dsp:nvSpPr>
      <dsp:spPr>
        <a:xfrm rot="18289469">
          <a:off x="2361584" y="1906282"/>
          <a:ext cx="1943664" cy="45791"/>
        </a:xfrm>
        <a:custGeom>
          <a:avLst/>
          <a:gdLst/>
          <a:ahLst/>
          <a:cxnLst/>
          <a:rect l="0" t="0" r="0" b="0"/>
          <a:pathLst>
            <a:path>
              <a:moveTo>
                <a:pt x="0" y="22895"/>
              </a:moveTo>
              <a:lnTo>
                <a:pt x="1943664" y="2289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284824" y="1880586"/>
        <a:ext cx="97183" cy="97183"/>
      </dsp:txXfrm>
    </dsp:sp>
    <dsp:sp modelId="{9BA5FDDC-F4AB-FC43-A843-B55E8B2F96ED}">
      <dsp:nvSpPr>
        <dsp:cNvPr id="0" name=""/>
        <dsp:cNvSpPr/>
      </dsp:nvSpPr>
      <dsp:spPr>
        <a:xfrm>
          <a:off x="3888395" y="437671"/>
          <a:ext cx="2774894" cy="13874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Handles nonlinear patterns and feature interactions.</a:t>
          </a:r>
        </a:p>
      </dsp:txBody>
      <dsp:txXfrm>
        <a:off x="3929032" y="478308"/>
        <a:ext cx="2693620" cy="1306173"/>
      </dsp:txXfrm>
    </dsp:sp>
    <dsp:sp modelId="{CD7FFEBC-33EB-6B41-BF36-33DE8647290D}">
      <dsp:nvSpPr>
        <dsp:cNvPr id="0" name=""/>
        <dsp:cNvSpPr/>
      </dsp:nvSpPr>
      <dsp:spPr>
        <a:xfrm>
          <a:off x="2778437" y="2704064"/>
          <a:ext cx="1109957" cy="45791"/>
        </a:xfrm>
        <a:custGeom>
          <a:avLst/>
          <a:gdLst/>
          <a:ahLst/>
          <a:cxnLst/>
          <a:rect l="0" t="0" r="0" b="0"/>
          <a:pathLst>
            <a:path>
              <a:moveTo>
                <a:pt x="0" y="22895"/>
              </a:moveTo>
              <a:lnTo>
                <a:pt x="1109957" y="2289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5667" y="2699211"/>
        <a:ext cx="55497" cy="55497"/>
      </dsp:txXfrm>
    </dsp:sp>
    <dsp:sp modelId="{8362654A-ED9C-044F-A9A9-570247BD23D4}">
      <dsp:nvSpPr>
        <dsp:cNvPr id="0" name=""/>
        <dsp:cNvSpPr/>
      </dsp:nvSpPr>
      <dsp:spPr>
        <a:xfrm>
          <a:off x="3888395" y="2033236"/>
          <a:ext cx="2774894" cy="13874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Provides clear feature importance for operational insights.</a:t>
          </a:r>
        </a:p>
      </dsp:txBody>
      <dsp:txXfrm>
        <a:off x="3929032" y="2073873"/>
        <a:ext cx="2693620" cy="1306173"/>
      </dsp:txXfrm>
    </dsp:sp>
    <dsp:sp modelId="{AA5B83EC-0869-6949-AC21-1A8761B1249F}">
      <dsp:nvSpPr>
        <dsp:cNvPr id="0" name=""/>
        <dsp:cNvSpPr/>
      </dsp:nvSpPr>
      <dsp:spPr>
        <a:xfrm rot="3310531">
          <a:off x="2361584" y="3501846"/>
          <a:ext cx="1943664" cy="45791"/>
        </a:xfrm>
        <a:custGeom>
          <a:avLst/>
          <a:gdLst/>
          <a:ahLst/>
          <a:cxnLst/>
          <a:rect l="0" t="0" r="0" b="0"/>
          <a:pathLst>
            <a:path>
              <a:moveTo>
                <a:pt x="0" y="22895"/>
              </a:moveTo>
              <a:lnTo>
                <a:pt x="1943664" y="2289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284824" y="3476150"/>
        <a:ext cx="97183" cy="97183"/>
      </dsp:txXfrm>
    </dsp:sp>
    <dsp:sp modelId="{56E1E88E-10EE-264D-A9F8-B5B1C3121A27}">
      <dsp:nvSpPr>
        <dsp:cNvPr id="0" name=""/>
        <dsp:cNvSpPr/>
      </dsp:nvSpPr>
      <dsp:spPr>
        <a:xfrm>
          <a:off x="3888395" y="3628800"/>
          <a:ext cx="2774894" cy="13874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Robust and scalable for high-dimensional data.</a:t>
          </a:r>
        </a:p>
      </dsp:txBody>
      <dsp:txXfrm>
        <a:off x="3929032" y="3669437"/>
        <a:ext cx="2693620" cy="13061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D9124-D9EC-9442-A4B9-A7F3FD1F7507}">
      <dsp:nvSpPr>
        <dsp:cNvPr id="0" name=""/>
        <dsp:cNvSpPr/>
      </dsp:nvSpPr>
      <dsp:spPr>
        <a:xfrm>
          <a:off x="0" y="4105454"/>
          <a:ext cx="6666833" cy="13475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Insights:</a:t>
          </a:r>
          <a:endParaRPr lang="en-US" sz="2300" kern="1200"/>
        </a:p>
      </dsp:txBody>
      <dsp:txXfrm>
        <a:off x="0" y="4105454"/>
        <a:ext cx="6666833" cy="727650"/>
      </dsp:txXfrm>
    </dsp:sp>
    <dsp:sp modelId="{DEA10947-F275-744D-A23D-B69ACEDABBA0}">
      <dsp:nvSpPr>
        <dsp:cNvPr id="0" name=""/>
        <dsp:cNvSpPr/>
      </dsp:nvSpPr>
      <dsp:spPr>
        <a:xfrm>
          <a:off x="0" y="4806155"/>
          <a:ext cx="3333416" cy="6198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Strong seasonal and hourly usage patterns.</a:t>
          </a:r>
        </a:p>
      </dsp:txBody>
      <dsp:txXfrm>
        <a:off x="0" y="4806155"/>
        <a:ext cx="3333416" cy="619850"/>
      </dsp:txXfrm>
    </dsp:sp>
    <dsp:sp modelId="{034FA97B-94AF-AE47-9FEF-C977ACDC6A76}">
      <dsp:nvSpPr>
        <dsp:cNvPr id="0" name=""/>
        <dsp:cNvSpPr/>
      </dsp:nvSpPr>
      <dsp:spPr>
        <a:xfrm>
          <a:off x="3333416" y="4806155"/>
          <a:ext cx="3333416" cy="619850"/>
        </a:xfrm>
        <a:prstGeom prst="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Reliable performance for operational decision-making.</a:t>
          </a:r>
        </a:p>
      </dsp:txBody>
      <dsp:txXfrm>
        <a:off x="3333416" y="4806155"/>
        <a:ext cx="3333416" cy="619850"/>
      </dsp:txXfrm>
    </dsp:sp>
    <dsp:sp modelId="{D9376CCC-9575-AF49-B70C-7191698859E5}">
      <dsp:nvSpPr>
        <dsp:cNvPr id="0" name=""/>
        <dsp:cNvSpPr/>
      </dsp:nvSpPr>
      <dsp:spPr>
        <a:xfrm rot="10800000">
          <a:off x="0" y="2053209"/>
          <a:ext cx="6666833" cy="2072457"/>
        </a:xfrm>
        <a:prstGeom prst="upArrowCallout">
          <a:avLst/>
        </a:prstGeom>
        <a:gradFill rotWithShape="0">
          <a:gsLst>
            <a:gs pos="0">
              <a:schemeClr val="accent2">
                <a:hueOff val="3221806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6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6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Interpretation:</a:t>
          </a:r>
          <a:r>
            <a:rPr lang="en-US" sz="2300" kern="1200"/>
            <a:t> Lower MAD indicates more accurate hourly demand forecasts compared to alternative models.</a:t>
          </a:r>
        </a:p>
      </dsp:txBody>
      <dsp:txXfrm rot="10800000">
        <a:off x="0" y="2053209"/>
        <a:ext cx="6666833" cy="1346620"/>
      </dsp:txXfrm>
    </dsp:sp>
    <dsp:sp modelId="{2C5E4161-D686-3B47-8CAA-34E77C4E7EE2}">
      <dsp:nvSpPr>
        <dsp:cNvPr id="0" name=""/>
        <dsp:cNvSpPr/>
      </dsp:nvSpPr>
      <dsp:spPr>
        <a:xfrm rot="10800000">
          <a:off x="0" y="964"/>
          <a:ext cx="6666833" cy="2072457"/>
        </a:xfrm>
        <a:prstGeom prst="upArrowCallou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Performance Metric:</a:t>
          </a:r>
          <a:r>
            <a:rPr lang="en-US" sz="2300" kern="1200"/>
            <a:t> Mean Absolute Deviation (MAD) = 32.86.</a:t>
          </a:r>
        </a:p>
      </dsp:txBody>
      <dsp:txXfrm rot="10800000">
        <a:off x="0" y="964"/>
        <a:ext cx="6666833" cy="13466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E465A-56C4-1C46-94B8-A1BFCBFE7C8D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412C4-A71E-CF4A-AC18-537EDFE736C0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Integration:</a:t>
          </a:r>
          <a:r>
            <a:rPr lang="en-US" sz="2300" kern="1200"/>
            <a:t> Deploy model into the existing IT infrastructure with regular data updates.</a:t>
          </a:r>
        </a:p>
      </dsp:txBody>
      <dsp:txXfrm>
        <a:off x="398656" y="1088253"/>
        <a:ext cx="2959127" cy="1837317"/>
      </dsp:txXfrm>
    </dsp:sp>
    <dsp:sp modelId="{82C52D89-7A64-2B42-BF28-126D213C233A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D3E65-F79D-7348-AE27-1C77A7DECA20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User Interface:</a:t>
          </a:r>
          <a:r>
            <a:rPr lang="en-US" sz="2300" kern="1200"/>
            <a:t> Simple dashboard for planners showing hourly and aggregated forecasts.</a:t>
          </a:r>
        </a:p>
      </dsp:txBody>
      <dsp:txXfrm>
        <a:off x="4155097" y="1088253"/>
        <a:ext cx="2959127" cy="1837317"/>
      </dsp:txXfrm>
    </dsp:sp>
    <dsp:sp modelId="{F657E3CB-C950-444F-81A2-BD62ABA532CA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AEA83-67F3-0941-B7C5-FCD248FF6293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Training &amp; Support:</a:t>
          </a:r>
          <a:r>
            <a:rPr lang="en-US" sz="2300" kern="1200"/>
            <a:t> Provide documentation and training sessions for staff.</a:t>
          </a:r>
        </a:p>
      </dsp:txBody>
      <dsp:txXfrm>
        <a:off x="7911539" y="1088253"/>
        <a:ext cx="2959127" cy="18373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930EF-CF55-4C16-8EBE-45345B5BACEA}">
      <dsp:nvSpPr>
        <dsp:cNvPr id="0" name=""/>
        <dsp:cNvSpPr/>
      </dsp:nvSpPr>
      <dsp:spPr>
        <a:xfrm>
          <a:off x="775085" y="0"/>
          <a:ext cx="1509048" cy="12076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EEA1E-CA03-4CD4-9C68-99E19649BF0C}">
      <dsp:nvSpPr>
        <dsp:cNvPr id="0" name=""/>
        <dsp:cNvSpPr/>
      </dsp:nvSpPr>
      <dsp:spPr>
        <a:xfrm>
          <a:off x="775085" y="1351827"/>
          <a:ext cx="4311566" cy="51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b="1" kern="1200"/>
            <a:t>Refresh Intervals:</a:t>
          </a:r>
          <a:endParaRPr lang="en-US" sz="3300" kern="1200"/>
        </a:p>
      </dsp:txBody>
      <dsp:txXfrm>
        <a:off x="775085" y="1351827"/>
        <a:ext cx="4311566" cy="517578"/>
      </dsp:txXfrm>
    </dsp:sp>
    <dsp:sp modelId="{2A3DB6F6-BE0B-4512-98B8-83250952585E}">
      <dsp:nvSpPr>
        <dsp:cNvPr id="0" name=""/>
        <dsp:cNvSpPr/>
      </dsp:nvSpPr>
      <dsp:spPr>
        <a:xfrm>
          <a:off x="775085" y="1936450"/>
          <a:ext cx="4311566" cy="2256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Operational Forecasts:</a:t>
          </a:r>
          <a:r>
            <a:rPr lang="en-US" sz="1700" kern="1200"/>
            <a:t> Refresh forecasts daily to capture recent trends and weather updates.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Planning Adjustments:</a:t>
          </a:r>
          <a:r>
            <a:rPr lang="en-US" sz="1700" kern="1200"/>
            <a:t> Weekly updates are recommended to account for changing patterns without overloading planning cycles.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/>
            <a:t>Why:</a:t>
          </a:r>
          <a:r>
            <a:rPr lang="en-US" sz="1700" kern="1200"/>
            <a:t> Daily updates ensure high responsiveness, while weekly refreshes balance operational agility and long-term planning.</a:t>
          </a:r>
        </a:p>
      </dsp:txBody>
      <dsp:txXfrm>
        <a:off x="775085" y="1936450"/>
        <a:ext cx="4311566" cy="2256354"/>
      </dsp:txXfrm>
    </dsp:sp>
    <dsp:sp modelId="{F7901000-03E3-4B6C-83B7-E069086AFEF4}">
      <dsp:nvSpPr>
        <dsp:cNvPr id="0" name=""/>
        <dsp:cNvSpPr/>
      </dsp:nvSpPr>
      <dsp:spPr>
        <a:xfrm>
          <a:off x="5841176" y="0"/>
          <a:ext cx="1509048" cy="12076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3934E-C5A4-4460-9040-E7B27D8600A5}">
      <dsp:nvSpPr>
        <dsp:cNvPr id="0" name=""/>
        <dsp:cNvSpPr/>
      </dsp:nvSpPr>
      <dsp:spPr>
        <a:xfrm>
          <a:off x="5841176" y="1351827"/>
          <a:ext cx="4311566" cy="51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b="1" kern="1200"/>
            <a:t>Planning Horizon:</a:t>
          </a:r>
          <a:endParaRPr lang="en-US" sz="3300" kern="1200"/>
        </a:p>
      </dsp:txBody>
      <dsp:txXfrm>
        <a:off x="5841176" y="1351827"/>
        <a:ext cx="4311566" cy="517578"/>
      </dsp:txXfrm>
    </dsp:sp>
    <dsp:sp modelId="{98AA6A2B-1560-495D-86A4-307949AC86A5}">
      <dsp:nvSpPr>
        <dsp:cNvPr id="0" name=""/>
        <dsp:cNvSpPr/>
      </dsp:nvSpPr>
      <dsp:spPr>
        <a:xfrm>
          <a:off x="5841176" y="1936450"/>
          <a:ext cx="4311566" cy="2256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Short-term (up to 1 week):</a:t>
          </a:r>
          <a:r>
            <a:rPr lang="en-US" sz="1700" kern="1200"/>
            <a:t> Reliable hourly forecasts support day-to-day operations.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Long-term:</a:t>
          </a:r>
          <a:r>
            <a:rPr lang="en-US" sz="1700" kern="1200"/>
            <a:t> Use aggregated seasonal trends for annual planning, acknowledging that model accuracy decreases with longer horizons due to unforeseen factors.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/>
            <a:t>Why:</a:t>
          </a:r>
          <a:r>
            <a:rPr lang="en-US" sz="1700" kern="1200"/>
            <a:t> The model leverages strong seasonal patterns; however, real-time weather and local events can introduce variability beyond a week.</a:t>
          </a:r>
        </a:p>
      </dsp:txBody>
      <dsp:txXfrm>
        <a:off x="5841176" y="1936450"/>
        <a:ext cx="4311566" cy="22563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775AE-A21B-B04F-B5DD-62413477B46F}">
      <dsp:nvSpPr>
        <dsp:cNvPr id="0" name=""/>
        <dsp:cNvSpPr/>
      </dsp:nvSpPr>
      <dsp:spPr>
        <a:xfrm>
          <a:off x="606456" y="0"/>
          <a:ext cx="5453920" cy="545392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6DB325C-5055-5442-B0EC-B2B98AF6618A}">
      <dsp:nvSpPr>
        <dsp:cNvPr id="0" name=""/>
        <dsp:cNvSpPr/>
      </dsp:nvSpPr>
      <dsp:spPr>
        <a:xfrm>
          <a:off x="1124578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Operational Efficiency:</a:t>
          </a:r>
          <a:r>
            <a:rPr lang="en-US" sz="1700" kern="1200"/>
            <a:t> Better allocation of bicycles, reducing shortages and surpluses.</a:t>
          </a:r>
        </a:p>
      </dsp:txBody>
      <dsp:txXfrm>
        <a:off x="1228411" y="621955"/>
        <a:ext cx="1919362" cy="1919362"/>
      </dsp:txXfrm>
    </dsp:sp>
    <dsp:sp modelId="{3D3526ED-9048-894A-907D-DE2D4A83DD4B}">
      <dsp:nvSpPr>
        <dsp:cNvPr id="0" name=""/>
        <dsp:cNvSpPr/>
      </dsp:nvSpPr>
      <dsp:spPr>
        <a:xfrm>
          <a:off x="3415225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Customer Satisfaction:</a:t>
          </a:r>
          <a:r>
            <a:rPr lang="en-US" sz="1700" kern="1200"/>
            <a:t> Higher availability of bikes during peak times leads to improved service.</a:t>
          </a:r>
        </a:p>
      </dsp:txBody>
      <dsp:txXfrm>
        <a:off x="3519058" y="621955"/>
        <a:ext cx="1919362" cy="1919362"/>
      </dsp:txXfrm>
    </dsp:sp>
    <dsp:sp modelId="{64848E4B-EFB2-7349-830E-30E7E8ADA593}">
      <dsp:nvSpPr>
        <dsp:cNvPr id="0" name=""/>
        <dsp:cNvSpPr/>
      </dsp:nvSpPr>
      <dsp:spPr>
        <a:xfrm>
          <a:off x="1124578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Cost Savings:</a:t>
          </a:r>
          <a:r>
            <a:rPr lang="en-US" sz="1700" kern="1200"/>
            <a:t> Optimized logistics reduce operational costs and resource waste.</a:t>
          </a:r>
        </a:p>
      </dsp:txBody>
      <dsp:txXfrm>
        <a:off x="1228411" y="2912601"/>
        <a:ext cx="1919362" cy="1919362"/>
      </dsp:txXfrm>
    </dsp:sp>
    <dsp:sp modelId="{A0AB8178-504C-C247-A184-746728395218}">
      <dsp:nvSpPr>
        <dsp:cNvPr id="0" name=""/>
        <dsp:cNvSpPr/>
      </dsp:nvSpPr>
      <dsp:spPr>
        <a:xfrm>
          <a:off x="3415225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Data-Driven Decisions:</a:t>
          </a:r>
          <a:r>
            <a:rPr lang="en-US" sz="1700" kern="1200"/>
            <a:t> Enhanced planning accuracy builds confidence in operational strategies.</a:t>
          </a:r>
        </a:p>
      </dsp:txBody>
      <dsp:txXfrm>
        <a:off x="3519058" y="2912601"/>
        <a:ext cx="1919362" cy="19193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235D5-C10D-3E42-9E06-5C0EC53A4937}">
      <dsp:nvSpPr>
        <dsp:cNvPr id="0" name=""/>
        <dsp:cNvSpPr/>
      </dsp:nvSpPr>
      <dsp:spPr>
        <a:xfrm>
          <a:off x="0" y="56232"/>
          <a:ext cx="6666833" cy="7616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Summary:</a:t>
          </a:r>
          <a:endParaRPr lang="en-US" sz="3100" kern="1200"/>
        </a:p>
      </dsp:txBody>
      <dsp:txXfrm>
        <a:off x="37182" y="93414"/>
        <a:ext cx="6592469" cy="687306"/>
      </dsp:txXfrm>
    </dsp:sp>
    <dsp:sp modelId="{5737384B-42DF-3548-AEAF-29AB3AE0942A}">
      <dsp:nvSpPr>
        <dsp:cNvPr id="0" name=""/>
        <dsp:cNvSpPr/>
      </dsp:nvSpPr>
      <dsp:spPr>
        <a:xfrm>
          <a:off x="0" y="817902"/>
          <a:ext cx="6666833" cy="2245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Proven forecasting model with a MAD of 32.86.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Actionable insights from data analysis support optimal bike availability.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Practical implementation with daily to weekly forecast refresh intervals.</a:t>
          </a:r>
        </a:p>
      </dsp:txBody>
      <dsp:txXfrm>
        <a:off x="0" y="817902"/>
        <a:ext cx="6666833" cy="2245950"/>
      </dsp:txXfrm>
    </dsp:sp>
    <dsp:sp modelId="{A1C1A9DA-BFDC-0E4F-BEBD-F041E6F64B26}">
      <dsp:nvSpPr>
        <dsp:cNvPr id="0" name=""/>
        <dsp:cNvSpPr/>
      </dsp:nvSpPr>
      <dsp:spPr>
        <a:xfrm>
          <a:off x="0" y="3063852"/>
          <a:ext cx="6666833" cy="761670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Next Steps:</a:t>
          </a:r>
          <a:endParaRPr lang="en-US" sz="3100" kern="1200"/>
        </a:p>
      </dsp:txBody>
      <dsp:txXfrm>
        <a:off x="37182" y="3101034"/>
        <a:ext cx="6592469" cy="687306"/>
      </dsp:txXfrm>
    </dsp:sp>
    <dsp:sp modelId="{A7D0C76F-7A89-C445-8826-1E23D9799D29}">
      <dsp:nvSpPr>
        <dsp:cNvPr id="0" name=""/>
        <dsp:cNvSpPr/>
      </dsp:nvSpPr>
      <dsp:spPr>
        <a:xfrm>
          <a:off x="0" y="3825522"/>
          <a:ext cx="6666833" cy="1572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Pilot deployment and integration testing.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Training sessions for planning staff.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Regular review and iterative improvements based on feedback.</a:t>
          </a:r>
        </a:p>
      </dsp:txBody>
      <dsp:txXfrm>
        <a:off x="0" y="3825522"/>
        <a:ext cx="6666833" cy="1572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255D-53FA-69A5-2FF6-ED2232675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4F8B5-0C9F-7826-11A9-17C57B747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24BDC-8EC9-EC6C-8042-75290C27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53C6-4CE1-FC4A-9EE6-1AFE1A9B8AC5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F0D23-7770-6FD3-E9DD-5411C9AA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F61E5-49E1-47F7-5572-BC5F2E9C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51F4-76A5-A24F-ABFC-85450AB87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6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CE3C-97D8-FED9-F8DB-01DA9B72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812DF-B080-DBF6-4D26-5A4D666B9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BE56A-74BD-120D-827F-0D2F95E3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53C6-4CE1-FC4A-9EE6-1AFE1A9B8AC5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E20F5-7331-F333-72E5-43C7CFB4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FEEA5-33C2-64ED-851E-FA6DE8D6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51F4-76A5-A24F-ABFC-85450AB87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6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67274-5702-B669-D55F-C85D568D2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76EC6-37FF-33E3-2176-81D3AB3D4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0967A-3AAA-1E11-EB48-5DCC3530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53C6-4CE1-FC4A-9EE6-1AFE1A9B8AC5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07299-E3B7-AFF6-42BB-5F00A2F1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2EB17-7BF7-E5BF-2F1E-4D11C55C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51F4-76A5-A24F-ABFC-85450AB87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1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BFA0-3DE8-19C9-1618-FED5FB9B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2853-05AD-C4A8-0F02-8F8CD948F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C9B6B-DB9F-F04E-5644-26131A04F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53C6-4CE1-FC4A-9EE6-1AFE1A9B8AC5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BAEF6-A353-806B-788E-F7CDB6F9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FC856-169F-F394-359D-A29C12EB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51F4-76A5-A24F-ABFC-85450AB87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0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5F32-5280-612A-2B15-6155D65F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C8F9C-1311-C852-DDEB-A7FE90118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307A4-58BD-85B7-BD17-530DB5D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53C6-4CE1-FC4A-9EE6-1AFE1A9B8AC5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D9C20-B76A-E4DA-828F-1E280979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DE955-65C7-EA9F-3E23-CBA0CF8A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51F4-76A5-A24F-ABFC-85450AB87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0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AF20-4CE2-2BE8-6058-809ED9D5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F5E7B-E4D5-F413-F836-5B346C6D4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30695-4ACD-7113-D710-FBF9CECC1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B6B4F-1F82-0C02-0FC3-875F0DFA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53C6-4CE1-FC4A-9EE6-1AFE1A9B8AC5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B6D77-A0E6-D9EA-5EAB-56E550DC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6D51D-15AC-9FA7-0521-4B19DE18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51F4-76A5-A24F-ABFC-85450AB87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0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FBDE-678F-A069-C7E9-129162292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862FC-F91F-EA47-D327-CFE0A17E4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C1A3B-7704-A234-9F97-AB81136C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B47F1-1582-6F62-5FF7-A979EFA78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DE112-9447-4099-3D36-17E04C8DE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D5C1A-956D-17F4-70F3-19F4C572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53C6-4CE1-FC4A-9EE6-1AFE1A9B8AC5}" type="datetimeFigureOut">
              <a:rPr lang="en-US" smtClean="0"/>
              <a:t>3/25/25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B27EB-8AD5-FFEC-DE10-A6D0A809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A4C80-99FB-B643-F9DC-4005AEF2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51F4-76A5-A24F-ABFC-85450AB87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6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3216-55A0-281A-29CA-EABAA4FA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BDF61-018F-1F8C-6823-73165BF6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53C6-4CE1-FC4A-9EE6-1AFE1A9B8AC5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65B7B-44EE-BDE9-9177-4DD53F61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D37F6-E615-317B-B50C-16A1FF72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51F4-76A5-A24F-ABFC-85450AB87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35811-2EC4-66A0-8D63-0C10D4EF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53C6-4CE1-FC4A-9EE6-1AFE1A9B8AC5}" type="datetimeFigureOut">
              <a:rPr lang="en-US" smtClean="0"/>
              <a:t>3/25/25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204-2CCF-C2A5-7F3F-E0442255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9EE5A-2FB4-F2AE-6061-4333395D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51F4-76A5-A24F-ABFC-85450AB87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6818-C720-5EF4-F254-B7111CE6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EE6F-2F1A-4320-CB9C-ADB5F7442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35BF2-BD50-90BF-859B-A462148ED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21EE4-5C03-4D71-270D-7CDEF83E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53C6-4CE1-FC4A-9EE6-1AFE1A9B8AC5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9795D-F36D-E8DA-4390-B79E7E3D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2A4F7-72A6-FE39-F7C2-97B8486C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51F4-76A5-A24F-ABFC-85450AB87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9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AFAB-4292-86EC-9520-3768A1BB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D4516-194A-A421-4C63-FB4625C76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648C4-032C-F4DB-1DA9-A56D3328B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9F906-37B1-8329-41C6-68057526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C53C6-4CE1-FC4A-9EE6-1AFE1A9B8AC5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1A456-290D-86F5-989E-5DBEBF02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23D24-E401-623F-B655-0987DC98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551F4-76A5-A24F-ABFC-85450AB87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8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B0588-F216-D321-4E1E-F2E8B004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704C6-59D3-5615-05FC-6C1FBD266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450EC-50E0-229D-E49E-946F69C07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5C53C6-4CE1-FC4A-9EE6-1AFE1A9B8AC5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31526-559C-A135-5E44-C478C896C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77776-FAFC-20FF-B6AB-F4DECE969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2551F4-76A5-A24F-ABFC-85450AB873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0F94FD-18C8-0F88-0882-39AD2A7BDF3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93562" y="635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D7EF6-0205-AFF4-D3B9-48F79D97BA2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3562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01121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36063-7518-1C21-7409-A45F5E00A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Forecasting Bicycle Rental Demand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1DF7D-5132-BBC1-FAB8-76C904CDB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n-US" sz="1900">
                <a:solidFill>
                  <a:srgbClr val="FFFFFF"/>
                </a:solidFill>
              </a:rPr>
              <a:t>Data Analysis &amp; Model Implementation for Optimized Bicycle Logistics</a:t>
            </a:r>
          </a:p>
          <a:p>
            <a:pPr algn="l"/>
            <a:endParaRPr lang="en-US" sz="1900">
              <a:solidFill>
                <a:srgbClr val="FFFFFF"/>
              </a:solidFill>
            </a:endParaRPr>
          </a:p>
          <a:p>
            <a:pPr algn="l"/>
            <a:r>
              <a:rPr lang="en-US" sz="1900">
                <a:solidFill>
                  <a:srgbClr val="FFFFFF"/>
                </a:solidFill>
              </a:rPr>
              <a:t>Naseeb Grewal</a:t>
            </a:r>
          </a:p>
          <a:p>
            <a:pPr algn="l"/>
            <a:endParaRPr lang="en-US" sz="1900">
              <a:solidFill>
                <a:srgbClr val="FFFFFF"/>
              </a:solidFill>
            </a:endParaRPr>
          </a:p>
        </p:txBody>
      </p:sp>
      <p:pic>
        <p:nvPicPr>
          <p:cNvPr id="7" name="Graphic 6" descr="Bike">
            <a:extLst>
              <a:ext uri="{FF2B5EF4-FFF2-40B4-BE49-F238E27FC236}">
                <a16:creationId xmlns:a16="http://schemas.microsoft.com/office/drawing/2014/main" id="{A2492FCF-874E-3502-D025-44153802D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06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B376-E822-CE8A-336D-BB8F1F69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Summary &amp; 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18F03E-1527-4DCF-69FC-FADC6BE53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73256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572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68B4D-9AE6-DE73-AC55-DD579095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C78620-34F2-EB7E-AC71-DF9DE7CBC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18034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64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79906-4C69-6509-02E6-CD8DDFDB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Business Objectives &amp; Context</a:t>
            </a:r>
            <a:endParaRPr lang="en-US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C3A4-5344-3409-74A0-26A4BEA35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000" b="1" dirty="0"/>
              <a:t>Objective:</a:t>
            </a:r>
            <a:r>
              <a:rPr lang="en-US" sz="2000" dirty="0"/>
              <a:t> Ensure the right number of bicycles are available year-round.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/>
              <a:t>Key Question:</a:t>
            </a:r>
            <a:r>
              <a:rPr lang="en-US" sz="2000" dirty="0"/>
              <a:t> How many bikes should be ready each hour/day to meet demand?</a:t>
            </a:r>
          </a:p>
          <a:p>
            <a:pPr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Impact:</a:t>
            </a:r>
            <a:r>
              <a:rPr lang="en-US" sz="2000" dirty="0"/>
              <a:t> Improve operational efficiency and customer satisfaction.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168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4059D9B-2E55-47FE-A188-0F9BD734E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549757-41E1-0495-A8B7-AAF4B3EEF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/>
              <a:t>Data Analysis Overview</a:t>
            </a:r>
          </a:p>
        </p:txBody>
      </p:sp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F58049DF-532F-3B00-6164-B65E3C8D8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7" y="2375243"/>
            <a:ext cx="3936993" cy="3149594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1" name="Picture 10" descr="A graph of a line&#10;&#10;AI-generated content may be incorrect.">
            <a:extLst>
              <a:ext uri="{FF2B5EF4-FFF2-40B4-BE49-F238E27FC236}">
                <a16:creationId xmlns:a16="http://schemas.microsoft.com/office/drawing/2014/main" id="{6708F877-7ED0-C1AB-BCFA-49F3A9F24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217" y="2897457"/>
            <a:ext cx="3945415" cy="2465884"/>
          </a:xfrm>
          <a:prstGeom prst="rect">
            <a:avLst/>
          </a:prstGeom>
        </p:spPr>
      </p:pic>
      <p:pic>
        <p:nvPicPr>
          <p:cNvPr id="7" name="Picture 6" descr="A graph of a bike rental&#10;&#10;AI-generated content may be incorrect.">
            <a:extLst>
              <a:ext uri="{FF2B5EF4-FFF2-40B4-BE49-F238E27FC236}">
                <a16:creationId xmlns:a16="http://schemas.microsoft.com/office/drawing/2014/main" id="{B15B1451-FDA0-3EB9-4ECB-1C38840E3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635" y="1919600"/>
            <a:ext cx="3537279" cy="22108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5" name="Content Placeholder 4" descr="A diagram of a bike rental&#10;&#10;AI-generated content may be incorrect.">
            <a:extLst>
              <a:ext uri="{FF2B5EF4-FFF2-40B4-BE49-F238E27FC236}">
                <a16:creationId xmlns:a16="http://schemas.microsoft.com/office/drawing/2014/main" id="{18ADDCF1-7929-9DD0-5F05-4E40435F2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73124" y="4308380"/>
            <a:ext cx="3537279" cy="22108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870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EDE57-2609-BF4B-EA24-40D4844B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2200">
                <a:solidFill>
                  <a:srgbClr val="FFFFFF"/>
                </a:solidFill>
              </a:rPr>
              <a:t>Forecasting Model – RandomForestRegressor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E78C74-A051-FB1A-F423-3E74DB8EB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79302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603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B4B83-F89F-EE9C-A754-399FF5CF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Model Performance &amp; Key Findings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FE70096-A86C-4689-CF8B-6242A3DE5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22963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082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FD10D-B22D-E354-9ADF-08B9787E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Implementation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5E4B79-3710-4F7A-BEB6-43E77259AC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75308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234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24586-77C5-7A51-64EC-5D9FF0F1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Forecast Refresh Intervals &amp; Planning Horizon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9BFAA5-242E-6331-EDFA-3539CD5BC7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59357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464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BA001-9251-71ED-6A31-C8D7AC21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Key Benefits &amp; Business Impact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2D1D297B-399C-85D1-0ACF-AD94BDE36A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45516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41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451</Words>
  <Application>Microsoft Macintosh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Forecasting Bicycle Rental Demand</vt:lpstr>
      <vt:lpstr>Agenda</vt:lpstr>
      <vt:lpstr>Business Objectives &amp; Context</vt:lpstr>
      <vt:lpstr>Data Analysis Overview</vt:lpstr>
      <vt:lpstr>Forecasting Model – RandomForestRegressor</vt:lpstr>
      <vt:lpstr>Model Performance &amp; Key Findings</vt:lpstr>
      <vt:lpstr>Implementation Strategy</vt:lpstr>
      <vt:lpstr>Forecast Refresh Intervals &amp; Planning Horizon</vt:lpstr>
      <vt:lpstr>Key Benefits &amp; Business Impact</vt:lpstr>
      <vt:lpstr>Summary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Naseeb Grewal</dc:creator>
  <cp:lastModifiedBy>Naseeb Grewal</cp:lastModifiedBy>
  <cp:revision>2</cp:revision>
  <dcterms:created xsi:type="dcterms:W3CDTF">2025-03-25T22:59:27Z</dcterms:created>
  <dcterms:modified xsi:type="dcterms:W3CDTF">2025-03-25T23:17:22Z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6bd7a18-54e6-45d9-8525-7703eb491273_Enabled">
    <vt:lpwstr>true</vt:lpwstr>
  </property>
  <property fmtid="{D5CDD505-2E9C-101B-9397-08002B2CF9AE}" pid="3" name="MSIP_Label_76bd7a18-54e6-45d9-8525-7703eb491273_SetDate">
    <vt:lpwstr>2025-03-25T23:14:33Z</vt:lpwstr>
  </property>
  <property fmtid="{D5CDD505-2E9C-101B-9397-08002B2CF9AE}" pid="4" name="MSIP_Label_76bd7a18-54e6-45d9-8525-7703eb491273_Method">
    <vt:lpwstr>Standard</vt:lpwstr>
  </property>
  <property fmtid="{D5CDD505-2E9C-101B-9397-08002B2CF9AE}" pid="5" name="MSIP_Label_76bd7a18-54e6-45d9-8525-7703eb491273_Name">
    <vt:lpwstr>Internal</vt:lpwstr>
  </property>
  <property fmtid="{D5CDD505-2E9C-101B-9397-08002B2CF9AE}" pid="6" name="MSIP_Label_76bd7a18-54e6-45d9-8525-7703eb491273_SiteId">
    <vt:lpwstr>a2a9bf31-fc44-425c-a6d2-3ae9379573ea</vt:lpwstr>
  </property>
  <property fmtid="{D5CDD505-2E9C-101B-9397-08002B2CF9AE}" pid="7" name="MSIP_Label_76bd7a18-54e6-45d9-8525-7703eb491273_ActionId">
    <vt:lpwstr>dc6b6afd-7b46-4ead-80f5-ef2cba9d8899</vt:lpwstr>
  </property>
  <property fmtid="{D5CDD505-2E9C-101B-9397-08002B2CF9AE}" pid="8" name="MSIP_Label_76bd7a18-54e6-45d9-8525-7703eb491273_ContentBits">
    <vt:lpwstr>3</vt:lpwstr>
  </property>
  <property fmtid="{D5CDD505-2E9C-101B-9397-08002B2CF9AE}" pid="9" name="MSIP_Label_76bd7a18-54e6-45d9-8525-7703eb491273_Tag">
    <vt:lpwstr>50, 3, 0, 1</vt:lpwstr>
  </property>
  <property fmtid="{D5CDD505-2E9C-101B-9397-08002B2CF9AE}" pid="10" name="ClassificationContentMarkingFooterLocations">
    <vt:lpwstr>Office Theme:10</vt:lpwstr>
  </property>
  <property fmtid="{D5CDD505-2E9C-101B-9397-08002B2CF9AE}" pid="11" name="ClassificationContentMarkingFooterText">
    <vt:lpwstr>Internal</vt:lpwstr>
  </property>
  <property fmtid="{D5CDD505-2E9C-101B-9397-08002B2CF9AE}" pid="12" name="ClassificationContentMarkingHeaderLocations">
    <vt:lpwstr>Office Theme:9</vt:lpwstr>
  </property>
  <property fmtid="{D5CDD505-2E9C-101B-9397-08002B2CF9AE}" pid="13" name="ClassificationContentMarkingHeaderText">
    <vt:lpwstr>Internal</vt:lpwstr>
  </property>
</Properties>
</file>