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1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0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3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0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9391686-B4AE-44F0-960B-9F3FA3B2BC5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B4AAC4-A4C7-4753-8485-2118ACD3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F071-D118-6594-F8BA-486B5910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833" y="719666"/>
            <a:ext cx="8424333" cy="1585797"/>
          </a:xfrm>
        </p:spPr>
        <p:txBody>
          <a:bodyPr/>
          <a:lstStyle/>
          <a:p>
            <a:r>
              <a:rPr lang="en-IN" dirty="0"/>
              <a:t>DELHI Mono RAIL(DMR)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DADEE-1B24-5787-1459-72F053FD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2475383"/>
            <a:ext cx="6231466" cy="4154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697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9B4-8D03-A010-F13D-0A8AA380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2" y="170827"/>
            <a:ext cx="4305131" cy="762508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AFD8-97EB-CC0D-3EFB-D5487DA6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36" y="1600200"/>
            <a:ext cx="11425597" cy="444500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Considering each station an integer value starting from 0 is assigned.</a:t>
            </a:r>
          </a:p>
          <a:p>
            <a:r>
              <a:rPr lang="en-IN" sz="3200" dirty="0">
                <a:solidFill>
                  <a:srgbClr val="00B050"/>
                </a:solidFill>
              </a:rPr>
              <a:t>When the user enters the source station as a result, user can see the list of possible destination stations with the minimum number of stations between them.</a:t>
            </a:r>
          </a:p>
          <a:p>
            <a:r>
              <a:rPr lang="en-IN" sz="3200" dirty="0">
                <a:solidFill>
                  <a:srgbClr val="FF0000"/>
                </a:solidFill>
              </a:rPr>
              <a:t>You have to store information about the stations and their connections as given in the diagram in appropriate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0760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637FB-B444-675F-F4BE-9273735E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67" y="0"/>
            <a:ext cx="1247608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86E25F-0460-58AF-DD7D-AE800C5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979"/>
            <a:ext cx="2104292" cy="668329"/>
          </a:xfrm>
        </p:spPr>
        <p:txBody>
          <a:bodyPr>
            <a:normAutofit fontScale="90000"/>
          </a:bodyPr>
          <a:lstStyle/>
          <a:p>
            <a:r>
              <a:rPr lang="en-IN" dirty="0"/>
              <a:t>DMR MAP</a:t>
            </a:r>
          </a:p>
        </p:txBody>
      </p:sp>
    </p:spTree>
    <p:extLst>
      <p:ext uri="{BB962C8B-B14F-4D97-AF65-F5344CB8AC3E}">
        <p14:creationId xmlns:p14="http://schemas.microsoft.com/office/powerpoint/2010/main" val="15301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2E6-76D4-0706-5DAC-D3AD099D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151891"/>
            <a:ext cx="5564879" cy="700963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and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727C8-D6A0-862F-20F7-A6184DCE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975946"/>
            <a:ext cx="8634046" cy="57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82E6-76D4-0706-5DAC-D3AD099D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151891"/>
            <a:ext cx="5564879" cy="700963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and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973D0-476A-DE47-1C1A-A722CD73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031906"/>
            <a:ext cx="6011965" cy="5826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A7185-B538-3410-3085-9917967F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490" y="1031906"/>
            <a:ext cx="411537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1E83-C8A0-7155-5F07-93D9220A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" y="150876"/>
            <a:ext cx="2631010" cy="723431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3E8E3-5367-EEBB-7E6F-E9A26F86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1095783"/>
            <a:ext cx="6142777" cy="5672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C2F03-6CC2-B082-558D-3A6FF0E2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05" y="1095783"/>
            <a:ext cx="3510477" cy="56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71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</TotalTime>
  <Words>79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DELHI Mono RAIL(DMR)</vt:lpstr>
      <vt:lpstr>Problem statement</vt:lpstr>
      <vt:lpstr>DMR MAP</vt:lpstr>
      <vt:lpstr>Implementation and code</vt:lpstr>
      <vt:lpstr>Implementation and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DELHI Mono RAIL(DMR)</dc:title>
  <dc:creator>Naseem Ansari</dc:creator>
  <cp:lastModifiedBy>Naseem Ansari</cp:lastModifiedBy>
  <cp:revision>2</cp:revision>
  <dcterms:created xsi:type="dcterms:W3CDTF">2023-11-14T09:28:16Z</dcterms:created>
  <dcterms:modified xsi:type="dcterms:W3CDTF">2023-11-14T14:29:42Z</dcterms:modified>
</cp:coreProperties>
</file>