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6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B241E6-78B6-4224-A2C6-713A47F6101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576364-A35A-419A-94EF-6914F4276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882" y="2101932"/>
            <a:ext cx="7284131" cy="209005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AN ONLINE WEB PORTAL ON </a:t>
            </a:r>
            <a:br>
              <a:rPr lang="en-US" sz="4800" dirty="0" smtClean="0"/>
            </a:br>
            <a:r>
              <a:rPr lang="en-US" sz="4800" dirty="0" smtClean="0"/>
              <a:t>THE HERITAGE OF DISTRICT </a:t>
            </a:r>
            <a:br>
              <a:rPr lang="en-US" sz="4800" dirty="0" smtClean="0"/>
            </a:br>
            <a:r>
              <a:rPr lang="en-US" sz="4800" dirty="0" smtClean="0"/>
              <a:t>NAUSHAHRO FEROZE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449511"/>
            <a:ext cx="4469679" cy="140502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Supervisor: Madam Tahira Qadeer 	       Khanzada</a:t>
            </a:r>
          </a:p>
          <a:p>
            <a:r>
              <a:rPr lang="en-US" sz="1600" b="1" dirty="0" smtClean="0"/>
              <a:t>Co- Supervisor: Sir Shafique Rehman 		Panhwar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9013" y="4567249"/>
            <a:ext cx="2909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GROUP MEMBERS: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ZAMEER ALI TUNIO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ASADULLAH PHULL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NASEER ALI SOOMRO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BABAR ALI MALLAH</a:t>
            </a:r>
          </a:p>
        </p:txBody>
      </p:sp>
    </p:spTree>
    <p:extLst>
      <p:ext uri="{BB962C8B-B14F-4D97-AF65-F5344CB8AC3E}">
        <p14:creationId xmlns:p14="http://schemas.microsoft.com/office/powerpoint/2010/main" val="34364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761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 all </a:t>
            </a:r>
            <a:r>
              <a:rPr lang="en-US" dirty="0" smtClean="0"/>
              <a:t>possible Information</a:t>
            </a:r>
            <a:r>
              <a:rPr lang="en-US" dirty="0"/>
              <a:t> will be</a:t>
            </a:r>
            <a:r>
              <a:rPr lang="en-US" dirty="0" smtClean="0"/>
              <a:t> </a:t>
            </a:r>
            <a:r>
              <a:rPr lang="en-US" dirty="0"/>
              <a:t>on a platform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be easily accessed everywhere in the world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web portal meets the modern standards of development.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Instead of getting static information placed on website, this web portal have Events &amp; latest news webpage.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Future </a:t>
            </a:r>
            <a:r>
              <a:rPr lang="en-US" dirty="0" smtClean="0"/>
              <a:t>Work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future: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portal will be launched in Android version.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Further same platform will be used as community app.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Day by day the information will be updated.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23802"/>
            <a:ext cx="10058400" cy="39809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Through Internet,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is easily accessible everywhere in the </a:t>
            </a:r>
            <a:r>
              <a:rPr lang="en-US" dirty="0" smtClean="0"/>
              <a:t>world.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competition is increased among  </a:t>
            </a:r>
            <a:r>
              <a:rPr lang="en-US" dirty="0"/>
              <a:t>institutes, and content creators to advertise their products and </a:t>
            </a:r>
            <a:r>
              <a:rPr lang="en-US" dirty="0" smtClean="0"/>
              <a:t>services more </a:t>
            </a:r>
            <a:r>
              <a:rPr lang="en-US" dirty="0"/>
              <a:t>than any other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Like tourism is one of key factors for a country</a:t>
            </a:r>
            <a:r>
              <a:rPr lang="en-US" dirty="0"/>
              <a:t> </a:t>
            </a:r>
            <a:r>
              <a:rPr lang="en-US" dirty="0" smtClean="0"/>
              <a:t>to show a positive side of state.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tourism is fastest growing industry nowadays.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Website, Portfolio and Portal </a:t>
            </a:r>
            <a:r>
              <a:rPr lang="en-US" dirty="0"/>
              <a:t>is better platform to </a:t>
            </a:r>
            <a:r>
              <a:rPr lang="en-US" dirty="0" smtClean="0"/>
              <a:t>advertise / polish the hidden facts (history, past, present &amp; future etc.) for tourists and locals as well.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developed </a:t>
            </a:r>
            <a:r>
              <a:rPr lang="en-US" dirty="0" smtClean="0"/>
              <a:t>countries have launched their city website to facilitate citizen.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of them are mentioned below: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www.xyz.com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we take a look at Pakistan, we rarely find such websites of any city.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Some </a:t>
            </a:r>
            <a:r>
              <a:rPr lang="en-US" dirty="0"/>
              <a:t>of them are </a:t>
            </a:r>
            <a:r>
              <a:rPr lang="en-US" dirty="0" smtClean="0"/>
              <a:t>mentioned </a:t>
            </a:r>
            <a:r>
              <a:rPr lang="en-US" dirty="0"/>
              <a:t>below:</a:t>
            </a:r>
          </a:p>
          <a:p>
            <a:pPr lvl="0">
              <a:spcAft>
                <a:spcPts val="0"/>
              </a:spcAft>
            </a:pPr>
            <a:r>
              <a:rPr lang="en-MY" u="sng" dirty="0"/>
              <a:t>www.apnalarkana.com</a:t>
            </a:r>
            <a:endParaRPr lang="en-US" dirty="0"/>
          </a:p>
          <a:p>
            <a:pPr lvl="0">
              <a:spcAft>
                <a:spcPts val="0"/>
              </a:spcAft>
            </a:pPr>
            <a:r>
              <a:rPr lang="en-MY" u="sng" dirty="0" smtClean="0"/>
              <a:t>www.kmc.gos.pk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often see many related issues like misguiding the </a:t>
            </a:r>
            <a:r>
              <a:rPr lang="en-US" dirty="0" smtClean="0"/>
              <a:t>people.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we look at District Naushahro Feroze, we usually find very less information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UI of  above mentioned Pakistani websites is below average.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web portal facilitate the locals of city to get a particular information resource when </a:t>
            </a:r>
            <a:r>
              <a:rPr lang="en-US" dirty="0" smtClean="0"/>
              <a:t>needed.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meet  the world's </a:t>
            </a:r>
            <a:r>
              <a:rPr lang="en-US" dirty="0"/>
              <a:t>largest broadcasting </a:t>
            </a:r>
            <a:r>
              <a:rPr lang="en-US" dirty="0" smtClean="0"/>
              <a:t>resources at </a:t>
            </a:r>
            <a:r>
              <a:rPr lang="en-US" dirty="0"/>
              <a:t>easy and low </a:t>
            </a:r>
            <a:r>
              <a:rPr lang="en-US" dirty="0" smtClean="0"/>
              <a:t>cost with attractive UI.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aim to highlight the heritage of our city Naushahro Feroze in the world view for culture, history, </a:t>
            </a:r>
            <a:r>
              <a:rPr lang="en-US" dirty="0" smtClean="0"/>
              <a:t>tourism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Keeping these key points in mind, the Idea “An online web portal </a:t>
            </a:r>
            <a:r>
              <a:rPr lang="en-US" dirty="0" smtClean="0"/>
              <a:t>on </a:t>
            </a:r>
            <a:r>
              <a:rPr lang="en-US" dirty="0"/>
              <a:t>the heritage of District Naushahro feroze” is proposed.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Stranger as well as a local </a:t>
            </a:r>
            <a:r>
              <a:rPr lang="en-US" dirty="0"/>
              <a:t>will get all possible information regarding particular Office, Institute, place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61" y="1846263"/>
            <a:ext cx="5664740" cy="50117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 and Methodology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a person (local or Stanger) searches any thing related to Naushahro feroze on Google.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 will see our web portal on his screen.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system will use some techniques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Learning </a:t>
            </a:r>
            <a:r>
              <a:rPr lang="en-US" dirty="0"/>
              <a:t>Web Designing, Web Development, their </a:t>
            </a:r>
            <a:r>
              <a:rPr lang="en-US" dirty="0" smtClean="0"/>
              <a:t>techniques,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Designing UI in Paint. And Adobe XD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Implementing </a:t>
            </a:r>
            <a:r>
              <a:rPr lang="en-US" dirty="0"/>
              <a:t>phase 4 </a:t>
            </a:r>
            <a:r>
              <a:rPr lang="en-US" dirty="0" smtClean="0"/>
              <a:t>using React.js, JavaScript, Bootstrap, HTML &amp; 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Firebase Database</a:t>
            </a:r>
            <a:r>
              <a:rPr lang="en-US" smtClean="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IDE </a:t>
            </a:r>
            <a:r>
              <a:rPr lang="en-US" dirty="0" smtClean="0"/>
              <a:t>Code VS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Shows the other side of District (Culture, traditions, Historical spots etc)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Will be complete guide for new arrivals in Naushahro feroze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&amp; money saving.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67" l="6038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426" y="154381"/>
            <a:ext cx="1444440" cy="1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515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AN ONLINE WEB PORTAL ON  THE HERITAGE OF DISTRICT  NAUSHAHRO FEROZE</vt:lpstr>
      <vt:lpstr>Introduction</vt:lpstr>
      <vt:lpstr>Introduction (cont..)</vt:lpstr>
      <vt:lpstr>Background</vt:lpstr>
      <vt:lpstr>Problem Identification</vt:lpstr>
      <vt:lpstr>Our Aim</vt:lpstr>
      <vt:lpstr>UML chart</vt:lpstr>
      <vt:lpstr>Proposed System and Methodology Implementation</vt:lpstr>
      <vt:lpstr>Objectives</vt:lpstr>
      <vt:lpstr>Conclusion / Future Work</vt:lpstr>
      <vt:lpstr>Conclusion / Future Work (cont..)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130</cp:revision>
  <dcterms:created xsi:type="dcterms:W3CDTF">2021-11-15T07:19:13Z</dcterms:created>
  <dcterms:modified xsi:type="dcterms:W3CDTF">2021-11-23T16:22:35Z</dcterms:modified>
</cp:coreProperties>
</file>