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29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C0FE4E-B837-4A3F-9CB9-4B665DEE2A5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06B9-90B3-4A85-A261-70B1FC50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67FB-2B80-49B3-B0F7-EFA46B65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78" y="55715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PROJECT: Manhunt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Code Eagles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1BF2-CD6D-4664-B7FD-4B1839EA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654" y="4551749"/>
            <a:ext cx="8825658" cy="861420"/>
          </a:xfrm>
        </p:spPr>
        <p:txBody>
          <a:bodyPr/>
          <a:lstStyle/>
          <a:p>
            <a:r>
              <a:rPr lang="en-US" dirty="0"/>
              <a:t>Ahmed Al-</a:t>
            </a:r>
            <a:r>
              <a:rPr lang="en-US" dirty="0" err="1"/>
              <a:t>ali</a:t>
            </a:r>
            <a:r>
              <a:rPr lang="en-US" dirty="0"/>
              <a:t>			Majed Al </a:t>
            </a:r>
            <a:r>
              <a:rPr lang="en-US" dirty="0" err="1"/>
              <a:t>Mazrouei</a:t>
            </a:r>
            <a:r>
              <a:rPr lang="en-US" dirty="0"/>
              <a:t>		Naser </a:t>
            </a:r>
            <a:r>
              <a:rPr lang="en-US" dirty="0" err="1"/>
              <a:t>alkhateri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898-B3C6-4E16-B6AE-2FE4F42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2E1A-BEFA-4A77-93E0-1862B250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5358"/>
            <a:ext cx="8946541" cy="4195481"/>
          </a:xfrm>
        </p:spPr>
        <p:txBody>
          <a:bodyPr/>
          <a:lstStyle/>
          <a:p>
            <a:r>
              <a:rPr lang="en-US" dirty="0"/>
              <a:t>After completing the player’s moves, the computer moved two spaces East, and caught the player by landing on the same coordinate. Thus, the bot wins!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B50A3-D432-43FC-A282-482E1F50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376696"/>
            <a:ext cx="8591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78A0-F853-4B77-A5D9-4F74023D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66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79986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976-2472-4FE9-B858-7A5EA06C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DF06-28A2-4C5F-8278-E8A32FF6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multiplayer game in which each grid is fixed, and the number of players are limited.</a:t>
            </a:r>
          </a:p>
          <a:p>
            <a:r>
              <a:rPr lang="en-US" dirty="0"/>
              <a:t>Free For All</a:t>
            </a:r>
          </a:p>
          <a:p>
            <a:r>
              <a:rPr lang="en-US" dirty="0"/>
              <a:t>The three turns are limited/paused with a 30 second stun.</a:t>
            </a:r>
          </a:p>
          <a:p>
            <a:r>
              <a:rPr lang="en-US" dirty="0"/>
              <a:t>Bird’s-eye-view of a 3 dimensional graphical grid.</a:t>
            </a:r>
          </a:p>
          <a:p>
            <a:r>
              <a:rPr lang="en-US" dirty="0"/>
              <a:t>Last man standing wins!</a:t>
            </a:r>
          </a:p>
        </p:txBody>
      </p:sp>
    </p:spTree>
    <p:extLst>
      <p:ext uri="{BB962C8B-B14F-4D97-AF65-F5344CB8AC3E}">
        <p14:creationId xmlns:p14="http://schemas.microsoft.com/office/powerpoint/2010/main" val="405225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C70-31EB-44E8-9E5E-EACB47FE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02847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51376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0306-81E1-4F63-8941-3280ADF9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DD68-192C-4261-A541-9FF0C87D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Players (PVP &amp; PVC)</a:t>
            </a:r>
          </a:p>
          <a:p>
            <a:r>
              <a:rPr lang="en-US" dirty="0"/>
              <a:t>2-Dimensional Board (5 x 5 to 20 x 20 spaces)</a:t>
            </a:r>
          </a:p>
          <a:p>
            <a:r>
              <a:rPr lang="en-US" dirty="0"/>
              <a:t>Each turn has 3 moves</a:t>
            </a:r>
          </a:p>
          <a:p>
            <a:r>
              <a:rPr lang="en-US" dirty="0"/>
              <a:t>Enemies not visible to each other</a:t>
            </a:r>
          </a:p>
          <a:p>
            <a:r>
              <a:rPr lang="en-US" dirty="0"/>
              <a:t>Each player has a radar</a:t>
            </a:r>
          </a:p>
          <a:p>
            <a:r>
              <a:rPr lang="en-US" dirty="0"/>
              <a:t>Threat is measure in blocks making up a horizontal bar.</a:t>
            </a:r>
          </a:p>
          <a:p>
            <a:r>
              <a:rPr lang="en-US" dirty="0"/>
              <a:t>First player to land on the other wins.</a:t>
            </a:r>
          </a:p>
        </p:txBody>
      </p:sp>
    </p:spTree>
    <p:extLst>
      <p:ext uri="{BB962C8B-B14F-4D97-AF65-F5344CB8AC3E}">
        <p14:creationId xmlns:p14="http://schemas.microsoft.com/office/powerpoint/2010/main" val="340817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0E817-A797-4165-9083-190F98381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975479"/>
            <a:ext cx="9150807" cy="2474048"/>
          </a:xfrm>
          <a:prstGeom prst="rect">
            <a:avLst/>
          </a:prstGeom>
          <a:effectLst/>
        </p:spPr>
      </p:pic>
      <p:sp>
        <p:nvSpPr>
          <p:cNvPr id="35" name="Rectangle 22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6E7C3-458A-4761-BF2F-CE93D6D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0BB9-0DD6-4FBF-AA04-B2D63157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In the project directory, type in “bash run.sh” in the bash command line.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C2B9F-DAC1-4BEF-9398-2BDE2526819B}"/>
              </a:ext>
            </a:extLst>
          </p:cNvPr>
          <p:cNvSpPr/>
          <p:nvPr/>
        </p:nvSpPr>
        <p:spPr>
          <a:xfrm>
            <a:off x="635458" y="975479"/>
            <a:ext cx="8414413" cy="31106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2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5CA1-4B44-494B-9663-EB356BC85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8779099" cy="2373552"/>
          </a:xfrm>
          <a:prstGeom prst="rect">
            <a:avLst/>
          </a:prstGeom>
          <a:effectLst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1B67C-CF2A-4FE6-98B9-770EA9C7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26D8-20DC-4275-955E-AE9CC5B6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A prompt will ask for a user choice, as the following: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CED8D-6C56-4F32-B95E-7B8136904C5B}"/>
              </a:ext>
            </a:extLst>
          </p:cNvPr>
          <p:cNvSpPr/>
          <p:nvPr/>
        </p:nvSpPr>
        <p:spPr>
          <a:xfrm>
            <a:off x="635458" y="975478"/>
            <a:ext cx="8414413" cy="111553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EC31-50C7-4346-8C9E-02DA70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FCDE-46B5-4FF9-93E4-9CDE4EE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will create the required executable file and run it. Another prompt will ask user if it is a new game or a loaded game.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case the user wanted to load game, the user will be asked to input save file name.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67D1B-C4A0-4CD1-8984-3EA70447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69" y="2868102"/>
            <a:ext cx="858202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14C76-EA64-45D2-AEFB-906E94B5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95" y="4518491"/>
            <a:ext cx="8543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41CB-1AA4-4825-93A3-9977F99E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A089-0DA1-4D70-83EF-D66A9B11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a new game, the user will be prompted for a board size and spawn point. A bot’s spawn is randomized: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8B26D-DF19-40D2-BEF8-DC05290B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47" y="2999326"/>
            <a:ext cx="8553450" cy="289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9AA9DB-56C7-4210-A31C-6B61F600DC7F}"/>
              </a:ext>
            </a:extLst>
          </p:cNvPr>
          <p:cNvSpPr/>
          <p:nvPr/>
        </p:nvSpPr>
        <p:spPr>
          <a:xfrm>
            <a:off x="1018699" y="2951629"/>
            <a:ext cx="4346678" cy="25612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A38B7-E8ED-4725-A5BC-296D3030AF57}"/>
              </a:ext>
            </a:extLst>
          </p:cNvPr>
          <p:cNvSpPr/>
          <p:nvPr/>
        </p:nvSpPr>
        <p:spPr>
          <a:xfrm>
            <a:off x="1018700" y="5493123"/>
            <a:ext cx="3600366" cy="401803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387C-5FE8-4E00-9BA2-F214C1FB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66CE-C00C-47F6-B960-14AEAC5B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en-US" dirty="0"/>
              <a:t>The Player then sees the board with the current position marked as ‘P’. (For explanation purposes, opponent (bot) is marked as ‘C’):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05126-EFD5-400E-A85B-01B1588B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3" y="1924329"/>
            <a:ext cx="8534400" cy="4219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8E05F5-8DD4-49BA-BCE6-580A2EB181CC}"/>
              </a:ext>
            </a:extLst>
          </p:cNvPr>
          <p:cNvSpPr/>
          <p:nvPr/>
        </p:nvSpPr>
        <p:spPr>
          <a:xfrm>
            <a:off x="3005418" y="3126441"/>
            <a:ext cx="316006" cy="401803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707E-13C7-480B-90BC-DA0A2696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058D-7313-4DC3-84B3-A6BF154D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Threat count basically announces the possible perimeter of the opponent. As it increases, the perimeter decreases.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1B358-2037-413D-A104-AB01362A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3" y="2161505"/>
            <a:ext cx="8534400" cy="4219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E19EAB-80ED-4B7E-8187-CB5EF1190645}"/>
              </a:ext>
            </a:extLst>
          </p:cNvPr>
          <p:cNvSpPr/>
          <p:nvPr/>
        </p:nvSpPr>
        <p:spPr>
          <a:xfrm>
            <a:off x="1310363" y="2179163"/>
            <a:ext cx="1779352" cy="23123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B0236-7ABE-40C9-A093-B93956F6ED4E}"/>
              </a:ext>
            </a:extLst>
          </p:cNvPr>
          <p:cNvSpPr/>
          <p:nvPr/>
        </p:nvSpPr>
        <p:spPr>
          <a:xfrm>
            <a:off x="2776572" y="3310527"/>
            <a:ext cx="754213" cy="5072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B52A-D7D4-4124-A69B-108ACED2C54F}"/>
              </a:ext>
            </a:extLst>
          </p:cNvPr>
          <p:cNvSpPr/>
          <p:nvPr/>
        </p:nvSpPr>
        <p:spPr>
          <a:xfrm>
            <a:off x="2502501" y="3092902"/>
            <a:ext cx="1275239" cy="9251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85171-4883-4982-9CF3-9274A988624A}"/>
              </a:ext>
            </a:extLst>
          </p:cNvPr>
          <p:cNvSpPr/>
          <p:nvPr/>
        </p:nvSpPr>
        <p:spPr>
          <a:xfrm>
            <a:off x="2275989" y="2930085"/>
            <a:ext cx="1728684" cy="12471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9D4B-CA79-4A10-9A41-73DA88AAD7E6}"/>
              </a:ext>
            </a:extLst>
          </p:cNvPr>
          <p:cNvSpPr/>
          <p:nvPr/>
        </p:nvSpPr>
        <p:spPr>
          <a:xfrm>
            <a:off x="2001224" y="2770876"/>
            <a:ext cx="2270426" cy="16008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E89DE-6881-4254-9327-1F12C54DFAFA}"/>
              </a:ext>
            </a:extLst>
          </p:cNvPr>
          <p:cNvSpPr/>
          <p:nvPr/>
        </p:nvSpPr>
        <p:spPr>
          <a:xfrm>
            <a:off x="1755381" y="2603036"/>
            <a:ext cx="2668669" cy="19211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77048-DEBF-4329-93C9-9A262EDD8CAE}"/>
              </a:ext>
            </a:extLst>
          </p:cNvPr>
          <p:cNvSpPr txBox="1"/>
          <p:nvPr/>
        </p:nvSpPr>
        <p:spPr>
          <a:xfrm>
            <a:off x="5832160" y="2525124"/>
            <a:ext cx="313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Threat Count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Threat Count [][]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Threat Count [][][]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Threat Count [][][][]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Threat Count [][][][][]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2BCB65-C9A9-4787-85A7-F6E1E25F434C}"/>
              </a:ext>
            </a:extLst>
          </p:cNvPr>
          <p:cNvCxnSpPr>
            <a:cxnSpLocks/>
          </p:cNvCxnSpPr>
          <p:nvPr/>
        </p:nvCxnSpPr>
        <p:spPr>
          <a:xfrm>
            <a:off x="3777740" y="2663107"/>
            <a:ext cx="2162523" cy="3527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53264-BF4A-43DD-843B-89A183BD59F1}"/>
              </a:ext>
            </a:extLst>
          </p:cNvPr>
          <p:cNvCxnSpPr>
            <a:cxnSpLocks/>
          </p:cNvCxnSpPr>
          <p:nvPr/>
        </p:nvCxnSpPr>
        <p:spPr>
          <a:xfrm>
            <a:off x="3730574" y="2854235"/>
            <a:ext cx="2209688" cy="3952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264586-5D6A-4704-8E8B-8E47C0EBBF4D}"/>
              </a:ext>
            </a:extLst>
          </p:cNvPr>
          <p:cNvCxnSpPr>
            <a:cxnSpLocks/>
          </p:cNvCxnSpPr>
          <p:nvPr/>
        </p:nvCxnSpPr>
        <p:spPr>
          <a:xfrm>
            <a:off x="3544134" y="3006635"/>
            <a:ext cx="2406195" cy="79160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25936-1246-4EE4-B707-FA6C05860EC8}"/>
              </a:ext>
            </a:extLst>
          </p:cNvPr>
          <p:cNvCxnSpPr>
            <a:cxnSpLocks/>
          </p:cNvCxnSpPr>
          <p:nvPr/>
        </p:nvCxnSpPr>
        <p:spPr>
          <a:xfrm>
            <a:off x="3418989" y="3179255"/>
            <a:ext cx="2531340" cy="117481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5839C6-53EA-4620-A869-64CDFEA6CA61}"/>
              </a:ext>
            </a:extLst>
          </p:cNvPr>
          <p:cNvCxnSpPr>
            <a:cxnSpLocks/>
          </p:cNvCxnSpPr>
          <p:nvPr/>
        </p:nvCxnSpPr>
        <p:spPr>
          <a:xfrm>
            <a:off x="3291869" y="3589018"/>
            <a:ext cx="2668029" cy="130689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1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0EB4-4B1F-4AF4-A67F-5E0887B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and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2757-60A1-46A9-8CEF-66C77CA0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2 moves west and 1 move south (3 total), the threat count updated: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B2930-1BD3-4036-8C10-6D146356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9" y="2900842"/>
            <a:ext cx="8543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6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PROJECT: Manhunt  Code Eagles</vt:lpstr>
      <vt:lpstr>Game Rules:</vt:lpstr>
      <vt:lpstr>How To Run and Play?</vt:lpstr>
      <vt:lpstr>How To Run and Play?</vt:lpstr>
      <vt:lpstr>How To Run and Play?</vt:lpstr>
      <vt:lpstr>How To Run and Play?</vt:lpstr>
      <vt:lpstr>How To Run and Play?</vt:lpstr>
      <vt:lpstr>How To Run and Play?</vt:lpstr>
      <vt:lpstr>How To Run and Play?</vt:lpstr>
      <vt:lpstr>How To Run and Play?</vt:lpstr>
      <vt:lpstr>Demo!</vt:lpstr>
      <vt:lpstr>Possible Future Development</vt:lpstr>
      <vt:lpstr>Thank You.   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Manhunt  Code Eagles</dc:title>
  <dc:creator>Ahmed Bin Taliah</dc:creator>
  <cp:lastModifiedBy>Ahmed Bin Taliah</cp:lastModifiedBy>
  <cp:revision>8</cp:revision>
  <dcterms:created xsi:type="dcterms:W3CDTF">2019-03-15T20:07:34Z</dcterms:created>
  <dcterms:modified xsi:type="dcterms:W3CDTF">2019-03-15T21:26:57Z</dcterms:modified>
</cp:coreProperties>
</file>