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45D71-7A11-6168-D080-1FBDA9C3C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20A08-5E1C-B226-4716-D727B7B4B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30A4D-14D0-E3F5-3884-22EF5425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3BC7C-7DC1-8B47-7AD7-71009E6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971E1-E847-244C-C2FA-2880D49D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6B8E9-D7E3-CC23-C989-B7D8AFD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9B7EE-CBFD-9FF1-821D-C05A2C15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92F4-74B7-D784-1B14-EB9A746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75AC6-C2FF-FBB4-3D94-77F13FBE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C508E-BA9F-B53F-2C36-85A97E2B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60181A-8A78-CD1A-995B-90DD52E51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EE2E6-8748-3BD5-9514-7F6DC21A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91EB1-4544-D326-3C3E-9D13956B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17CE2-C875-EF66-5204-FF33FE90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7E91D-4F6C-956F-9FF1-63B3CC1E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EEDD-9AF6-8B19-5E6C-5D6C4AFF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77E23-EADF-7357-7AA8-2B87838B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94D71-AC94-51D2-6222-244953DE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E1DF7-C11B-F426-D220-4A5C7E19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CCDF3-80A8-8A47-3F63-55708640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A0AA-B1FE-BF8E-F945-B35B9FE3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93B3-3E86-4AD8-C83B-FCCD4976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65222-47C5-41B4-DE9B-CB583DC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D612-47FD-05AA-B5AA-81BFC1F5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EF113-2F2B-57D3-A9F0-70296BF3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38C23-AB22-EFCF-36E8-D73FF274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78EA7-7DFA-A9CC-2181-CCEC059A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FB36F-28F1-3E85-BB2C-B4FF945D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B9B55-95E3-1882-56AD-7210B525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F5724-394C-0BA5-1599-E730F98D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F3B1B-91F5-49F6-A25A-93078D04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FB98-6A64-3DC3-C6B1-DC0BF3C9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41033-73F1-97C4-F8E9-398E7C22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D38EEE-1E1A-237C-A128-87772290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0D5F3-A66C-23EC-D575-712DB4D26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253D2-4295-3DB7-CBF5-1E618E11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D0CB0-9D06-878A-1E94-7147215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54628-D2FD-D94F-548B-7A6CE221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36BA7-839D-B84A-7256-7F0E7EAA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17434-E8D6-302C-A3FC-08908EBA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C434A-ACA9-9293-CA9E-760A151F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D5448-D10A-2D5E-90E9-4421A37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4CAD9-5813-F256-876D-A63C1CD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00ADE2-E048-CC75-2146-33ACCD2C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8ACEE-A579-FD88-2866-5B6C646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7CA07-860E-3BB9-AAD0-15F1597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7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4582-0A68-7E22-6705-19483C1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19BA2-0126-61DD-F4F2-DEF35EE1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BACAD-1783-5D52-B697-33C7C3EE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68F19-1FFA-90EB-F8DE-6B94D84A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3CD18-E0BF-E3D6-313B-239B9AA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1F9A3-6DDE-560A-E2CC-8700C087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2ADB9-5D30-58A9-5419-FED749FC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0C162-C44D-B291-EBB5-2BE6C6822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31800-DF66-C419-16FF-5FE5517A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36A1F-8CEC-0AD3-4E57-1DFD43F1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359A4-7009-F7F8-AE54-B3479B14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60A6C-B3A5-081E-B107-640DBFD1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1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7C05DA-6DEB-8B10-1F48-F140F975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32606-3A73-FB44-7CF5-29AD9282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FB471-2E32-482B-4AC0-419AD0306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ECDD-B6AC-4AB7-A2F4-ECA006554B13}" type="datetimeFigureOut">
              <a:rPr lang="zh-CN" altLang="en-US" smtClean="0"/>
              <a:t>2023-2-2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C66E4-9FDD-BFB1-7429-AD218F76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AD0CB-F2E1-6A8F-20CA-A4D7227A4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0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microsoft.com/office/2017/06/relationships/model3d" Target="../media/model3d6.glb"/><Relationship Id="rId7" Type="http://schemas.microsoft.com/office/2017/06/relationships/model3d" Target="../media/model3d2.glb"/><Relationship Id="rId12" Type="http://schemas.openxmlformats.org/officeDocument/2006/relationships/image" Target="../media/image9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microsoft.com/office/2017/06/relationships/model3d" Target="../media/model3d3.glb"/><Relationship Id="rId23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microsoft.com/office/2017/06/relationships/model3d" Target="../media/model3d5.glb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模型 21" descr="Domes And Pinacoid Blue">
                <a:extLst>
                  <a:ext uri="{FF2B5EF4-FFF2-40B4-BE49-F238E27FC236}">
                    <a16:creationId xmlns:a16="http://schemas.microsoft.com/office/drawing/2014/main" id="{36CA6795-F26C-FAF2-C62D-5DD1EB4FA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050094"/>
                  </p:ext>
                </p:extLst>
              </p:nvPr>
            </p:nvGraphicFramePr>
            <p:xfrm>
              <a:off x="7194835" y="1742588"/>
              <a:ext cx="2576222" cy="137417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76222" cy="1374179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37882" ay="1495365" az="-22819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838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模型 21" descr="Domes And Pinacoid Blue">
                <a:extLst>
                  <a:ext uri="{FF2B5EF4-FFF2-40B4-BE49-F238E27FC236}">
                    <a16:creationId xmlns:a16="http://schemas.microsoft.com/office/drawing/2014/main" id="{36CA6795-F26C-FAF2-C62D-5DD1EB4FA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4835" y="1742588"/>
                <a:ext cx="2576222" cy="137417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7611818-26F0-512A-8F87-C55AE4A21687}"/>
              </a:ext>
            </a:extLst>
          </p:cNvPr>
          <p:cNvSpPr/>
          <p:nvPr/>
        </p:nvSpPr>
        <p:spPr>
          <a:xfrm rot="156595">
            <a:off x="7679219" y="197835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消息路由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模型 20" descr="Domes And Pinacoid Blue">
                <a:extLst>
                  <a:ext uri="{FF2B5EF4-FFF2-40B4-BE49-F238E27FC236}">
                    <a16:creationId xmlns:a16="http://schemas.microsoft.com/office/drawing/2014/main" id="{58093FC7-9870-7D47-C30A-2796267368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0129571"/>
                  </p:ext>
                </p:extLst>
              </p:nvPr>
            </p:nvGraphicFramePr>
            <p:xfrm>
              <a:off x="7174007" y="3079056"/>
              <a:ext cx="2565033" cy="10891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65033" cy="108911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64203" ay="1384011" az="-6438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838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模型 20" descr="Domes And Pinacoid Blue">
                <a:extLst>
                  <a:ext uri="{FF2B5EF4-FFF2-40B4-BE49-F238E27FC236}">
                    <a16:creationId xmlns:a16="http://schemas.microsoft.com/office/drawing/2014/main" id="{58093FC7-9870-7D47-C30A-2796267368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4007" y="3079056"/>
                <a:ext cx="2565033" cy="108911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83286A5-06BA-3A8B-982A-7A4AE40E0C43}"/>
              </a:ext>
            </a:extLst>
          </p:cNvPr>
          <p:cNvSpPr/>
          <p:nvPr/>
        </p:nvSpPr>
        <p:spPr>
          <a:xfrm>
            <a:off x="7965438" y="3211904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共识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模型 11" descr="Domes And Pinacoid Blue">
                <a:extLst>
                  <a:ext uri="{FF2B5EF4-FFF2-40B4-BE49-F238E27FC236}">
                    <a16:creationId xmlns:a16="http://schemas.microsoft.com/office/drawing/2014/main" id="{A25908E2-0D4D-BDEA-A0D0-ACB227BE38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6483868"/>
                  </p:ext>
                </p:extLst>
              </p:nvPr>
            </p:nvGraphicFramePr>
            <p:xfrm>
              <a:off x="7159262" y="3948323"/>
              <a:ext cx="2587990" cy="13509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87990" cy="1350968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22130" ay="1391978" az="20703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6838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模型 11" descr="Domes And Pinacoid Blue">
                <a:extLst>
                  <a:ext uri="{FF2B5EF4-FFF2-40B4-BE49-F238E27FC236}">
                    <a16:creationId xmlns:a16="http://schemas.microsoft.com/office/drawing/2014/main" id="{A25908E2-0D4D-BDEA-A0D0-ACB227BE3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9262" y="3948323"/>
                <a:ext cx="2587990" cy="135096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C5CCB7D-9289-D5BC-7B8F-A96A7B5944E6}"/>
              </a:ext>
            </a:extLst>
          </p:cNvPr>
          <p:cNvSpPr/>
          <p:nvPr/>
        </p:nvSpPr>
        <p:spPr>
          <a:xfrm>
            <a:off x="8071163" y="4269130"/>
            <a:ext cx="1313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P2P</a:t>
            </a:r>
            <a:endParaRPr lang="zh-CN" altLang="en-US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34B042F-D76B-9F01-A44D-2E8485AD91DC}"/>
              </a:ext>
            </a:extLst>
          </p:cNvPr>
          <p:cNvSpPr/>
          <p:nvPr/>
        </p:nvSpPr>
        <p:spPr>
          <a:xfrm>
            <a:off x="7198426" y="2962121"/>
            <a:ext cx="2744613" cy="24120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模型 22" descr="Domes And Pinacoid Blue">
                <a:extLst>
                  <a:ext uri="{FF2B5EF4-FFF2-40B4-BE49-F238E27FC236}">
                    <a16:creationId xmlns:a16="http://schemas.microsoft.com/office/drawing/2014/main" id="{2D504C41-ED0B-0067-4D6B-4D3D5300DF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5772859"/>
                  </p:ext>
                </p:extLst>
              </p:nvPr>
            </p:nvGraphicFramePr>
            <p:xfrm rot="165370">
              <a:off x="7225763" y="619537"/>
              <a:ext cx="2591795" cy="1360196"/>
            </p:xfrm>
            <a:graphic>
              <a:graphicData uri="http://schemas.microsoft.com/office/drawing/2017/model3d">
                <am3d:model3d r:embed="rId2">
                  <am3d:spPr>
                    <a:xfrm rot="165370">
                      <a:off x="0" y="0"/>
                      <a:ext cx="2591795" cy="1360196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39944" ay="1366935" az="-21056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683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模型 22" descr="Domes And Pinacoid Blue">
                <a:extLst>
                  <a:ext uri="{FF2B5EF4-FFF2-40B4-BE49-F238E27FC236}">
                    <a16:creationId xmlns:a16="http://schemas.microsoft.com/office/drawing/2014/main" id="{2D504C41-ED0B-0067-4D6B-4D3D5300DF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5370">
                <a:off x="7225763" y="619537"/>
                <a:ext cx="2591795" cy="1360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模型 10" descr="Cube">
                <a:extLst>
                  <a:ext uri="{FF2B5EF4-FFF2-40B4-BE49-F238E27FC236}">
                    <a16:creationId xmlns:a16="http://schemas.microsoft.com/office/drawing/2014/main" id="{F9D7CD1D-7F55-8441-D4CF-C69CDB95D7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427305"/>
                  </p:ext>
                </p:extLst>
              </p:nvPr>
            </p:nvGraphicFramePr>
            <p:xfrm>
              <a:off x="282605" y="3141271"/>
              <a:ext cx="836480" cy="809699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36480" cy="80969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-10538866" ay="-4020570" az="10559534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0483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模型 10" descr="Cube">
                <a:extLst>
                  <a:ext uri="{FF2B5EF4-FFF2-40B4-BE49-F238E27FC236}">
                    <a16:creationId xmlns:a16="http://schemas.microsoft.com/office/drawing/2014/main" id="{F9D7CD1D-7F55-8441-D4CF-C69CDB95D7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605" y="3141271"/>
                <a:ext cx="836480" cy="809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模型 12" descr="Cube">
                <a:extLst>
                  <a:ext uri="{FF2B5EF4-FFF2-40B4-BE49-F238E27FC236}">
                    <a16:creationId xmlns:a16="http://schemas.microsoft.com/office/drawing/2014/main" id="{7A47F2ED-E723-6E30-3DAC-2F8229FDE8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8984587"/>
                  </p:ext>
                </p:extLst>
              </p:nvPr>
            </p:nvGraphicFramePr>
            <p:xfrm>
              <a:off x="1982014" y="3198139"/>
              <a:ext cx="832150" cy="818179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32150" cy="81817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-9991970" ay="-4365975" az="10026998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0483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模型 12" descr="Cube">
                <a:extLst>
                  <a:ext uri="{FF2B5EF4-FFF2-40B4-BE49-F238E27FC236}">
                    <a16:creationId xmlns:a16="http://schemas.microsoft.com/office/drawing/2014/main" id="{7A47F2ED-E723-6E30-3DAC-2F8229FDE8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2014" y="3198139"/>
                <a:ext cx="832150" cy="818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模型 13" descr="Cube">
                <a:extLst>
                  <a:ext uri="{FF2B5EF4-FFF2-40B4-BE49-F238E27FC236}">
                    <a16:creationId xmlns:a16="http://schemas.microsoft.com/office/drawing/2014/main" id="{E5B8A366-C190-9609-293B-E548223086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7933374"/>
                  </p:ext>
                </p:extLst>
              </p:nvPr>
            </p:nvGraphicFramePr>
            <p:xfrm>
              <a:off x="2840940" y="3227341"/>
              <a:ext cx="817322" cy="778629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17322" cy="77862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0624221" ay="-4452119" az="-10630838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0483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模型 13" descr="Cube">
                <a:extLst>
                  <a:ext uri="{FF2B5EF4-FFF2-40B4-BE49-F238E27FC236}">
                    <a16:creationId xmlns:a16="http://schemas.microsoft.com/office/drawing/2014/main" id="{E5B8A366-C190-9609-293B-E548223086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0940" y="3227341"/>
                <a:ext cx="817322" cy="77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模型 14" descr="Cube">
                <a:extLst>
                  <a:ext uri="{FF2B5EF4-FFF2-40B4-BE49-F238E27FC236}">
                    <a16:creationId xmlns:a16="http://schemas.microsoft.com/office/drawing/2014/main" id="{1292D007-8C25-BF45-B2D4-27B8E60356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6265430"/>
                  </p:ext>
                </p:extLst>
              </p:nvPr>
            </p:nvGraphicFramePr>
            <p:xfrm>
              <a:off x="1136328" y="3163575"/>
              <a:ext cx="851953" cy="834578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51953" cy="83457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66970" ay="-4025790" az="10400769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0628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模型 14" descr="Cube">
                <a:extLst>
                  <a:ext uri="{FF2B5EF4-FFF2-40B4-BE49-F238E27FC236}">
                    <a16:creationId xmlns:a16="http://schemas.microsoft.com/office/drawing/2014/main" id="{1292D007-8C25-BF45-B2D4-27B8E60356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6328" y="3163575"/>
                <a:ext cx="851953" cy="834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模型 15" descr="Cube">
                <a:extLst>
                  <a:ext uri="{FF2B5EF4-FFF2-40B4-BE49-F238E27FC236}">
                    <a16:creationId xmlns:a16="http://schemas.microsoft.com/office/drawing/2014/main" id="{D40ED847-FC52-79D8-3CF3-E3D3DE8BC6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5396274"/>
                  </p:ext>
                </p:extLst>
              </p:nvPr>
            </p:nvGraphicFramePr>
            <p:xfrm>
              <a:off x="3677121" y="3258247"/>
              <a:ext cx="824209" cy="780198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24209" cy="78019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59917" ay="-4263477" az="-10762112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0483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模型 15" descr="Cube">
                <a:extLst>
                  <a:ext uri="{FF2B5EF4-FFF2-40B4-BE49-F238E27FC236}">
                    <a16:creationId xmlns:a16="http://schemas.microsoft.com/office/drawing/2014/main" id="{D40ED847-FC52-79D8-3CF3-E3D3DE8BC6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7121" y="3258247"/>
                <a:ext cx="824209" cy="780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模型 23" descr="Cube">
                <a:extLst>
                  <a:ext uri="{FF2B5EF4-FFF2-40B4-BE49-F238E27FC236}">
                    <a16:creationId xmlns:a16="http://schemas.microsoft.com/office/drawing/2014/main" id="{10C768F6-E6A8-FD1C-4147-AA940FCD55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7322630"/>
                  </p:ext>
                </p:extLst>
              </p:nvPr>
            </p:nvGraphicFramePr>
            <p:xfrm>
              <a:off x="4470833" y="3268103"/>
              <a:ext cx="847605" cy="850416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47605" cy="85041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-9817214" ay="-4132977" az="9880000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0483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模型 23" descr="Cube">
                <a:extLst>
                  <a:ext uri="{FF2B5EF4-FFF2-40B4-BE49-F238E27FC236}">
                    <a16:creationId xmlns:a16="http://schemas.microsoft.com/office/drawing/2014/main" id="{10C768F6-E6A8-FD1C-4147-AA940FCD55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0833" y="3268103"/>
                <a:ext cx="847605" cy="85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模型 24" descr="Cube">
                <a:extLst>
                  <a:ext uri="{FF2B5EF4-FFF2-40B4-BE49-F238E27FC236}">
                    <a16:creationId xmlns:a16="http://schemas.microsoft.com/office/drawing/2014/main" id="{18EE2080-D72C-F752-AF69-C36273D8E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418735"/>
                  </p:ext>
                </p:extLst>
              </p:nvPr>
            </p:nvGraphicFramePr>
            <p:xfrm>
              <a:off x="5285858" y="3290324"/>
              <a:ext cx="857585" cy="87784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57585" cy="87784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-9400040" ay="-4074780" az="9492837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0483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模型 24" descr="Cube">
                <a:extLst>
                  <a:ext uri="{FF2B5EF4-FFF2-40B4-BE49-F238E27FC236}">
                    <a16:creationId xmlns:a16="http://schemas.microsoft.com/office/drawing/2014/main" id="{18EE2080-D72C-F752-AF69-C36273D8E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5858" y="3290324"/>
                <a:ext cx="857585" cy="877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 descr="Sphere">
                <a:extLst>
                  <a:ext uri="{FF2B5EF4-FFF2-40B4-BE49-F238E27FC236}">
                    <a16:creationId xmlns:a16="http://schemas.microsoft.com/office/drawing/2014/main" id="{F9349395-058E-5F49-5EDC-4CF9FD8DE3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3596001"/>
                  </p:ext>
                </p:extLst>
              </p:nvPr>
            </p:nvGraphicFramePr>
            <p:xfrm>
              <a:off x="7194833" y="6844343"/>
              <a:ext cx="484386" cy="484386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484386" cy="484386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8553842" ay="-4449314" az="-2182228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7216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 descr="Sphere">
                <a:extLst>
                  <a:ext uri="{FF2B5EF4-FFF2-40B4-BE49-F238E27FC236}">
                    <a16:creationId xmlns:a16="http://schemas.microsoft.com/office/drawing/2014/main" id="{F9349395-058E-5F49-5EDC-4CF9FD8DE3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94833" y="6844343"/>
                <a:ext cx="484386" cy="484386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模型 25" descr="Dark Gray Sphere">
                <a:extLst>
                  <a:ext uri="{FF2B5EF4-FFF2-40B4-BE49-F238E27FC236}">
                    <a16:creationId xmlns:a16="http://schemas.microsoft.com/office/drawing/2014/main" id="{974F5D45-5551-0A35-4478-A61E48E30D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949014"/>
                  </p:ext>
                </p:extLst>
              </p:nvPr>
            </p:nvGraphicFramePr>
            <p:xfrm>
              <a:off x="4089226" y="7044790"/>
              <a:ext cx="508468" cy="50846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508468" cy="5084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7721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模型 25" descr="Dark Gray Sphere">
                <a:extLst>
                  <a:ext uri="{FF2B5EF4-FFF2-40B4-BE49-F238E27FC236}">
                    <a16:creationId xmlns:a16="http://schemas.microsoft.com/office/drawing/2014/main" id="{974F5D45-5551-0A35-4478-A61E48E30D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89226" y="7044790"/>
                <a:ext cx="508468" cy="50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模型 26" descr="Red Sphere">
                <a:extLst>
                  <a:ext uri="{FF2B5EF4-FFF2-40B4-BE49-F238E27FC236}">
                    <a16:creationId xmlns:a16="http://schemas.microsoft.com/office/drawing/2014/main" id="{0E8E1572-616A-11DB-3E5A-70C1B478C5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3862272"/>
                  </p:ext>
                </p:extLst>
              </p:nvPr>
            </p:nvGraphicFramePr>
            <p:xfrm>
              <a:off x="12192000" y="6147898"/>
              <a:ext cx="437142" cy="484385"/>
            </p:xfrm>
            <a:graphic>
              <a:graphicData uri="http://schemas.microsoft.com/office/drawing/2017/model3d">
                <am3d:model3d r:embed="rId19">
                  <am3d:spPr>
                    <a:xfrm>
                      <a:off x="0" y="0"/>
                      <a:ext cx="437142" cy="48438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7721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模型 26" descr="Red Sphere">
                <a:extLst>
                  <a:ext uri="{FF2B5EF4-FFF2-40B4-BE49-F238E27FC236}">
                    <a16:creationId xmlns:a16="http://schemas.microsoft.com/office/drawing/2014/main" id="{0E8E1572-616A-11DB-3E5A-70C1B478C5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192000" y="6147898"/>
                <a:ext cx="437142" cy="48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模型 27" descr="Light Gray Sphere">
                <a:extLst>
                  <a:ext uri="{FF2B5EF4-FFF2-40B4-BE49-F238E27FC236}">
                    <a16:creationId xmlns:a16="http://schemas.microsoft.com/office/drawing/2014/main" id="{4B59682E-C963-CD84-CF88-F479E46B20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26899330"/>
                  </p:ext>
                </p:extLst>
              </p:nvPr>
            </p:nvGraphicFramePr>
            <p:xfrm>
              <a:off x="8232744" y="6858000"/>
              <a:ext cx="441026" cy="441026"/>
            </p:xfrm>
            <a:graphic>
              <a:graphicData uri="http://schemas.microsoft.com/office/drawing/2017/model3d">
                <am3d:model3d r:embed="rId21">
                  <am3d:spPr>
                    <a:xfrm>
                      <a:off x="0" y="0"/>
                      <a:ext cx="441026" cy="44102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778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模型 27" descr="Light Gray Sphere">
                <a:extLst>
                  <a:ext uri="{FF2B5EF4-FFF2-40B4-BE49-F238E27FC236}">
                    <a16:creationId xmlns:a16="http://schemas.microsoft.com/office/drawing/2014/main" id="{4B59682E-C963-CD84-CF88-F479E46B2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2744" y="6858000"/>
                <a:ext cx="441026" cy="441026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箭头: 左 29">
            <a:extLst>
              <a:ext uri="{FF2B5EF4-FFF2-40B4-BE49-F238E27FC236}">
                <a16:creationId xmlns:a16="http://schemas.microsoft.com/office/drawing/2014/main" id="{C23F5F77-DFF4-AAD8-43AB-6793A0298BB7}"/>
              </a:ext>
            </a:extLst>
          </p:cNvPr>
          <p:cNvSpPr/>
          <p:nvPr/>
        </p:nvSpPr>
        <p:spPr>
          <a:xfrm>
            <a:off x="6209211" y="3413037"/>
            <a:ext cx="857585" cy="408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3BA77C-FC57-03F0-0D88-31601C9E29DF}"/>
              </a:ext>
            </a:extLst>
          </p:cNvPr>
          <p:cNvSpPr txBox="1"/>
          <p:nvPr/>
        </p:nvSpPr>
        <p:spPr>
          <a:xfrm>
            <a:off x="9982203" y="3429000"/>
            <a:ext cx="148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给消息排序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4750C1-FB59-E991-38CC-9441E25619F5}"/>
              </a:ext>
            </a:extLst>
          </p:cNvPr>
          <p:cNvSpPr txBox="1"/>
          <p:nvPr/>
        </p:nvSpPr>
        <p:spPr>
          <a:xfrm>
            <a:off x="10116913" y="45060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接收消息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9DB817-2B37-30FC-046C-1FAE5753222C}"/>
              </a:ext>
            </a:extLst>
          </p:cNvPr>
          <p:cNvSpPr txBox="1"/>
          <p:nvPr/>
        </p:nvSpPr>
        <p:spPr>
          <a:xfrm>
            <a:off x="1594706" y="510021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各节点达成按什么顺序处理消息的共识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3AB693E-737E-6816-F1F1-493FE17C83E5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703523" y="3948323"/>
            <a:ext cx="1416575" cy="1336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A93725C7-14AA-0AEA-582A-BA9451D71E7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7621" y="4388908"/>
            <a:ext cx="1074875" cy="1970604"/>
          </a:xfrm>
          <a:prstGeom prst="rect">
            <a:avLst/>
          </a:prstGeom>
        </p:spPr>
      </p:pic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83BAC9D8-7C11-2149-9B52-C20C234C31B2}"/>
              </a:ext>
            </a:extLst>
          </p:cNvPr>
          <p:cNvSpPr/>
          <p:nvPr/>
        </p:nvSpPr>
        <p:spPr>
          <a:xfrm>
            <a:off x="5595229" y="2189535"/>
            <a:ext cx="1425731" cy="9517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23A1D-3785-B0F9-04A5-768A7F1D15CD}"/>
              </a:ext>
            </a:extLst>
          </p:cNvPr>
          <p:cNvSpPr/>
          <p:nvPr/>
        </p:nvSpPr>
        <p:spPr>
          <a:xfrm>
            <a:off x="8140883" y="825683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35982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33333E-6 L 0.07825 -0.3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1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3971 -0.336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6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-2.96296E-6 L -0.24467 -0.24028 " pathEditMode="relative" rAng="0" ptsTypes="AA">
                                      <p:cBhvr>
                                        <p:cTn id="10" dur="1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-118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602 L 0.29323 -0.34606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176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29323 -0.34606 L 0.29245 -0.54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8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7825 -0.32963 L 0.07747 -0.513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3971 -0.33658 L 0.03659 -0.508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6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0.24466 -0.24027 L -0.24779 -0.40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7 -0.51365 L 0.12083 -0.5069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3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-0.50857 L -0.00599 -0.512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00"/>
                            </p:stCondLst>
                            <p:childTnLst>
                              <p:par>
                                <p:cTn id="27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45 -0.54306 C 0.25638 -0.55533 0.21615 -0.53171 0.18008 -0.54468 C 0.15547 -0.55255 0.14375 -0.60533 0.14362 -0.62222 C 0.14284 -0.64236 0.1457 -0.69421 0.1694 -0.70857 C 0.2043 -0.73079 0.25924 -0.72593 0.30156 -0.72778 " pathEditMode="relative" rAng="10560000" ptsTypes="AAAAA">
                                      <p:cBhvr>
                                        <p:cTn id="28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-86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8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006 -0.50972 C 0.08217 -0.51134 -0.01471 -0.48541 -0.03437 -0.50787 C -0.04752 -0.52176 -0.06602 -0.54791 -0.06588 -0.5831 C -0.06848 -0.62384 -0.06223 -0.65301 -0.04895 -0.6669 C -0.02929 -0.68912 0.0806 -0.68356 0.13021 -0.68241 " pathEditMode="relative" rAng="10800000" ptsTypes="AAAAA">
                                      <p:cBhvr>
                                        <p:cTn id="30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-817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599 -0.5125 C -0.06419 -0.50579 -0.09375 -0.49098 -0.13008 -0.51343 C -0.15417 -0.52709 -0.18034 -0.57987 -0.17839 -0.6088 C -0.1763 -0.63774 -0.14193 -0.67362 -0.11784 -0.68727 C -0.08151 -0.70973 -0.03451 -0.68843 0.00729 -0.68774 " pathEditMode="relative" rAng="10800000" ptsTypes="AAAAA">
                                      <p:cBhvr>
                                        <p:cTn id="32" dur="1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87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1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24779 -0.4081 C -0.28789 -0.40694 -0.35781 -0.39167 -0.3957 -0.41412 C -0.42096 -0.42824 -0.45612 -0.47454 -0.45469 -0.50555 C -0.45339 -0.5368 -0.43672 -0.57963 -0.41146 -0.59421 C -0.3737 -0.61667 -0.27982 -0.58403 -0.24154 -0.58032 " pathEditMode="relative" rAng="10800000" ptsTypes="AAAAA">
                                      <p:cBhvr>
                                        <p:cTn id="34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9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 NeutronStar</dc:creator>
  <cp:lastModifiedBy>PRO NeutronStar</cp:lastModifiedBy>
  <cp:revision>5</cp:revision>
  <dcterms:created xsi:type="dcterms:W3CDTF">2023-02-01T03:46:45Z</dcterms:created>
  <dcterms:modified xsi:type="dcterms:W3CDTF">2023-02-02T13:51:32Z</dcterms:modified>
</cp:coreProperties>
</file>