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21"/>
  </p:notesMasterIdLst>
  <p:sldIdLst>
    <p:sldId id="273" r:id="rId3"/>
    <p:sldId id="256" r:id="rId4"/>
    <p:sldId id="257" r:id="rId5"/>
    <p:sldId id="267" r:id="rId6"/>
    <p:sldId id="258" r:id="rId7"/>
    <p:sldId id="259" r:id="rId8"/>
    <p:sldId id="260" r:id="rId9"/>
    <p:sldId id="261" r:id="rId10"/>
    <p:sldId id="268" r:id="rId11"/>
    <p:sldId id="269" r:id="rId12"/>
    <p:sldId id="270" r:id="rId13"/>
    <p:sldId id="271" r:id="rId14"/>
    <p:sldId id="272" r:id="rId15"/>
    <p:sldId id="262" r:id="rId16"/>
    <p:sldId id="263" r:id="rId17"/>
    <p:sldId id="266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4683" autoAdjust="0"/>
  </p:normalViewPr>
  <p:slideViewPr>
    <p:cSldViewPr>
      <p:cViewPr varScale="1">
        <p:scale>
          <a:sx n="112" d="100"/>
          <a:sy n="112" d="100"/>
        </p:scale>
        <p:origin x="-9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8090-F871-4603-9BA9-1BEE2828B686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B0A2B-24B4-470C-B6D7-7A11D8AA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B0A2B-24B4-470C-B6D7-7A11D8AA68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3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7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0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83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37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96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73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32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4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2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2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bryanhunter\Desktop\Nashville .NET User Group   Sponsors_files\tek_full-col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92" y="2332849"/>
            <a:ext cx="2395180" cy="130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ryanhunter\Desktop\Nashville .NET User Group   Sponsors_files\conexes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120" y="2184571"/>
            <a:ext cx="300075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ryanhunter\Desktop\Nashville .NET User Group   Sponsors_files\truebridgelogo3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65" y="5276138"/>
            <a:ext cx="3135668" cy="99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6397" y="304800"/>
            <a:ext cx="811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A big thanks to </a:t>
            </a:r>
            <a:r>
              <a:rPr lang="en-US" sz="2800" b="1" dirty="0" err="1" smtClean="0">
                <a:solidFill>
                  <a:prstClr val="black"/>
                </a:solidFill>
              </a:rPr>
              <a:t>NashDotNet’s</a:t>
            </a:r>
            <a:r>
              <a:rPr lang="en-US" sz="2800" b="1" dirty="0" smtClean="0">
                <a:solidFill>
                  <a:prstClr val="black"/>
                </a:solidFill>
              </a:rPr>
              <a:t> sponsors!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endParaRPr lang="en-US" sz="1200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6397" y="4627602"/>
            <a:ext cx="81142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Our</a:t>
            </a:r>
            <a:r>
              <a:rPr lang="en-US" b="1" i="1" dirty="0" smtClean="0">
                <a:solidFill>
                  <a:prstClr val="black"/>
                </a:solidFill>
              </a:rPr>
              <a:t> VIP </a:t>
            </a:r>
            <a:r>
              <a:rPr lang="en-US" b="1" dirty="0">
                <a:solidFill>
                  <a:prstClr val="black"/>
                </a:solidFill>
              </a:rPr>
              <a:t>s</a:t>
            </a:r>
            <a:r>
              <a:rPr lang="en-US" b="1" dirty="0" smtClean="0">
                <a:solidFill>
                  <a:prstClr val="black"/>
                </a:solidFill>
              </a:rPr>
              <a:t>ponsor</a:t>
            </a:r>
            <a:r>
              <a:rPr lang="en-US" b="1" i="1" dirty="0" smtClean="0">
                <a:solidFill>
                  <a:prstClr val="black"/>
                </a:solidFill>
              </a:rPr>
              <a:t> </a:t>
            </a:r>
            <a:br>
              <a:rPr lang="en-US" b="1" i="1" dirty="0" smtClean="0">
                <a:solidFill>
                  <a:prstClr val="black"/>
                </a:solidFill>
              </a:rPr>
            </a:br>
            <a:r>
              <a:rPr lang="en-US" sz="1200" b="1" dirty="0" smtClean="0">
                <a:solidFill>
                  <a:prstClr val="white">
                    <a:lumMod val="65000"/>
                  </a:prstClr>
                </a:solidFill>
              </a:rPr>
              <a:t>($500 per year)</a:t>
            </a:r>
            <a:endParaRPr lang="en-US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4572000" cy="5616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Our</a:t>
            </a:r>
            <a:r>
              <a:rPr lang="en-US" b="1" i="1" dirty="0" smtClean="0">
                <a:solidFill>
                  <a:prstClr val="black"/>
                </a:solidFill>
              </a:rPr>
              <a:t> </a:t>
            </a:r>
            <a:r>
              <a:rPr lang="en-US" sz="2000" b="1" i="1" dirty="0" smtClean="0">
                <a:solidFill>
                  <a:prstClr val="black"/>
                </a:solidFill>
              </a:rPr>
              <a:t>“Rock Star</a:t>
            </a:r>
            <a:r>
              <a:rPr lang="en-US" sz="2000" b="1" i="1" smtClean="0">
                <a:solidFill>
                  <a:prstClr val="black"/>
                </a:solidFill>
              </a:rPr>
              <a:t>”</a:t>
            </a:r>
            <a:r>
              <a:rPr lang="en-US" sz="2000" b="1" smtClean="0">
                <a:solidFill>
                  <a:prstClr val="black"/>
                </a:solidFill>
              </a:rPr>
              <a:t> </a:t>
            </a:r>
            <a:r>
              <a:rPr lang="en-US" b="1" smtClean="0">
                <a:solidFill>
                  <a:prstClr val="black"/>
                </a:solidFill>
              </a:rPr>
              <a:t>sponsors </a:t>
            </a:r>
            <a:r>
              <a:rPr lang="en-US" b="1" i="1" dirty="0" smtClean="0">
                <a:solidFill>
                  <a:prstClr val="black"/>
                </a:solidFill>
              </a:rPr>
              <a:t/>
            </a:r>
            <a:br>
              <a:rPr lang="en-US" b="1" i="1" dirty="0" smtClean="0">
                <a:solidFill>
                  <a:prstClr val="black"/>
                </a:solidFill>
              </a:rPr>
            </a:br>
            <a:r>
              <a:rPr lang="en-US" sz="1050" b="1" dirty="0" smtClean="0">
                <a:solidFill>
                  <a:prstClr val="white">
                    <a:lumMod val="65000"/>
                  </a:prstClr>
                </a:solidFill>
              </a:rPr>
              <a:t>($1,000 per year)</a:t>
            </a:r>
            <a:endParaRPr lang="en-US" sz="1050" b="1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Picture 2" descr="C:\Users\bryanhunter\Downloads\firefly-logo-black-on-white.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7" y="1886121"/>
            <a:ext cx="22860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0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Raven?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Raven is a .NET Linq enabled Document Database, focused on </a:t>
            </a:r>
            <a:r>
              <a:rPr lang="en-US" dirty="0" smtClean="0"/>
              <a:t>providing a </a:t>
            </a:r>
            <a:r>
              <a:rPr lang="en-US" dirty="0"/>
              <a:t>high performance, schema-less, flexible and scalable NoSQL data store for the .NET and Windows platforms.</a:t>
            </a:r>
          </a:p>
        </p:txBody>
      </p:sp>
    </p:spTree>
    <p:extLst>
      <p:ext uri="{BB962C8B-B14F-4D97-AF65-F5344CB8AC3E}">
        <p14:creationId xmlns:p14="http://schemas.microsoft.com/office/powerpoint/2010/main" val="23265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Ok... So what does that mean?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17648"/>
            <a:ext cx="4572000" cy="36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offers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2743200"/>
          </a:xfrm>
        </p:spPr>
        <p:txBody>
          <a:bodyPr/>
          <a:lstStyle/>
          <a:p>
            <a:r>
              <a:rPr lang="en-US" dirty="0" smtClean="0"/>
              <a:t>Linq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Safe by default</a:t>
            </a:r>
          </a:p>
          <a:p>
            <a:r>
              <a:rPr lang="en-US" dirty="0" smtClean="0"/>
              <a:t>Ad hoc queries</a:t>
            </a:r>
          </a:p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2819400"/>
          </a:xfrm>
        </p:spPr>
        <p:txBody>
          <a:bodyPr/>
          <a:lstStyle/>
          <a:p>
            <a:r>
              <a:rPr lang="en-US" dirty="0" smtClean="0"/>
              <a:t>Live Projections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Replicate to RDBMS</a:t>
            </a:r>
          </a:p>
          <a:p>
            <a:r>
              <a:rPr lang="en-US" dirty="0" smtClean="0"/>
              <a:t>Set based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5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828800"/>
            <a:ext cx="5791200" cy="35814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IDocumentStore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IDocumentSession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IDocumentQuery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10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Micro web frameworks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73" y="1524000"/>
            <a:ext cx="5178428" cy="4518756"/>
          </a:xfrm>
        </p:spPr>
      </p:pic>
      <p:sp>
        <p:nvSpPr>
          <p:cNvPr id="7" name="TextBox 6"/>
          <p:cNvSpPr txBox="1"/>
          <p:nvPr/>
        </p:nvSpPr>
        <p:spPr>
          <a:xfrm>
            <a:off x="2057400" y="5391090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 only what you need...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8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NancyFX, </a:t>
            </a:r>
            <a:br>
              <a:rPr lang="en-US" dirty="0" smtClean="0"/>
            </a:br>
            <a:r>
              <a:rPr lang="en-US" sz="3600" dirty="0" smtClean="0"/>
              <a:t>a Sinatra inspired framework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2152905"/>
            <a:ext cx="3729567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 ‘sinatra’</a:t>
            </a:r>
          </a:p>
          <a:p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 ‘/’ do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‘Hello World’</a:t>
            </a: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 </a:t>
            </a:r>
            <a:b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819904"/>
            <a:ext cx="3729567" cy="89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isn’t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5" y="1885053"/>
            <a:ext cx="3197875" cy="3525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1125" y="5345669"/>
            <a:ext cx="31978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Asp.Net MVC           Nancy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95400"/>
            <a:ext cx="3380595" cy="2062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733800"/>
            <a:ext cx="35623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options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7678" y="1676400"/>
            <a:ext cx="2242922" cy="261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Asp.Net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Self-hosted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Wcf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OWIN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206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3962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middleman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68" y="1371600"/>
            <a:ext cx="3026832" cy="2270124"/>
          </a:xfrm>
        </p:spPr>
      </p:pic>
      <p:sp>
        <p:nvSpPr>
          <p:cNvPr id="7" name="TextBox 6"/>
          <p:cNvSpPr txBox="1"/>
          <p:nvPr/>
        </p:nvSpPr>
        <p:spPr>
          <a:xfrm>
            <a:off x="4572000" y="3733800"/>
            <a:ext cx="41713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Some common middleware...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Rack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WSGI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OWIN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1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Intro to RavenDB with NancyFX</a:t>
            </a:r>
            <a:endParaRPr 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49" y="4076315"/>
            <a:ext cx="3754368" cy="9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Justin Soliz</a:t>
            </a:r>
          </a:p>
          <a:p>
            <a:pPr marL="0" indent="0">
              <a:buNone/>
            </a:pPr>
            <a:r>
              <a:rPr lang="en-US" dirty="0" smtClean="0"/>
              <a:t>@justinsoliz</a:t>
            </a:r>
          </a:p>
          <a:p>
            <a:pPr marL="0" indent="0">
              <a:buNone/>
            </a:pPr>
            <a:r>
              <a:rPr lang="en-US" dirty="0" smtClean="0"/>
              <a:t>www.justinsoliz.com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752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8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658937"/>
            <a:ext cx="4286250" cy="4591050"/>
          </a:xfrm>
        </p:spPr>
      </p:pic>
    </p:spTree>
    <p:extLst>
      <p:ext uri="{BB962C8B-B14F-4D97-AF65-F5344CB8AC3E}">
        <p14:creationId xmlns:p14="http://schemas.microsoft.com/office/powerpoint/2010/main" val="25799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4800"/>
            <a:ext cx="29718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0"/>
            <a:ext cx="8382000" cy="3851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09744" y="644199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@jrecursive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out there?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77" y="2362201"/>
            <a:ext cx="5790046" cy="3184524"/>
          </a:xfrm>
        </p:spPr>
      </p:pic>
    </p:spTree>
    <p:extLst>
      <p:ext uri="{BB962C8B-B14F-4D97-AF65-F5344CB8AC3E}">
        <p14:creationId xmlns:p14="http://schemas.microsoft.com/office/powerpoint/2010/main" val="34487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2" y="0"/>
            <a:ext cx="3867697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460477"/>
            <a:ext cx="3943350" cy="41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2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16" y="2952557"/>
            <a:ext cx="3754368" cy="9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763</TotalTime>
  <Words>161</Words>
  <Application>Microsoft Office PowerPoint</Application>
  <PresentationFormat>On-screen Show (4:3)</PresentationFormat>
  <Paragraphs>50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Apex</vt:lpstr>
      <vt:lpstr>Office Theme</vt:lpstr>
      <vt:lpstr>PowerPoint Presentation</vt:lpstr>
      <vt:lpstr>Intro to RavenDB with NancyFX</vt:lpstr>
      <vt:lpstr>A little about me</vt:lpstr>
      <vt:lpstr>Before we begin...</vt:lpstr>
      <vt:lpstr>Relational Database</vt:lpstr>
      <vt:lpstr>PowerPoint Presentation</vt:lpstr>
      <vt:lpstr>So what’s out there?</vt:lpstr>
      <vt:lpstr>PowerPoint Presentation</vt:lpstr>
      <vt:lpstr>PowerPoint Presentation</vt:lpstr>
      <vt:lpstr>What is Raven?</vt:lpstr>
      <vt:lpstr>Ok... So what does that mean?</vt:lpstr>
      <vt:lpstr>What it offers</vt:lpstr>
      <vt:lpstr>The API</vt:lpstr>
      <vt:lpstr>Micro web frameworks</vt:lpstr>
      <vt:lpstr>NancyFX,  a Sinatra inspired framework</vt:lpstr>
      <vt:lpstr>What it isn’t</vt:lpstr>
      <vt:lpstr>Hosting options</vt:lpstr>
      <vt:lpstr>The middleman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RavenDB with NancyFX</dc:title>
  <dc:creator>Justin</dc:creator>
  <cp:lastModifiedBy>Justin</cp:lastModifiedBy>
  <cp:revision>26</cp:revision>
  <dcterms:created xsi:type="dcterms:W3CDTF">2011-08-09T20:50:59Z</dcterms:created>
  <dcterms:modified xsi:type="dcterms:W3CDTF">2011-08-11T16:07:25Z</dcterms:modified>
</cp:coreProperties>
</file>