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3EC599E-0048-4E82-BBFA-6776EA2C4AB2}" type="datetimeFigureOut">
              <a:rPr lang="en-US" smtClean="0"/>
              <a:t>8/9/2011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E2198E2-1E36-49CC-987B-FD5390CC92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 </a:t>
            </a:r>
            <a:r>
              <a:rPr lang="en-US" dirty="0" smtClean="0"/>
              <a:t>to RavenDB </a:t>
            </a:r>
            <a:r>
              <a:rPr lang="en-US" smtClean="0"/>
              <a:t>with NancyFX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Soliz</a:t>
            </a:r>
          </a:p>
          <a:p>
            <a:pPr marL="0" indent="0">
              <a:buNone/>
            </a:pPr>
            <a:r>
              <a:rPr lang="en-US" dirty="0" smtClean="0"/>
              <a:t>@justinsoliz</a:t>
            </a:r>
          </a:p>
          <a:p>
            <a:pPr marL="0" indent="0">
              <a:buNone/>
            </a:pPr>
            <a:r>
              <a:rPr lang="en-US" dirty="0" smtClean="0"/>
              <a:t>www.justinsoliz.com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58937"/>
            <a:ext cx="4286250" cy="4591050"/>
          </a:xfrm>
        </p:spPr>
      </p:pic>
    </p:spTree>
    <p:extLst>
      <p:ext uri="{BB962C8B-B14F-4D97-AF65-F5344CB8AC3E}">
        <p14:creationId xmlns:p14="http://schemas.microsoft.com/office/powerpoint/2010/main" val="25799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"/>
            <a:ext cx="29718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0800"/>
            <a:ext cx="8382000" cy="3851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9744" y="644199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@jrecursive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out there?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77" y="2362201"/>
            <a:ext cx="5790046" cy="3184524"/>
          </a:xfrm>
        </p:spPr>
      </p:pic>
    </p:spTree>
    <p:extLst>
      <p:ext uri="{BB962C8B-B14F-4D97-AF65-F5344CB8AC3E}">
        <p14:creationId xmlns:p14="http://schemas.microsoft.com/office/powerpoint/2010/main" val="3448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2" y="0"/>
            <a:ext cx="3867697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460477"/>
            <a:ext cx="3943350" cy="4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209</TotalTime>
  <Words>23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Intro to RavenDB with NancyFX</vt:lpstr>
      <vt:lpstr>A little about me</vt:lpstr>
      <vt:lpstr>Relational Database</vt:lpstr>
      <vt:lpstr>PowerPoint Presentation</vt:lpstr>
      <vt:lpstr>So what’s out there?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RavenDB with NancyFX</dc:title>
  <dc:creator>Justin</dc:creator>
  <cp:lastModifiedBy>Justin</cp:lastModifiedBy>
  <cp:revision>5</cp:revision>
  <dcterms:created xsi:type="dcterms:W3CDTF">2011-08-09T20:50:59Z</dcterms:created>
  <dcterms:modified xsi:type="dcterms:W3CDTF">2011-08-10T00:20:19Z</dcterms:modified>
</cp:coreProperties>
</file>