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-196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3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8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7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4/22/14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3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4/22/14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0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4/22/14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9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2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29B5-F68A-4347-A81F-74730A59407E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9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A29B5-F68A-4347-A81F-74730A59407E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C3D49-5CC3-4280-934F-7C263FEA1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"/>
            <a:ext cx="7772400" cy="762000"/>
          </a:xfrm>
        </p:spPr>
        <p:txBody>
          <a:bodyPr/>
          <a:lstStyle/>
          <a:p>
            <a:r>
              <a:rPr lang="en-US" dirty="0" smtClean="0"/>
              <a:t>Welcome to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867400"/>
            <a:ext cx="541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WIFI SSID: </a:t>
            </a:r>
            <a:r>
              <a:rPr lang="en-US" sz="2400" dirty="0" err="1" smtClean="0"/>
              <a:t>emma</a:t>
            </a:r>
            <a:r>
              <a:rPr lang="en-US" sz="2400" dirty="0" smtClean="0"/>
              <a:t> &lt;3</a:t>
            </a:r>
            <a:br>
              <a:rPr lang="en-US" sz="2400" dirty="0" smtClean="0"/>
            </a:br>
            <a:r>
              <a:rPr lang="en-US" sz="2400" dirty="0" smtClean="0"/>
              <a:t>user: </a:t>
            </a:r>
            <a:r>
              <a:rPr lang="en-US" sz="2400" dirty="0" err="1" smtClean="0"/>
              <a:t>emma</a:t>
            </a:r>
            <a:r>
              <a:rPr lang="en-US" sz="2400" dirty="0" smtClean="0"/>
              <a:t>       password: 11Lea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58674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Twitter : </a:t>
            </a:r>
            <a:r>
              <a:rPr lang="en-US" sz="2400" dirty="0" smtClean="0"/>
              <a:t>#</a:t>
            </a:r>
            <a:r>
              <a:rPr lang="en-US" sz="2400" dirty="0" err="1" smtClean="0"/>
              <a:t>NashFP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62000"/>
            <a:ext cx="6705600" cy="28264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57" y="3962400"/>
            <a:ext cx="1295400" cy="1288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962400"/>
            <a:ext cx="1052700" cy="1288922"/>
          </a:xfrm>
          <a:prstGeom prst="rect">
            <a:avLst/>
          </a:prstGeom>
        </p:spPr>
      </p:pic>
      <p:pic>
        <p:nvPicPr>
          <p:cNvPr id="1028" name="Picture 4" descr="http://spinscale.github.io/elasticsearch/img-jugm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79" y="4191027"/>
            <a:ext cx="2505464" cy="77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44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August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49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ryanhunter\Pictures\nashf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762000"/>
            <a:ext cx="49784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219200"/>
          </a:xfrm>
        </p:spPr>
        <p:txBody>
          <a:bodyPr/>
          <a:lstStyle/>
          <a:p>
            <a:r>
              <a:rPr lang="en-US" dirty="0" smtClean="0"/>
              <a:t>Welcome to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708134"/>
            <a:ext cx="5336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WIFI SSID “Firefly Guest” </a:t>
            </a:r>
            <a:r>
              <a:rPr lang="en-US" sz="2400" dirty="0"/>
              <a:t> </a:t>
            </a:r>
            <a:r>
              <a:rPr lang="en-US" sz="2400" dirty="0" smtClean="0"/>
              <a:t>Key “</a:t>
            </a:r>
            <a:r>
              <a:rPr lang="en-US" sz="2400" dirty="0" err="1" smtClean="0"/>
              <a:t>geekhard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5708134"/>
            <a:ext cx="2372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Twitter : #</a:t>
            </a:r>
            <a:r>
              <a:rPr lang="en-US" sz="2400" dirty="0" err="1" smtClean="0"/>
              <a:t>NashFP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9854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30</Words>
  <Application>Microsoft Macintosh PowerPoint</Application>
  <PresentationFormat>On-screen Show (4:3)</PresentationFormat>
  <Paragraphs>7</Paragraphs>
  <Slides>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Welcome to</vt:lpstr>
      <vt:lpstr>August 2013</vt:lpstr>
      <vt:lpstr>Welcome to</vt:lpstr>
    </vt:vector>
  </TitlesOfParts>
  <Company>Firefly Logic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</dc:title>
  <dc:creator>Bryan Hunter</dc:creator>
  <cp:lastModifiedBy>Bryan Hunter</cp:lastModifiedBy>
  <cp:revision>11</cp:revision>
  <dcterms:created xsi:type="dcterms:W3CDTF">2012-01-26T23:25:48Z</dcterms:created>
  <dcterms:modified xsi:type="dcterms:W3CDTF">2014-04-22T22:51:42Z</dcterms:modified>
</cp:coreProperties>
</file>