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4"/>
    <p:restoredTop sz="94656"/>
  </p:normalViewPr>
  <p:slideViewPr>
    <p:cSldViewPr>
      <p:cViewPr varScale="1">
        <p:scale>
          <a:sx n="181" d="100"/>
          <a:sy n="181" d="100"/>
        </p:scale>
        <p:origin x="1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3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8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7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3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0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9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2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9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A29B5-F68A-4347-A81F-74730A59407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"/>
            <a:ext cx="7772400" cy="762000"/>
          </a:xfrm>
        </p:spPr>
        <p:txBody>
          <a:bodyPr/>
          <a:lstStyle/>
          <a:p>
            <a:r>
              <a:rPr lang="en-US" dirty="0" smtClean="0"/>
              <a:t>Welcome 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867400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WIFI SSID: </a:t>
            </a:r>
            <a:r>
              <a:rPr lang="en-US" sz="2400" dirty="0" err="1" smtClean="0"/>
              <a:t>emma</a:t>
            </a:r>
            <a:r>
              <a:rPr lang="en-US" sz="2400" dirty="0" smtClean="0"/>
              <a:t> &lt;3</a:t>
            </a:r>
            <a:br>
              <a:rPr lang="en-US" sz="2400" dirty="0" smtClean="0"/>
            </a:br>
            <a:r>
              <a:rPr lang="en-US" sz="2400" dirty="0" smtClean="0"/>
              <a:t>user: </a:t>
            </a:r>
            <a:r>
              <a:rPr lang="en-US" sz="2400" dirty="0" err="1" smtClean="0"/>
              <a:t>emma</a:t>
            </a:r>
            <a:r>
              <a:rPr lang="en-US" sz="2400" dirty="0" smtClean="0"/>
              <a:t>       password: </a:t>
            </a:r>
            <a:r>
              <a:rPr lang="en-US" sz="2400" dirty="0" err="1" smtClean="0"/>
              <a:t>emma</a:t>
            </a:r>
            <a:r>
              <a:rPr lang="en-US" sz="2400" dirty="0" smtClean="0"/>
              <a:t>-guest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58674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Twitter : #</a:t>
            </a:r>
            <a:r>
              <a:rPr lang="en-US" sz="2400" dirty="0" err="1" smtClean="0"/>
              <a:t>NashFP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62000"/>
            <a:ext cx="6705600" cy="2826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15" y="3787432"/>
            <a:ext cx="1052700" cy="12889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913352"/>
            <a:ext cx="2819400" cy="116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August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4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ryanhunter\Pictures\nashf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762000"/>
            <a:ext cx="49784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219200"/>
          </a:xfrm>
        </p:spPr>
        <p:txBody>
          <a:bodyPr/>
          <a:lstStyle/>
          <a:p>
            <a:r>
              <a:rPr lang="en-US" dirty="0" smtClean="0"/>
              <a:t>Welcome 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708134"/>
            <a:ext cx="5336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WIFI SSID “Firefly Guest” </a:t>
            </a:r>
            <a:r>
              <a:rPr lang="en-US" sz="2400" dirty="0"/>
              <a:t> </a:t>
            </a:r>
            <a:r>
              <a:rPr lang="en-US" sz="2400" dirty="0" smtClean="0"/>
              <a:t>Key “</a:t>
            </a:r>
            <a:r>
              <a:rPr lang="en-US" sz="2400" dirty="0" err="1" smtClean="0"/>
              <a:t>geekhard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5708134"/>
            <a:ext cx="2372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Twitter : #</a:t>
            </a:r>
            <a:r>
              <a:rPr lang="en-US" sz="2400" dirty="0" err="1" smtClean="0"/>
              <a:t>NashFP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9854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30</Words>
  <Application>Microsoft Macintosh PowerPoint</Application>
  <PresentationFormat>On-screen Show (4:3)</PresentationFormat>
  <Paragraphs>7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Welcome to</vt:lpstr>
      <vt:lpstr>August 2013</vt:lpstr>
      <vt:lpstr>Welcome to</vt:lpstr>
    </vt:vector>
  </TitlesOfParts>
  <Company>Firefly Logic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Bryan Hunter</dc:creator>
  <cp:lastModifiedBy>Bryan Hunter</cp:lastModifiedBy>
  <cp:revision>12</cp:revision>
  <dcterms:created xsi:type="dcterms:W3CDTF">2012-01-26T23:25:48Z</dcterms:created>
  <dcterms:modified xsi:type="dcterms:W3CDTF">2016-06-28T23:20:15Z</dcterms:modified>
</cp:coreProperties>
</file>