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29B5-F68A-4347-A81F-74730A59407E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7620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153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WIFI </a:t>
            </a:r>
            <a:r>
              <a:rPr lang="en-US" sz="2400" dirty="0"/>
              <a:t>SSID </a:t>
            </a:r>
            <a:r>
              <a:rPr lang="en-US" sz="2400" dirty="0" smtClean="0"/>
              <a:t>“GUESTNET” Key “21208thave”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90043" y="6091535"/>
            <a:ext cx="23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705600" cy="2826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78" y="4114773"/>
            <a:ext cx="1295400" cy="1288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21" y="4114773"/>
            <a:ext cx="1052700" cy="1288922"/>
          </a:xfrm>
          <a:prstGeom prst="rect">
            <a:avLst/>
          </a:prstGeom>
        </p:spPr>
      </p:pic>
      <p:pic>
        <p:nvPicPr>
          <p:cNvPr id="1028" name="Picture 4" descr="http://spinscale.github.io/elasticsearch/img-jug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505464" cy="7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hunter\Pictures\nashf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76200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2192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08134"/>
            <a:ext cx="533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WIFI SSID “Firefly Guest” </a:t>
            </a:r>
            <a:r>
              <a:rPr lang="en-US" sz="2400" dirty="0"/>
              <a:t> </a:t>
            </a:r>
            <a:r>
              <a:rPr lang="en-US" sz="2400" dirty="0" smtClean="0"/>
              <a:t>Key “</a:t>
            </a:r>
            <a:r>
              <a:rPr lang="en-US" sz="2400" dirty="0" err="1" smtClean="0"/>
              <a:t>geekhard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708134"/>
            <a:ext cx="23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8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33</Words>
  <Application>Microsoft Office PowerPoint</Application>
  <PresentationFormat>On-screen Show (4:3)</PresentationFormat>
  <Paragraphs>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Welcome to</vt:lpstr>
      <vt:lpstr>August 2013</vt:lpstr>
      <vt:lpstr>Welcome to</vt:lpstr>
    </vt:vector>
  </TitlesOfParts>
  <Company>Firefly Logic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Bryan Hunter</dc:creator>
  <cp:lastModifiedBy>Bryan Hunter</cp:lastModifiedBy>
  <cp:revision>7</cp:revision>
  <dcterms:created xsi:type="dcterms:W3CDTF">2012-01-26T23:25:48Z</dcterms:created>
  <dcterms:modified xsi:type="dcterms:W3CDTF">2013-08-27T20:56:40Z</dcterms:modified>
</cp:coreProperties>
</file>