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80"/>
  </p:normalViewPr>
  <p:slideViewPr>
    <p:cSldViewPr>
      <p:cViewPr varScale="1">
        <p:scale>
          <a:sx n="141" d="100"/>
          <a:sy n="141" d="100"/>
        </p:scale>
        <p:origin x="4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719E6-6E32-E143-A29A-E929AC0D103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3CCF7-35BF-8848-9960-080918FF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CCF7-35BF-8848-9960-080918FF31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7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3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29B5-F68A-4347-A81F-74730A59407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687468"/>
            <a:ext cx="9144000" cy="11705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543973"/>
            <a:ext cx="6019800" cy="2537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Welcome to</a:t>
            </a:r>
            <a:endParaRPr lang="en-US" sz="3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766137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WIFI SSID: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emma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&lt;3</a:t>
            </a:r>
            <a:b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user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emma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b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password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emma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-guest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6072679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Twitter : #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NashFP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64" y="3942421"/>
            <a:ext cx="848662" cy="1039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91" y="4097041"/>
            <a:ext cx="3276600" cy="729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3942421"/>
            <a:ext cx="1250044" cy="103909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85800" y="3512136"/>
            <a:ext cx="7772400" cy="17450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/>
              <a:t>Hat tip to our sponsors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4584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"/>
            <a:ext cx="7772400" cy="762000"/>
          </a:xfrm>
        </p:spPr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67400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WIFI SSID: </a:t>
            </a:r>
            <a:r>
              <a:rPr lang="en-US" sz="2400" dirty="0" err="1" smtClean="0"/>
              <a:t>emma</a:t>
            </a:r>
            <a:r>
              <a:rPr lang="en-US" sz="2400" dirty="0" smtClean="0"/>
              <a:t> &lt;3</a:t>
            </a:r>
            <a:br>
              <a:rPr lang="en-US" sz="2400" dirty="0" smtClean="0"/>
            </a:br>
            <a:r>
              <a:rPr lang="en-US" sz="2400" dirty="0" smtClean="0"/>
              <a:t>user: </a:t>
            </a:r>
            <a:r>
              <a:rPr lang="en-US" sz="2400" dirty="0" err="1" smtClean="0"/>
              <a:t>emma</a:t>
            </a:r>
            <a:r>
              <a:rPr lang="en-US" sz="2400" dirty="0" smtClean="0"/>
              <a:t>       password: </a:t>
            </a:r>
            <a:r>
              <a:rPr lang="en-US" sz="2400" dirty="0" err="1" smtClean="0"/>
              <a:t>emma</a:t>
            </a:r>
            <a:r>
              <a:rPr lang="en-US" sz="2400" dirty="0" smtClean="0"/>
              <a:t>-guest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5867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Twitter : #</a:t>
            </a:r>
            <a:r>
              <a:rPr lang="en-US" sz="2400" dirty="0" err="1" smtClean="0"/>
              <a:t>NashFP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6705600" cy="2826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15" y="3787432"/>
            <a:ext cx="1052700" cy="12889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913352"/>
            <a:ext cx="2819400" cy="116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9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4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yanhunter\Pictures\nashf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762000"/>
            <a:ext cx="4978400" cy="497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219200"/>
          </a:xfrm>
        </p:spPr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708134"/>
            <a:ext cx="5336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WIFI SSID “Firefly Guest” </a:t>
            </a:r>
            <a:r>
              <a:rPr lang="en-US" sz="2400" dirty="0"/>
              <a:t> </a:t>
            </a:r>
            <a:r>
              <a:rPr lang="en-US" sz="2400" dirty="0" smtClean="0"/>
              <a:t>Key “</a:t>
            </a:r>
            <a:r>
              <a:rPr lang="en-US" sz="2400" dirty="0" err="1" smtClean="0"/>
              <a:t>geekhard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5708134"/>
            <a:ext cx="2372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Twitter : #</a:t>
            </a:r>
            <a:r>
              <a:rPr lang="en-US" sz="2400" dirty="0" err="1" smtClean="0"/>
              <a:t>NashFP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985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48</Words>
  <Application>Microsoft Macintosh PowerPoint</Application>
  <PresentationFormat>On-screen Show (4:3)</PresentationFormat>
  <Paragraphs>12</Paragraphs>
  <Slides>4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Consolas</vt:lpstr>
      <vt:lpstr>Arial</vt:lpstr>
      <vt:lpstr>Office Theme</vt:lpstr>
      <vt:lpstr>Welcome to</vt:lpstr>
      <vt:lpstr>Welcome to</vt:lpstr>
      <vt:lpstr>August 2013</vt:lpstr>
      <vt:lpstr>Welcome to</vt:lpstr>
    </vt:vector>
  </TitlesOfParts>
  <Company>Firefly Logic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Bryan Hunter</dc:creator>
  <cp:lastModifiedBy>Bryan Hunter</cp:lastModifiedBy>
  <cp:revision>15</cp:revision>
  <cp:lastPrinted>2016-10-25T22:38:48Z</cp:lastPrinted>
  <dcterms:created xsi:type="dcterms:W3CDTF">2012-01-26T23:25:48Z</dcterms:created>
  <dcterms:modified xsi:type="dcterms:W3CDTF">2016-10-25T22:38:54Z</dcterms:modified>
</cp:coreProperties>
</file>