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3DDFC6E-D04E-732D-AF32-838D9A57F4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B99FFD-80DE-3CC8-71CF-6A78B32901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72C8D-C397-4418-BED8-FAAC682D3537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DD3465-B15D-0FF4-DF35-AB04DB906C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07171F-E1A5-ED01-46FF-B7E0F6028E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CE0EA-FE42-4D5F-94D1-829155F56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833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0A5D5-3B72-7A2F-2183-1B7D24EEF9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985519"/>
            <a:ext cx="9144000" cy="2814321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fr-FR" dirty="0"/>
              <a:t>Titre de la communication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30A44-CA7D-4B1C-BDD7-A50AD1601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76646"/>
            <a:ext cx="9144000" cy="1506993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Auteurs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8523D16-FE6B-94A2-92E7-71EFEC3DF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6" t="39162" r="25418" b="42415"/>
          <a:stretch/>
        </p:blipFill>
        <p:spPr>
          <a:xfrm>
            <a:off x="4968957" y="147561"/>
            <a:ext cx="2254085" cy="7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9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F6EE8-AF35-2680-5FCC-C82C3746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1179A1-DFE3-31A2-003E-E3208DAE8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D834D6-890D-A7F8-FF7D-BB771702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A87E-F8A8-40F4-A3AD-A3C4D4D8464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A232A1-809C-E53E-E373-3736CF2C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D66FE-23EF-5ED4-852A-18A1CD03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3E24-E108-4884-9978-9E826A01C6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46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76EE8B-3313-E44E-A249-22A75FF5A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C6B1C1-C7D2-7E99-8904-93F5FA987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98E529-B53B-C92D-5A44-FCB1F982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A87E-F8A8-40F4-A3AD-A3C4D4D8464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CB9CC0-066B-CB78-056C-3AAC819F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CF5DDC-87C0-61FF-7961-9DE333FF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3E24-E108-4884-9978-9E826A01C6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69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E2DB2-6DC0-CF87-A740-3CFD6DB6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17" y="365125"/>
            <a:ext cx="11424863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7557D1-F1A2-77E0-EAE3-C8E26092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7" y="1825625"/>
            <a:ext cx="11424863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9E778-4782-0490-8E82-2CD0BD73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ED91F-4975-2699-A840-EC4EB020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 i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Congrès 2025 du 16 au 18 Avril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3F405F-B2C0-CA0C-6EB7-3C293C9F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3E24-E108-4884-9978-9E826A01C661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9B75B2-F23C-CE78-C7E6-568D4759CB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50" t="-31618" r="-57165" b="105091"/>
          <a:stretch/>
        </p:blipFill>
        <p:spPr>
          <a:xfrm>
            <a:off x="4746661" y="2650733"/>
            <a:ext cx="2568539" cy="126372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636F6B-D598-44CF-B682-0AE651EF71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0" t="34602" r="25703" b="38871"/>
          <a:stretch/>
        </p:blipFill>
        <p:spPr>
          <a:xfrm>
            <a:off x="179310" y="6176963"/>
            <a:ext cx="131777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1D2E6-E186-7532-9CFC-6A749C3D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43CEA-ED16-FBCC-C590-1AE45C3F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35ADDC-93D1-2717-8054-AE141CEF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A87E-F8A8-40F4-A3AD-A3C4D4D8464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83F79E-02BD-4B3F-A337-95D051FA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9CD0C-CE79-C19C-E5BB-747F4904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3E24-E108-4884-9978-9E826A01C6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1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2360F-9C7C-79DE-E21D-7CC0210F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662C9-A896-4780-9964-4320FECB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63E16D-2AE8-6AD3-FB40-D6E38C9DD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819B63-5080-E044-EE47-951D0153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A87E-F8A8-40F4-A3AD-A3C4D4D8464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752202-2724-4841-248B-BAF336CD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70F3D0-C1BE-33F2-968D-AA15E4D2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3E24-E108-4884-9978-9E826A01C6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4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329ED-50E5-6C32-A495-619E8587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C18CAC-756E-3342-C0C4-29E39F7B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D671-ACD8-4509-C80C-2A0806B2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A68F10-C883-F871-FBB5-90E09FCD4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49EB2E-9B07-1021-33BE-C211AF336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3C840C-1316-ACA3-3CEE-CEE1F46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A87E-F8A8-40F4-A3AD-A3C4D4D8464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2A6CB2-7315-411A-CD62-9FA4C182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4B6A4C-3B92-8AA3-96A3-1AB49761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3E24-E108-4884-9978-9E826A01C6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02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9F950-05D6-2379-5F66-38DDC9C1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22D97F-AF4D-E4DB-0404-0E6A7096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A87E-F8A8-40F4-A3AD-A3C4D4D8464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0C4DF0-A999-2A38-385A-4C6EDE06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4F274F-F35E-3135-742F-8AE8AB07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3E24-E108-4884-9978-9E826A01C6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03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A7FB48-DC9D-4D85-5994-54B36B8B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A87E-F8A8-40F4-A3AD-A3C4D4D8464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15705A-C3A2-63A0-08D0-A3EDCCF8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5145C3-5991-685C-A115-A2C93A26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3E24-E108-4884-9978-9E826A01C6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99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B80F0-A1F9-1370-3A3B-5933E886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E1946-7BF4-B398-877C-7D57FCD6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9D4933-5485-9054-7963-F8EC738E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27F674-FA48-A161-34AF-6E55230B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A87E-F8A8-40F4-A3AD-A3C4D4D8464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6EDB25-62EC-C9E3-E646-A4D2B71F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2D1445-8575-AAC9-7030-105E0E16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3E24-E108-4884-9978-9E826A01C6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49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C5E8F-ED0E-8C60-A557-C45A7536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836014-791B-D478-B1EC-D5702E56C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0E8E81-0638-EAFA-5AAE-59BFE8C7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B24A4E-38F3-202E-6419-DE8F30B9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A87E-F8A8-40F4-A3AD-A3C4D4D8464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F6E413-2ACB-0BAB-997B-F16C1C36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66F9CF-DD44-6E60-BF8A-B9CDF2C2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3E24-E108-4884-9978-9E826A01C6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93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6A0F24-ABC3-666C-E4FD-24600507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FED20-B1CF-B7FB-A8D5-C606FF97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0BC908-66CB-8B5B-2BFF-3DE20310D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A87E-F8A8-40F4-A3AD-A3C4D4D8464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410ED-DCBA-891A-0525-CC23E67A1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Congrès 2025 _ Lomé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AED5C-71F9-C181-1D5C-96DC7146A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C3E24-E108-4884-9978-9E826A01C6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8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C7ADD-E419-5F55-8E18-9E74EA5D5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430"/>
            <a:ext cx="9144000" cy="2523059"/>
          </a:xfrm>
        </p:spPr>
        <p:txBody>
          <a:bodyPr>
            <a:normAutofit/>
          </a:bodyPr>
          <a:lstStyle/>
          <a:p>
            <a:endParaRPr lang="fr-FR" sz="40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1D276A-47BA-04A6-83E8-B437EEBA5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7186"/>
            <a:ext cx="9144000" cy="2186152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2154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E4B41-E138-3996-D2A3-C58ACF55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E6895-8AB4-0F13-D10F-4FCB6B45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81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71CD0-BD24-D7C8-7AA0-43F5CB8B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42551-9DFE-E129-BFA3-7E33E7A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133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Balakibawi ESSO</dc:creator>
  <cp:lastModifiedBy>Balakibawi ESSO</cp:lastModifiedBy>
  <cp:revision>4</cp:revision>
  <dcterms:created xsi:type="dcterms:W3CDTF">2025-01-31T23:30:24Z</dcterms:created>
  <dcterms:modified xsi:type="dcterms:W3CDTF">2025-03-19T09:59:04Z</dcterms:modified>
</cp:coreProperties>
</file>