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3" d="100"/>
          <a:sy n="43" d="100"/>
        </p:scale>
        <p:origin x="2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4009" y="124526"/>
            <a:ext cx="6498076" cy="554924"/>
          </a:xfrm>
          <a:solidFill>
            <a:srgbClr val="0070C0"/>
          </a:solidFill>
        </p:spPr>
        <p:txBody>
          <a:bodyPr anchor="b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009" y="768538"/>
            <a:ext cx="6498075" cy="296146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0070C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Auteurs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5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62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9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1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9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368F430-BF20-414D-A39E-275E35F30786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738F7C5-4929-44FC-8263-C1416F836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9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6" y="197201"/>
            <a:ext cx="5915025" cy="78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7" y="1167977"/>
            <a:ext cx="5915025" cy="147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8E7AF6-9A95-A6DF-B997-C577A75FA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6" t="39162" r="25418" b="42415"/>
          <a:stretch/>
        </p:blipFill>
        <p:spPr>
          <a:xfrm>
            <a:off x="2904242" y="9540267"/>
            <a:ext cx="1049516" cy="3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24FF3-EB07-B09F-4347-FB1B1C59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23F4F8-206B-A8A9-9798-63E59E34D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049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0</Words>
  <Application>Microsoft Office PowerPoint</Application>
  <PresentationFormat>Format A4 (210 x 297 mm)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Balakibawi ESSO</dc:creator>
  <cp:lastModifiedBy>Balakibawi ESSO</cp:lastModifiedBy>
  <cp:revision>2</cp:revision>
  <dcterms:created xsi:type="dcterms:W3CDTF">2025-01-31T23:56:11Z</dcterms:created>
  <dcterms:modified xsi:type="dcterms:W3CDTF">2025-03-18T19:54:28Z</dcterms:modified>
</cp:coreProperties>
</file>