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AD152F7-F53E-41B0-82AB-109E18ADA18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Carbon and Energy footprint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EB1A00C-B91E-41E2-9421-102AC98A7C8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10-05-2023 13:56:47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DDAAC92-49C4-4850-A114-1AA13E145A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2023-05-10T08:26:48Z</dcterms:created>
  <dcterms:modified xsi:type="dcterms:W3CDTF">2023-05-10T08:26:48Z</dcterms:modified>
</cp:coreProperties>
</file>