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EDA70B-86E7-447E-A559-E2F5136336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8A4310-C172-406B-8D20-0FF2DD917B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10-05-2023 14:22:06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2" name="slide2">
            <a:extLst>
              <a:ext uri="{FF2B5EF4-FFF2-40B4-BE49-F238E27FC236}">
                <a16:creationId xmlns:a16="http://schemas.microsoft.com/office/drawing/2014/main" id="{276DE148-91A7-4286-9239-716CC2E68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2023-05-10T08:52:07Z</dcterms:created>
  <dcterms:modified xsi:type="dcterms:W3CDTF">2023-05-10T08:52:07Z</dcterms:modified>
</cp:coreProperties>
</file>