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3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8AB4309-490E-4370-878F-B50D67819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D660FE2-A485-49A7-9C36-84913AE3D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B091100-B269-45E1-809C-A1D330CD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BE7A33D-DB20-40D4-9A9D-2538F342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6902F06-70C3-4B6A-B6D8-6446C216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18201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2BF7498-7C21-4BE1-B39C-C6AD5602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C612E494-F46C-4EC7-8D71-921F65F6C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8658934-93C7-4D0A-9410-ABB5D0AF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E7FF790-C754-4246-87E9-75E5B6BF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C072C04-4EEF-4FD4-80D4-C69E88C6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07365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ECC8EB5-8990-4C83-98E1-BEEEE31D0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2590B6AD-7185-4005-B0E6-96AA2879A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BB91E30-509B-4608-B635-E2528A7E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EC58D8F-D6CE-40DB-81C5-199518DD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1F2776A-8136-43BE-8400-925262D8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06636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43D0CB-71C4-4D0C-B037-21C74847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A3A9134-2A4E-4252-9484-E0DA7D051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CA48082-26FF-4226-92D7-F0CBF962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CA64D5D-56C5-4D70-8C99-4F92E10D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D775D16-B5EE-418D-8A66-AF631135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36487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071BF8-2A2E-4C60-9BF0-C9F5BDFC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013A99A-FC02-4687-AC95-636026DE2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6D4B5D0-9652-43B2-9353-D6DC5A92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EA7D198-9647-4BF8-BEDC-BCFE38BA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B816E7E-8E25-423F-B3A1-5581E1C6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65227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4E09D5-DDFA-4041-8E3A-C0522637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1DEE441-CBB0-4EC0-B5EC-57757F83E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D3B5B57-099C-4BA1-92A6-4FFBECCA0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D5B298BB-FA26-4793-9751-10156EEF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558058A-C604-45AE-9984-24DAAD28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9097F7CB-96EB-4ECD-83CA-36EC1090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1897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B8844C-E64A-466D-B5F0-BB836A22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EC99670-B4DF-4748-9B63-9E4DB5933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809EA00-B59F-476C-8BDC-993C1EF62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48BEC825-8699-4640-A0A2-5FE7FFC90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9A4EAA09-6A23-45E5-8EE1-2CD48672B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2FD2FAB2-90CC-4E60-9D5D-8CF4778E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9D0DAE5B-CFF5-49B7-A858-190F226E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3DE46B8C-6CF1-45A6-BE53-32E8A3F7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36312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B04104-E9B6-4808-8B1D-BA1A7BE5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7074A410-EDDA-4F9E-A360-A383772B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2AB7566-C7EF-45B1-82F7-6C43CA4B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3F4EF872-DA28-4181-9165-D2AAFD1C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99687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F971A1FD-B0DD-40C1-B074-98D0157B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1AC70590-FFFA-4F79-B1EA-7DD3139F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8C96AFD-97DD-479D-9EE7-A522657D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84928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BE3446-E113-46DA-9606-9AAB11BC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5E4116F-D2AD-4A78-95A6-31735975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363B30D-E29D-4047-8C50-CDA1507EC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3B6625F-2A37-464D-8702-560F801A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A14E275B-7AF8-4632-8441-C9DBC5AE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A9B4C04-0D2D-42C1-8127-500F4846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84515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B8DFFAE-93A0-4370-86FF-9E1C94B3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9C6E7F9-6A64-4009-A839-24237507B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142DCED-D521-487A-A43E-DF16DC05F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D76FB718-AC33-454F-9447-5142E757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38B7DC3-B956-48A7-9F59-D859C6AE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5F635E4-FEEB-48B9-90AA-2AE2F607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53300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6F00349E-B08C-443A-B550-888EC35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5000D91-0181-4AE2-9FE5-06928FA64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98CFFDC-7967-49A2-936E-1D242A000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E0B9B-B375-46FD-BFE2-E24988ADA2C9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08D839B-49E7-4912-B521-4FBD32373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6E44A31-AF44-4517-B78D-CEADB5344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85307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51ABCE-FCBD-4D80-A3D4-03CD694CE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2A062E0-E5AE-429E-9450-2833DDD74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38782FEF-92CB-4ECF-8E0A-CA59B4EC4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D232BAB-E856-4E60-9DE0-1ADFB38FDE93}"/>
              </a:ext>
            </a:extLst>
          </p:cNvPr>
          <p:cNvSpPr txBox="1"/>
          <p:nvPr/>
        </p:nvSpPr>
        <p:spPr>
          <a:xfrm>
            <a:off x="-72888" y="1623391"/>
            <a:ext cx="122450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Cadenas de Caracteres</a:t>
            </a:r>
          </a:p>
        </p:txBody>
      </p:sp>
    </p:spTree>
    <p:extLst>
      <p:ext uri="{BB962C8B-B14F-4D97-AF65-F5344CB8AC3E}">
        <p14:creationId xmlns:p14="http://schemas.microsoft.com/office/powerpoint/2010/main" xmlns="" val="216250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2C62ABD4-6EC8-4464-9C02-FDB848159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5B11D00C-56F6-4152-9929-D9C6F0A0E7CF}"/>
              </a:ext>
            </a:extLst>
          </p:cNvPr>
          <p:cNvSpPr txBox="1"/>
          <p:nvPr/>
        </p:nvSpPr>
        <p:spPr>
          <a:xfrm>
            <a:off x="583096" y="450574"/>
            <a:ext cx="7938052" cy="373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87DA8E0B-4064-4E18-AD4F-EC9E426FBE1E}"/>
              </a:ext>
            </a:extLst>
          </p:cNvPr>
          <p:cNvSpPr txBox="1"/>
          <p:nvPr/>
        </p:nvSpPr>
        <p:spPr>
          <a:xfrm>
            <a:off x="583096" y="622852"/>
            <a:ext cx="1054873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Juego de Caracteres: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principio se programaba todo con 0 y 1, pero como esto costaba mucho, apareció la necesidad de crear un lenguaje semejante al humano para entendernos más fácilmente con la computadora, y para ello aparecen los juegos de caracteres.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juego de caracteres es una especie de alfabeto que usa la maquina.</a:t>
            </a: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 2 juegos de caracteres: 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ASCII: El que más se usa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EBCDIC: Creado por IBM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496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28345E-86A7-4473-B1EB-CBE8AB9D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9EA6DDF-F13D-47B7-BDA7-85F30D46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24F219D-91E4-43ED-ACE9-FA65DEE84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A208D436-9F1A-4DCD-99E4-FC464AA202D3}"/>
              </a:ext>
            </a:extLst>
          </p:cNvPr>
          <p:cNvSpPr txBox="1"/>
          <p:nvPr/>
        </p:nvSpPr>
        <p:spPr>
          <a:xfrm>
            <a:off x="583096" y="622852"/>
            <a:ext cx="105487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Juego de Caracteres: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 2 tipos de ASCII, el básico y el extendido.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ASCII básico, cada carácter se codifica con 7 bits, por lo que existen 2  = 128 caracteres.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ASCII extendido, cada carácter ocupa 8 bits (1 byte) por lo que existirán 2  = 256 caracteres, numerados del 0 al 255.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EBCDIC, cada carácter ocupa también 8 bits.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0963C425-7FE8-4C42-AA1E-CBFDFBAD3D83}"/>
              </a:ext>
            </a:extLst>
          </p:cNvPr>
          <p:cNvSpPr txBox="1"/>
          <p:nvPr/>
        </p:nvSpPr>
        <p:spPr>
          <a:xfrm>
            <a:off x="2226366" y="2548229"/>
            <a:ext cx="291548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B4FDF73D-E7CB-4886-B418-9B31D1F52A1B}"/>
              </a:ext>
            </a:extLst>
          </p:cNvPr>
          <p:cNvSpPr txBox="1"/>
          <p:nvPr/>
        </p:nvSpPr>
        <p:spPr>
          <a:xfrm>
            <a:off x="2378766" y="3310230"/>
            <a:ext cx="291548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xmlns="" val="309427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2D7334AD-0789-4D1E-ABAC-D9E8DD0C7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FE389FD-947B-43DA-B512-6F83B5CABB61}"/>
              </a:ext>
            </a:extLst>
          </p:cNvPr>
          <p:cNvSpPr txBox="1"/>
          <p:nvPr/>
        </p:nvSpPr>
        <p:spPr>
          <a:xfrm>
            <a:off x="583096" y="622852"/>
            <a:ext cx="1054873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Juego de Caracteres: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cualquiera de los 2 juegos, existen 4 tipos de caracteres: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Alfabéticos: 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Letras mayúsculas y minúsculas.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Numéricos: 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Especiales: 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los que no son letras y números, que vienen en el teclado.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Control: 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son imprimibles y tienen asignados caracteres especiales. Sirven para determinar el fin de línea, fin de texto.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574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3ED1FA63-AEAC-4FD7-842D-1A5365DA8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6003A99-4976-4597-8C52-A1A79EAD1E79}"/>
              </a:ext>
            </a:extLst>
          </p:cNvPr>
          <p:cNvSpPr txBox="1"/>
          <p:nvPr/>
        </p:nvSpPr>
        <p:spPr>
          <a:xfrm>
            <a:off x="357810" y="503582"/>
            <a:ext cx="110920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 de Caracteres: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 conjunto de 0 o más caracteres. Entre estos caracteres puede estar incluido el blanco.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cadenas de caracteres se almacenan en posiciones contiguas de memoria.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longitud de una cadena es el número de caracteres de la misma.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Ejemplos: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“El Perú es grande y hermoso”  - Longitud = 27 </a:t>
            </a: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“Hola mundo” – Longitud = 10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subcadena es una cadena extraída de otra.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“Perú”  es una subcadena de “El Perú es grande y hermoso”</a:t>
            </a:r>
          </a:p>
        </p:txBody>
      </p:sp>
    </p:spTree>
    <p:extLst>
      <p:ext uri="{BB962C8B-B14F-4D97-AF65-F5344CB8AC3E}">
        <p14:creationId xmlns:p14="http://schemas.microsoft.com/office/powerpoint/2010/main" xmlns="" val="17207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324</Words>
  <Application>Microsoft Office PowerPoint</Application>
  <PresentationFormat>Personalizado</PresentationFormat>
  <Paragraphs>42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8</cp:revision>
  <dcterms:created xsi:type="dcterms:W3CDTF">2017-11-23T18:56:34Z</dcterms:created>
  <dcterms:modified xsi:type="dcterms:W3CDTF">2022-08-16T20:29:39Z</dcterms:modified>
</cp:coreProperties>
</file>