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5" r:id="rId3"/>
    <p:sldId id="320" r:id="rId4"/>
    <p:sldId id="319" r:id="rId5"/>
    <p:sldId id="323" r:id="rId6"/>
    <p:sldId id="326" r:id="rId7"/>
    <p:sldId id="321" r:id="rId8"/>
    <p:sldId id="325" r:id="rId9"/>
    <p:sldId id="317" r:id="rId10"/>
    <p:sldId id="322" r:id="rId11"/>
    <p:sldId id="324" r:id="rId12"/>
    <p:sldId id="327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29" autoAdjust="0"/>
  </p:normalViewPr>
  <p:slideViewPr>
    <p:cSldViewPr showGuides="1">
      <p:cViewPr varScale="1">
        <p:scale>
          <a:sx n="85" d="100"/>
          <a:sy n="85" d="100"/>
        </p:scale>
        <p:origin x="9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2/17/2016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2/17/2016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458198" cy="2895600"/>
          </a:xfrm>
        </p:spPr>
        <p:txBody>
          <a:bodyPr/>
          <a:lstStyle/>
          <a:p>
            <a:r>
              <a:rPr lang="en-US" dirty="0" err="1" smtClean="0"/>
              <a:t>Rossman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400" dirty="0" smtClean="0"/>
              <a:t>Team Awesome Incredible: </a:t>
            </a:r>
          </a:p>
          <a:p>
            <a:r>
              <a:rPr lang="it-IT" dirty="0" smtClean="0"/>
              <a:t>Avinash Kamath, Kyle bartsch, prateek bhadsavle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data modeling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8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5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5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Rossman</a:t>
            </a:r>
            <a:r>
              <a:rPr lang="en-US" u="sng" dirty="0" smtClean="0"/>
              <a:t> Dataset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</a:t>
            </a:r>
          </a:p>
          <a:p>
            <a:r>
              <a:rPr lang="en-US" dirty="0" smtClean="0"/>
              <a:t>Stores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9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 Cleansing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0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34</Words>
  <Application>Microsoft Office PowerPoint</Application>
  <PresentationFormat>Custom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Rossman Project</vt:lpstr>
      <vt:lpstr>About the dataset</vt:lpstr>
      <vt:lpstr>Rossman Dataset</vt:lpstr>
      <vt:lpstr>Data Cleansing</vt:lpstr>
      <vt:lpstr>Data Cleansing </vt:lpstr>
      <vt:lpstr>Feature Engineering</vt:lpstr>
      <vt:lpstr>PowerPoint Presentation</vt:lpstr>
      <vt:lpstr>Exploratory Data Analysis</vt:lpstr>
      <vt:lpstr>PowerPoint Presentation</vt:lpstr>
      <vt:lpstr>Plans for data modeling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2016-02-18T01:07:27Z</dcterms:created>
  <dcterms:modified xsi:type="dcterms:W3CDTF">2016-02-18T01:17:13Z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